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8"/>
  </p:notesMasterIdLst>
  <p:sldIdLst>
    <p:sldId id="333" r:id="rId6"/>
    <p:sldId id="332" r:id="rId7"/>
    <p:sldId id="335" r:id="rId8"/>
    <p:sldId id="336" r:id="rId9"/>
    <p:sldId id="325" r:id="rId10"/>
    <p:sldId id="345" r:id="rId11"/>
    <p:sldId id="344" r:id="rId12"/>
    <p:sldId id="326" r:id="rId13"/>
    <p:sldId id="339" r:id="rId14"/>
    <p:sldId id="346" r:id="rId15"/>
    <p:sldId id="337" r:id="rId16"/>
    <p:sldId id="32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D59"/>
    <a:srgbClr val="454B3D"/>
    <a:srgbClr val="504651"/>
    <a:srgbClr val="685F26"/>
    <a:srgbClr val="6A451B"/>
    <a:srgbClr val="304B56"/>
    <a:srgbClr val="11301B"/>
    <a:srgbClr val="EAE4E2"/>
    <a:srgbClr val="EDE8E4"/>
    <a:srgbClr val="EC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E3568-9745-4F9B-B8FD-5C18CB3A8E23}" v="3" dt="2026-02-05T19:25:47.335"/>
    <p1510:client id="{F412C7E9-D4CA-4940-83A0-756AF2F5237D}" v="3" dt="2026-02-04T22:26:5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6-02-05T20:24:54.491" v="2713" actId="20577"/>
      <pc:docMkLst>
        <pc:docMk/>
      </pc:docMkLst>
      <pc:sldChg chg="modSp mod">
        <pc:chgData name="Liz Jones" userId="502b2ac9-9aba-4149-bbba-f4dfb9a46044" providerId="ADAL" clId="{31CD8E7B-3FEE-4D67-AD92-ADD615FADF92}" dt="2026-02-05T19:28:28.285" v="2701" actId="313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6-02-05T19:28:28.285" v="2701" actId="313"/>
          <ac:spMkLst>
            <pc:docMk/>
            <pc:sldMk cId="264410435" sldId="325"/>
            <ac:spMk id="2" creationId="{1939AFFE-7E52-BA31-8D4D-296EEF6A02C3}"/>
          </ac:spMkLst>
        </pc:spChg>
        <pc:picChg chg="mod">
          <ac:chgData name="Liz Jones" userId="502b2ac9-9aba-4149-bbba-f4dfb9a46044" providerId="ADAL" clId="{31CD8E7B-3FEE-4D67-AD92-ADD615FADF92}" dt="2026-01-27T21:23:07.703" v="1846" actId="14826"/>
          <ac:picMkLst>
            <pc:docMk/>
            <pc:sldMk cId="264410435" sldId="325"/>
            <ac:picMk id="4" creationId="{0DA2A59D-63CD-693E-ADC3-DCE1C913BB4D}"/>
          </ac:picMkLst>
        </pc:picChg>
      </pc:sldChg>
      <pc:sldChg chg="modSp mod">
        <pc:chgData name="Liz Jones" userId="502b2ac9-9aba-4149-bbba-f4dfb9a46044" providerId="ADAL" clId="{31CD8E7B-3FEE-4D67-AD92-ADD615FADF92}" dt="2026-02-05T19:19:43.384" v="2610" actId="14100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6-02-05T19:19:43.384" v="2610" actId="14100"/>
          <ac:spMkLst>
            <pc:docMk/>
            <pc:sldMk cId="3771158965" sldId="326"/>
            <ac:spMk id="2" creationId="{9DFE8639-8D9D-C012-7121-FB9EB9A8BC78}"/>
          </ac:spMkLst>
        </pc:spChg>
        <pc:picChg chg="mod">
          <ac:chgData name="Liz Jones" userId="502b2ac9-9aba-4149-bbba-f4dfb9a46044" providerId="ADAL" clId="{31CD8E7B-3FEE-4D67-AD92-ADD615FADF92}" dt="2026-01-27T21:23:37.379" v="1849" actId="14826"/>
          <ac:picMkLst>
            <pc:docMk/>
            <pc:sldMk cId="3771158965" sldId="326"/>
            <ac:picMk id="4" creationId="{F4600679-052C-F179-FFA6-505800574EF9}"/>
          </ac:picMkLst>
        </pc:picChg>
      </pc:sldChg>
      <pc:sldChg chg="modSp mod">
        <pc:chgData name="Liz Jones" userId="502b2ac9-9aba-4149-bbba-f4dfb9a46044" providerId="ADAL" clId="{31CD8E7B-3FEE-4D67-AD92-ADD615FADF92}" dt="2026-02-05T19:29:36.075" v="2707" actId="1076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6-02-05T19:29:36.075" v="2707" actId="1076"/>
          <ac:spMkLst>
            <pc:docMk/>
            <pc:sldMk cId="920688954" sldId="327"/>
            <ac:spMk id="2" creationId="{0308D237-9DBE-7B87-3AE1-7A7C6E81FEBD}"/>
          </ac:spMkLst>
        </pc:spChg>
        <pc:picChg chg="mod">
          <ac:chgData name="Liz Jones" userId="502b2ac9-9aba-4149-bbba-f4dfb9a46044" providerId="ADAL" clId="{31CD8E7B-3FEE-4D67-AD92-ADD615FADF92}" dt="2026-01-27T21:24:34.713" v="1856" actId="14826"/>
          <ac:picMkLst>
            <pc:docMk/>
            <pc:sldMk cId="920688954" sldId="327"/>
            <ac:picMk id="4" creationId="{1632A9AF-E3AA-62A3-5418-4B8B74EFE0BA}"/>
          </ac:picMkLst>
        </pc:picChg>
      </pc:sldChg>
      <pc:sldChg chg="modSp mod">
        <pc:chgData name="Liz Jones" userId="502b2ac9-9aba-4149-bbba-f4dfb9a46044" providerId="ADAL" clId="{31CD8E7B-3FEE-4D67-AD92-ADD615FADF92}" dt="2026-02-05T20:24:54.491" v="2713" actId="20577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6-02-05T20:24:54.491" v="2713" actId="20577"/>
          <ac:spMkLst>
            <pc:docMk/>
            <pc:sldMk cId="3362112393" sldId="332"/>
            <ac:spMk id="6" creationId="{74ECD94B-54EF-25B4-BF36-3037DBEFD151}"/>
          </ac:spMkLst>
        </pc:spChg>
        <pc:picChg chg="mod">
          <ac:chgData name="Liz Jones" userId="502b2ac9-9aba-4149-bbba-f4dfb9a46044" providerId="ADAL" clId="{31CD8E7B-3FEE-4D67-AD92-ADD615FADF92}" dt="2026-01-27T21:20:32.799" v="1842" actId="14826"/>
          <ac:picMkLst>
            <pc:docMk/>
            <pc:sldMk cId="3362112393" sldId="332"/>
            <ac:picMk id="3" creationId="{E283098D-4DF3-64EF-4DAF-75FEE4C0DA83}"/>
          </ac:picMkLst>
        </pc:picChg>
      </pc:sldChg>
      <pc:sldChg chg="addSp delSp modSp mod">
        <pc:chgData name="Liz Jones" userId="502b2ac9-9aba-4149-bbba-f4dfb9a46044" providerId="ADAL" clId="{31CD8E7B-3FEE-4D67-AD92-ADD615FADF92}" dt="2026-02-05T18:55:57.415" v="2448" actId="20577"/>
        <pc:sldMkLst>
          <pc:docMk/>
          <pc:sldMk cId="2589122510" sldId="333"/>
        </pc:sldMkLst>
        <pc:spChg chg="mod">
          <ac:chgData name="Liz Jones" userId="502b2ac9-9aba-4149-bbba-f4dfb9a46044" providerId="ADAL" clId="{31CD8E7B-3FEE-4D67-AD92-ADD615FADF92}" dt="2026-02-05T18:55:57.415" v="2448" actId="20577"/>
          <ac:spMkLst>
            <pc:docMk/>
            <pc:sldMk cId="2589122510" sldId="333"/>
            <ac:spMk id="6" creationId="{3A4D6B6A-1653-DAC9-D14F-954BFEF6403F}"/>
          </ac:spMkLst>
        </pc:spChg>
        <pc:picChg chg="mod">
          <ac:chgData name="Liz Jones" userId="502b2ac9-9aba-4149-bbba-f4dfb9a46044" providerId="ADAL" clId="{31CD8E7B-3FEE-4D67-AD92-ADD615FADF92}" dt="2026-01-27T21:20:08.856" v="1841" actId="14826"/>
          <ac:picMkLst>
            <pc:docMk/>
            <pc:sldMk cId="2589122510" sldId="333"/>
            <ac:picMk id="7" creationId="{57CA2026-7B57-E531-197B-2B0C68B4483A}"/>
          </ac:picMkLst>
        </pc:picChg>
      </pc:sldChg>
      <pc:sldChg chg="modSp mod">
        <pc:chgData name="Liz Jones" userId="502b2ac9-9aba-4149-bbba-f4dfb9a46044" providerId="ADAL" clId="{31CD8E7B-3FEE-4D67-AD92-ADD615FADF92}" dt="2026-02-05T19:27:01.549" v="2696" actId="14100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6-02-05T19:27:01.549" v="2696" actId="14100"/>
          <ac:spMkLst>
            <pc:docMk/>
            <pc:sldMk cId="4123519127" sldId="335"/>
            <ac:spMk id="4" creationId="{144FCB94-E8EC-6DE6-17F1-88AE8C8209C0}"/>
          </ac:spMkLst>
        </pc:spChg>
        <pc:picChg chg="mod">
          <ac:chgData name="Liz Jones" userId="502b2ac9-9aba-4149-bbba-f4dfb9a46044" providerId="ADAL" clId="{31CD8E7B-3FEE-4D67-AD92-ADD615FADF92}" dt="2026-01-27T21:22:40.398" v="1844" actId="14826"/>
          <ac:picMkLst>
            <pc:docMk/>
            <pc:sldMk cId="4123519127" sldId="335"/>
            <ac:picMk id="5" creationId="{C4906520-F00D-ED8A-E1EA-C80BF1EDF779}"/>
          </ac:picMkLst>
        </pc:picChg>
      </pc:sldChg>
      <pc:sldChg chg="modSp mod">
        <pc:chgData name="Liz Jones" userId="502b2ac9-9aba-4149-bbba-f4dfb9a46044" providerId="ADAL" clId="{31CD8E7B-3FEE-4D67-AD92-ADD615FADF92}" dt="2026-02-05T19:13:54.917" v="2573" actId="20577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6-02-05T19:11:51.310" v="2487" actId="20577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6-02-05T19:13:54.917" v="2573" actId="20577"/>
          <ac:spMkLst>
            <pc:docMk/>
            <pc:sldMk cId="1645723725" sldId="336"/>
            <ac:spMk id="3" creationId="{50CF3E2E-13CF-9FEE-DF54-E6D5371E0C0C}"/>
          </ac:spMkLst>
        </pc:spChg>
        <pc:picChg chg="mod">
          <ac:chgData name="Liz Jones" userId="502b2ac9-9aba-4149-bbba-f4dfb9a46044" providerId="ADAL" clId="{31CD8E7B-3FEE-4D67-AD92-ADD615FADF92}" dt="2026-01-27T21:22:48.668" v="1845" actId="14826"/>
          <ac:picMkLst>
            <pc:docMk/>
            <pc:sldMk cId="1645723725" sldId="336"/>
            <ac:picMk id="5" creationId="{5F02033C-F28E-1336-F64B-64CA39D17428}"/>
          </ac:picMkLst>
        </pc:picChg>
      </pc:sldChg>
      <pc:sldChg chg="modSp mod">
        <pc:chgData name="Liz Jones" userId="502b2ac9-9aba-4149-bbba-f4dfb9a46044" providerId="ADAL" clId="{31CD8E7B-3FEE-4D67-AD92-ADD615FADF92}" dt="2026-02-05T19:29:31.253" v="2706" actId="14100"/>
        <pc:sldMkLst>
          <pc:docMk/>
          <pc:sldMk cId="3031555150" sldId="337"/>
        </pc:sldMkLst>
        <pc:spChg chg="mod">
          <ac:chgData name="Liz Jones" userId="502b2ac9-9aba-4149-bbba-f4dfb9a46044" providerId="ADAL" clId="{31CD8E7B-3FEE-4D67-AD92-ADD615FADF92}" dt="2026-02-05T19:29:31.253" v="2706" actId="14100"/>
          <ac:spMkLst>
            <pc:docMk/>
            <pc:sldMk cId="3031555150" sldId="337"/>
            <ac:spMk id="2" creationId="{3151FE8B-5139-0AA3-7FE7-AD515DB01968}"/>
          </ac:spMkLst>
        </pc:spChg>
        <pc:picChg chg="mod">
          <ac:chgData name="Liz Jones" userId="502b2ac9-9aba-4149-bbba-f4dfb9a46044" providerId="ADAL" clId="{31CD8E7B-3FEE-4D67-AD92-ADD615FADF92}" dt="2026-01-27T21:23:53.598" v="1851" actId="14826"/>
          <ac:picMkLst>
            <pc:docMk/>
            <pc:sldMk cId="3031555150" sldId="337"/>
            <ac:picMk id="4" creationId="{CF3B15A9-265B-9BAC-72B9-FAFEB1B81668}"/>
          </ac:picMkLst>
        </pc:picChg>
      </pc:sldChg>
      <pc:sldChg chg="modSp mod">
        <pc:chgData name="Liz Jones" userId="502b2ac9-9aba-4149-bbba-f4dfb9a46044" providerId="ADAL" clId="{31CD8E7B-3FEE-4D67-AD92-ADD615FADF92}" dt="2026-02-05T19:26:26.438" v="2693" actId="255"/>
        <pc:sldMkLst>
          <pc:docMk/>
          <pc:sldMk cId="3275062291" sldId="339"/>
        </pc:sldMkLst>
        <pc:spChg chg="mod">
          <ac:chgData name="Liz Jones" userId="502b2ac9-9aba-4149-bbba-f4dfb9a46044" providerId="ADAL" clId="{31CD8E7B-3FEE-4D67-AD92-ADD615FADF92}" dt="2026-02-05T19:26:26.438" v="2693" actId="255"/>
          <ac:spMkLst>
            <pc:docMk/>
            <pc:sldMk cId="3275062291" sldId="339"/>
            <ac:spMk id="2" creationId="{52F8620E-7D33-52AD-6168-26F829514BE5}"/>
          </ac:spMkLst>
        </pc:spChg>
        <pc:picChg chg="mod">
          <ac:chgData name="Liz Jones" userId="502b2ac9-9aba-4149-bbba-f4dfb9a46044" providerId="ADAL" clId="{31CD8E7B-3FEE-4D67-AD92-ADD615FADF92}" dt="2026-01-27T21:23:45.863" v="1850" actId="14826"/>
          <ac:picMkLst>
            <pc:docMk/>
            <pc:sldMk cId="3275062291" sldId="339"/>
            <ac:picMk id="4" creationId="{E8E41683-71D5-531A-2839-7AA6748B43B7}"/>
          </ac:picMkLst>
        </pc:picChg>
      </pc:sldChg>
      <pc:sldChg chg="modSp mod">
        <pc:chgData name="Liz Jones" userId="502b2ac9-9aba-4149-bbba-f4dfb9a46044" providerId="ADAL" clId="{31CD8E7B-3FEE-4D67-AD92-ADD615FADF92}" dt="2026-02-05T19:23:42.251" v="2664" actId="14100"/>
        <pc:sldMkLst>
          <pc:docMk/>
          <pc:sldMk cId="1765042201" sldId="344"/>
        </pc:sldMkLst>
        <pc:spChg chg="mod">
          <ac:chgData name="Liz Jones" userId="502b2ac9-9aba-4149-bbba-f4dfb9a46044" providerId="ADAL" clId="{31CD8E7B-3FEE-4D67-AD92-ADD615FADF92}" dt="2026-02-05T19:23:42.251" v="2664" actId="14100"/>
          <ac:spMkLst>
            <pc:docMk/>
            <pc:sldMk cId="1765042201" sldId="344"/>
            <ac:spMk id="2" creationId="{DA197A32-9923-D68E-15B8-2CA42D0B050D}"/>
          </ac:spMkLst>
        </pc:spChg>
        <pc:picChg chg="mod">
          <ac:chgData name="Liz Jones" userId="502b2ac9-9aba-4149-bbba-f4dfb9a46044" providerId="ADAL" clId="{31CD8E7B-3FEE-4D67-AD92-ADD615FADF92}" dt="2026-01-27T21:23:29.216" v="1848" actId="14826"/>
          <ac:picMkLst>
            <pc:docMk/>
            <pc:sldMk cId="1765042201" sldId="344"/>
            <ac:picMk id="4" creationId="{95C107B6-A89B-BF75-5E46-E1678E6EA2CF}"/>
          </ac:picMkLst>
        </pc:picChg>
      </pc:sldChg>
      <pc:sldChg chg="modSp mod">
        <pc:chgData name="Liz Jones" userId="502b2ac9-9aba-4149-bbba-f4dfb9a46044" providerId="ADAL" clId="{31CD8E7B-3FEE-4D67-AD92-ADD615FADF92}" dt="2026-02-05T19:28:40.852" v="2703" actId="14100"/>
        <pc:sldMkLst>
          <pc:docMk/>
          <pc:sldMk cId="479040064" sldId="345"/>
        </pc:sldMkLst>
        <pc:spChg chg="mod">
          <ac:chgData name="Liz Jones" userId="502b2ac9-9aba-4149-bbba-f4dfb9a46044" providerId="ADAL" clId="{31CD8E7B-3FEE-4D67-AD92-ADD615FADF92}" dt="2026-02-05T19:28:40.852" v="2703" actId="14100"/>
          <ac:spMkLst>
            <pc:docMk/>
            <pc:sldMk cId="479040064" sldId="345"/>
            <ac:spMk id="2" creationId="{9CC543D5-9791-3A20-5497-55988A0C3DEF}"/>
          </ac:spMkLst>
        </pc:spChg>
        <pc:picChg chg="mod">
          <ac:chgData name="Liz Jones" userId="502b2ac9-9aba-4149-bbba-f4dfb9a46044" providerId="ADAL" clId="{31CD8E7B-3FEE-4D67-AD92-ADD615FADF92}" dt="2026-01-27T21:23:20.299" v="1847" actId="14826"/>
          <ac:picMkLst>
            <pc:docMk/>
            <pc:sldMk cId="479040064" sldId="345"/>
            <ac:picMk id="4" creationId="{1724C5E4-53A1-75A2-B883-D990992DE3C2}"/>
          </ac:picMkLst>
        </pc:picChg>
      </pc:sldChg>
      <pc:sldChg chg="modSp add mod">
        <pc:chgData name="Liz Jones" userId="502b2ac9-9aba-4149-bbba-f4dfb9a46044" providerId="ADAL" clId="{31CD8E7B-3FEE-4D67-AD92-ADD615FADF92}" dt="2026-02-05T19:26:04.551" v="2691" actId="14100"/>
        <pc:sldMkLst>
          <pc:docMk/>
          <pc:sldMk cId="313343720" sldId="346"/>
        </pc:sldMkLst>
        <pc:spChg chg="mod">
          <ac:chgData name="Liz Jones" userId="502b2ac9-9aba-4149-bbba-f4dfb9a46044" providerId="ADAL" clId="{31CD8E7B-3FEE-4D67-AD92-ADD615FADF92}" dt="2026-02-05T19:26:04.551" v="2691" actId="14100"/>
          <ac:spMkLst>
            <pc:docMk/>
            <pc:sldMk cId="313343720" sldId="346"/>
            <ac:spMk id="2" creationId="{C93D3F4B-CBBD-4B29-C0B6-8BEB7BDF70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846B-DE3D-8BEC-A8D1-E3FE8029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AB6EA-A94B-B49D-0145-E972F2CA1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A7CF9-CED5-D9D7-9AA0-5BB50BB1A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C7EF-C35A-2343-CCA2-7022207D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7E92-6C16-5504-F11C-4D31AC36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29653-6E15-AB06-4FDA-632802425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EC3BA-69D8-014D-CBEB-40EBC90CF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E1591-C110-C826-6871-9D5A74012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D382-C256-D5C3-B56E-224394D7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69461-CCD7-6CEF-CF87-B7A6E564F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D7AFE-391E-B480-EA78-5ADFEA7D3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5BC11-77B7-CC19-F047-42A54D32A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2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5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C25EC-AF83-F06B-11EC-57394E47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56300-F0B1-BE65-AC71-DDB6AFC1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D3F4B-CBBD-4B29-C0B6-8BEB7BDF7038}"/>
              </a:ext>
            </a:extLst>
          </p:cNvPr>
          <p:cNvSpPr txBox="1"/>
          <p:nvPr/>
        </p:nvSpPr>
        <p:spPr>
          <a:xfrm>
            <a:off x="820884" y="423018"/>
            <a:ext cx="8281552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Unforgiving Servant (Matthew 18:28-35)</a:t>
            </a:r>
          </a:p>
          <a:p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34 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And because he was angry, his master handed him over to the jailers to be tortured until he could pay everything that was owed. </a:t>
            </a:r>
          </a:p>
          <a:p>
            <a:endParaRPr lang="en-US" sz="2800" b="1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35 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So also my heavenly Father will do to you unless every one of you forgives his brother or sister from your heart.”</a:t>
            </a: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1334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3" y="390523"/>
            <a:ext cx="731074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Unforgiving Servant (Matthew 18:28-35)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are to forgive one another in the way God has forgiven us.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steps can you take to nurture a forgiving spirit in your heart?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dangers of believers failing to forgive others?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16182" y="536604"/>
            <a:ext cx="849530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should the experience of God’s forgiveness impact how we approach fellow believers who offend us? 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What might be the consequences of not offering forgiveness? What might be the benefits of forgiving that person?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23042"/>
            <a:ext cx="7138791" cy="3026939"/>
          </a:xfrm>
          <a:prstGeom prst="rect">
            <a:avLst/>
          </a:prstGeom>
          <a:solidFill>
            <a:srgbClr val="1D4D59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Jesus calls us to forgive </a:t>
            </a:r>
            <a:r>
              <a:rPr lang="en-US" sz="7600" b="1" i="1">
                <a:solidFill>
                  <a:srgbClr val="ECE7E4"/>
                </a:solidFill>
                <a:latin typeface="+mj-lt"/>
                <a:ea typeface="+mj-ea"/>
                <a:cs typeface="+mj-cs"/>
              </a:rPr>
              <a:t>one another as </a:t>
            </a: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he has forgiven us.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7" y="356616"/>
            <a:ext cx="7872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is something that would be hard for you to forgive? Why?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is it often so difficult to forgive someone who has offended you?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Forgiveness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Question of Forgiveness (Matthew 18:21-22)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Compassionate King (Matthew 18:23-27)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Unforgiving Servant (Matthew 18:28-35)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2" y="360673"/>
            <a:ext cx="8064341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Question of Forgiveness (Matthew 18:21-22)</a:t>
            </a:r>
          </a:p>
          <a:p>
            <a:pPr algn="l">
              <a:buNone/>
            </a:pPr>
            <a:endParaRPr lang="en-US" sz="32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Peter approached him and asked, “Lord, how many times must I forgive my brother or sister who sins against me? As many as seven times?”</a:t>
            </a:r>
          </a:p>
          <a:p>
            <a:pPr algn="l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“I tell you, not as many as seven,” Jesus replied, </a:t>
            </a: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“but seventy times seven.”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CD1E-6625-2B39-18EE-DCE81A1A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4C5E4-53A1-75A2-B883-D990992D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543D5-9791-3A20-5497-55988A0C3DEF}"/>
              </a:ext>
            </a:extLst>
          </p:cNvPr>
          <p:cNvSpPr txBox="1"/>
          <p:nvPr/>
        </p:nvSpPr>
        <p:spPr>
          <a:xfrm>
            <a:off x="664022" y="360673"/>
            <a:ext cx="8282552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Question of Forgiveness (Matthew 18:21-22)</a:t>
            </a:r>
          </a:p>
          <a:p>
            <a:pPr algn="l">
              <a:buNone/>
            </a:pPr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can know that God is compassionate and willing to forgive.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often do you meditate on God’s forgiveness? How could that affect your attitude toward forgiving others?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do you think is a reasonable number of times to forgive someone who hurts you?</a:t>
            </a: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790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760F0-A7FA-137A-01A7-2FA51EFD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107B6-A89B-BF75-5E46-E1678E6EA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97A32-9923-D68E-15B8-2CA42D0B050D}"/>
              </a:ext>
            </a:extLst>
          </p:cNvPr>
          <p:cNvSpPr txBox="1"/>
          <p:nvPr/>
        </p:nvSpPr>
        <p:spPr>
          <a:xfrm>
            <a:off x="664022" y="360673"/>
            <a:ext cx="8521542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Compassionate King (Matthew 18:23-27)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“For this reason, the kingdom of heaven can be compared to a king who wanted to settle accounts with his servants.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he began to settle accounts, one who owed ten thousand talents was brought before him.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Since he did not have the money to pay it back, his master commanded that he, his wife, his children, and everything he had be sold to pay the debt.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“At this, the servant fell facedown before him and said, ‘Be patient with me, and I will pay you everything.’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the master of that servant had compassion, released him, and forgave him the loan.</a:t>
            </a:r>
          </a:p>
          <a:p>
            <a:pPr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650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2" y="390523"/>
            <a:ext cx="7861463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Compassionate King (Matthew 18:23-27)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can know that God is compassionate and willing to forgive.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gotten more than you deserved? How did you respond?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you see grace at work in these verses?</a:t>
            </a: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4" y="423018"/>
            <a:ext cx="9549244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Unforgiving Servant (Matthew 18:28-35)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“That servant went out and found one of his fellow servants who owed him a hundred denarii. He grabbed him, started choking him, and said, ‘Pay what you owe!’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“At this, his fellow servant fell down and began begging him, ‘Be patient with me, and I will pay you back.’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he wasn’t willing. Instead, he went and threw him into prison until he could pay what was owed. </a:t>
            </a:r>
          </a:p>
          <a:p>
            <a:pPr algn="l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 other servants saw what had taken place, they were deeply distressed and went and reported to their master everything that had happened.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Then, after he had summoned him, his master said to him, ‘You wicked servant! I forgave you all that debt because you begged me.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Shouldn’t you also have had mercy on your fellow servant, as I had mercy on you?’</a:t>
            </a: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1011</TotalTime>
  <Words>686</Words>
  <Application>Microsoft Office PowerPoint</Application>
  <PresentationFormat>Widescreen</PresentationFormat>
  <Paragraphs>70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2026-02-05T20:24:57Z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