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45" r:id="rId11"/>
    <p:sldId id="344" r:id="rId12"/>
    <p:sldId id="326" r:id="rId13"/>
    <p:sldId id="339" r:id="rId14"/>
    <p:sldId id="337"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04CD6-64B8-4930-AA3B-C61ED3552C2F}" v="2" dt="2026-02-05T19:38:40.522"/>
    <p1510:client id="{F412C7E9-D4CA-4940-83A0-756AF2F5237D}" v="3" dt="2026-02-04T22:26:5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2-05T19:47:57.218" v="2663" actId="20577"/>
      <pc:docMkLst>
        <pc:docMk/>
      </pc:docMkLst>
      <pc:sldChg chg="modSp mod">
        <pc:chgData name="Liz Jones" userId="502b2ac9-9aba-4149-bbba-f4dfb9a46044" providerId="ADAL" clId="{31CD8E7B-3FEE-4D67-AD92-ADD615FADF92}" dt="2026-02-05T19:43:38.606" v="2640" actId="255"/>
        <pc:sldMkLst>
          <pc:docMk/>
          <pc:sldMk cId="264410435" sldId="325"/>
        </pc:sldMkLst>
        <pc:spChg chg="mod">
          <ac:chgData name="Liz Jones" userId="502b2ac9-9aba-4149-bbba-f4dfb9a46044" providerId="ADAL" clId="{31CD8E7B-3FEE-4D67-AD92-ADD615FADF92}" dt="2026-02-05T19:43:38.606" v="2640" actId="255"/>
          <ac:spMkLst>
            <pc:docMk/>
            <pc:sldMk cId="264410435" sldId="325"/>
            <ac:spMk id="2" creationId="{1939AFFE-7E52-BA31-8D4D-296EEF6A02C3}"/>
          </ac:spMkLst>
        </pc:spChg>
        <pc:picChg chg="mod">
          <ac:chgData name="Liz Jones" userId="502b2ac9-9aba-4149-bbba-f4dfb9a46044" providerId="ADAL" clId="{31CD8E7B-3FEE-4D67-AD92-ADD615FADF92}" dt="2026-01-27T21:23:07.703" v="1846"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6-02-05T19:39:27.347" v="2567" actId="15"/>
        <pc:sldMkLst>
          <pc:docMk/>
          <pc:sldMk cId="3771158965" sldId="326"/>
        </pc:sldMkLst>
        <pc:spChg chg="mod">
          <ac:chgData name="Liz Jones" userId="502b2ac9-9aba-4149-bbba-f4dfb9a46044" providerId="ADAL" clId="{31CD8E7B-3FEE-4D67-AD92-ADD615FADF92}" dt="2026-02-05T19:39:27.347" v="2567" actId="15"/>
          <ac:spMkLst>
            <pc:docMk/>
            <pc:sldMk cId="3771158965" sldId="326"/>
            <ac:spMk id="2" creationId="{9DFE8639-8D9D-C012-7121-FB9EB9A8BC78}"/>
          </ac:spMkLst>
        </pc:spChg>
        <pc:picChg chg="mod">
          <ac:chgData name="Liz Jones" userId="502b2ac9-9aba-4149-bbba-f4dfb9a46044" providerId="ADAL" clId="{31CD8E7B-3FEE-4D67-AD92-ADD615FADF92}" dt="2026-01-27T21:23:37.379" v="1849"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6-02-05T19:47:57.218" v="2663" actId="20577"/>
        <pc:sldMkLst>
          <pc:docMk/>
          <pc:sldMk cId="920688954" sldId="327"/>
        </pc:sldMkLst>
        <pc:spChg chg="mod">
          <ac:chgData name="Liz Jones" userId="502b2ac9-9aba-4149-bbba-f4dfb9a46044" providerId="ADAL" clId="{31CD8E7B-3FEE-4D67-AD92-ADD615FADF92}" dt="2026-02-05T19:47:57.218" v="2663" actId="20577"/>
          <ac:spMkLst>
            <pc:docMk/>
            <pc:sldMk cId="920688954" sldId="327"/>
            <ac:spMk id="2" creationId="{0308D237-9DBE-7B87-3AE1-7A7C6E81FEBD}"/>
          </ac:spMkLst>
        </pc:spChg>
        <pc:picChg chg="mod">
          <ac:chgData name="Liz Jones" userId="502b2ac9-9aba-4149-bbba-f4dfb9a46044" providerId="ADAL" clId="{31CD8E7B-3FEE-4D67-AD92-ADD615FADF92}" dt="2026-01-27T21:24:34.713" v="185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6-02-05T19:31:11.477" v="2450" actId="27636"/>
        <pc:sldMkLst>
          <pc:docMk/>
          <pc:sldMk cId="3362112393" sldId="332"/>
        </pc:sldMkLst>
        <pc:spChg chg="mod">
          <ac:chgData name="Liz Jones" userId="502b2ac9-9aba-4149-bbba-f4dfb9a46044" providerId="ADAL" clId="{31CD8E7B-3FEE-4D67-AD92-ADD615FADF92}" dt="2026-02-05T19:31:11.477" v="2450" actId="27636"/>
          <ac:spMkLst>
            <pc:docMk/>
            <pc:sldMk cId="3362112393" sldId="332"/>
            <ac:spMk id="6" creationId="{74ECD94B-54EF-25B4-BF36-3037DBEFD151}"/>
          </ac:spMkLst>
        </pc:spChg>
        <pc:picChg chg="mod">
          <ac:chgData name="Liz Jones" userId="502b2ac9-9aba-4149-bbba-f4dfb9a46044" providerId="ADAL" clId="{31CD8E7B-3FEE-4D67-AD92-ADD615FADF92}" dt="2026-01-27T21:20:32.799" v="1842"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2-05T19:30:55.424" v="2448" actId="20577"/>
        <pc:sldMkLst>
          <pc:docMk/>
          <pc:sldMk cId="2589122510" sldId="333"/>
        </pc:sldMkLst>
        <pc:spChg chg="mod">
          <ac:chgData name="Liz Jones" userId="502b2ac9-9aba-4149-bbba-f4dfb9a46044" providerId="ADAL" clId="{31CD8E7B-3FEE-4D67-AD92-ADD615FADF92}" dt="2026-02-05T19:30:55.424" v="2448" actId="20577"/>
          <ac:spMkLst>
            <pc:docMk/>
            <pc:sldMk cId="2589122510" sldId="333"/>
            <ac:spMk id="6" creationId="{3A4D6B6A-1653-DAC9-D14F-954BFEF6403F}"/>
          </ac:spMkLst>
        </pc:spChg>
        <pc:picChg chg="mod">
          <ac:chgData name="Liz Jones" userId="502b2ac9-9aba-4149-bbba-f4dfb9a46044" providerId="ADAL" clId="{31CD8E7B-3FEE-4D67-AD92-ADD615FADF92}" dt="2026-01-27T21:20:08.856" v="1841"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6-02-05T19:33:35.938" v="2460" actId="14100"/>
        <pc:sldMkLst>
          <pc:docMk/>
          <pc:sldMk cId="4123519127" sldId="335"/>
        </pc:sldMkLst>
        <pc:spChg chg="mod">
          <ac:chgData name="Liz Jones" userId="502b2ac9-9aba-4149-bbba-f4dfb9a46044" providerId="ADAL" clId="{31CD8E7B-3FEE-4D67-AD92-ADD615FADF92}" dt="2026-02-05T19:33:35.938" v="2460" actId="14100"/>
          <ac:spMkLst>
            <pc:docMk/>
            <pc:sldMk cId="4123519127" sldId="335"/>
            <ac:spMk id="4" creationId="{144FCB94-E8EC-6DE6-17F1-88AE8C8209C0}"/>
          </ac:spMkLst>
        </pc:spChg>
        <pc:picChg chg="mod">
          <ac:chgData name="Liz Jones" userId="502b2ac9-9aba-4149-bbba-f4dfb9a46044" providerId="ADAL" clId="{31CD8E7B-3FEE-4D67-AD92-ADD615FADF92}" dt="2026-01-27T21:22:40.398" v="1844"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6-02-05T19:34:48.810" v="2519" actId="20577"/>
        <pc:sldMkLst>
          <pc:docMk/>
          <pc:sldMk cId="1645723725" sldId="336"/>
        </pc:sldMkLst>
        <pc:spChg chg="mod">
          <ac:chgData name="Liz Jones" userId="502b2ac9-9aba-4149-bbba-f4dfb9a46044" providerId="ADAL" clId="{31CD8E7B-3FEE-4D67-AD92-ADD615FADF92}" dt="2026-02-05T19:33:58.130" v="2472" actId="20577"/>
          <ac:spMkLst>
            <pc:docMk/>
            <pc:sldMk cId="1645723725" sldId="336"/>
            <ac:spMk id="2" creationId="{1D5D28D4-93F7-2057-BD12-CC639A5DA50C}"/>
          </ac:spMkLst>
        </pc:spChg>
        <pc:spChg chg="mod">
          <ac:chgData name="Liz Jones" userId="502b2ac9-9aba-4149-bbba-f4dfb9a46044" providerId="ADAL" clId="{31CD8E7B-3FEE-4D67-AD92-ADD615FADF92}" dt="2026-02-05T19:34:48.810" v="2519" actId="20577"/>
          <ac:spMkLst>
            <pc:docMk/>
            <pc:sldMk cId="1645723725" sldId="336"/>
            <ac:spMk id="3" creationId="{50CF3E2E-13CF-9FEE-DF54-E6D5371E0C0C}"/>
          </ac:spMkLst>
        </pc:spChg>
        <pc:picChg chg="mod">
          <ac:chgData name="Liz Jones" userId="502b2ac9-9aba-4149-bbba-f4dfb9a46044" providerId="ADAL" clId="{31CD8E7B-3FEE-4D67-AD92-ADD615FADF92}" dt="2026-01-27T21:22:48.668" v="1845" actId="14826"/>
          <ac:picMkLst>
            <pc:docMk/>
            <pc:sldMk cId="1645723725" sldId="336"/>
            <ac:picMk id="5" creationId="{5F02033C-F28E-1336-F64B-64CA39D17428}"/>
          </ac:picMkLst>
        </pc:picChg>
      </pc:sldChg>
      <pc:sldChg chg="modSp mod">
        <pc:chgData name="Liz Jones" userId="502b2ac9-9aba-4149-bbba-f4dfb9a46044" providerId="ADAL" clId="{31CD8E7B-3FEE-4D67-AD92-ADD615FADF92}" dt="2026-02-05T19:40:54.468" v="2583" actId="14100"/>
        <pc:sldMkLst>
          <pc:docMk/>
          <pc:sldMk cId="3031555150" sldId="337"/>
        </pc:sldMkLst>
        <pc:spChg chg="mod">
          <ac:chgData name="Liz Jones" userId="502b2ac9-9aba-4149-bbba-f4dfb9a46044" providerId="ADAL" clId="{31CD8E7B-3FEE-4D67-AD92-ADD615FADF92}" dt="2026-02-05T19:40:54.468" v="2583" actId="14100"/>
          <ac:spMkLst>
            <pc:docMk/>
            <pc:sldMk cId="3031555150" sldId="337"/>
            <ac:spMk id="2" creationId="{3151FE8B-5139-0AA3-7FE7-AD515DB01968}"/>
          </ac:spMkLst>
        </pc:spChg>
        <pc:picChg chg="mod">
          <ac:chgData name="Liz Jones" userId="502b2ac9-9aba-4149-bbba-f4dfb9a46044" providerId="ADAL" clId="{31CD8E7B-3FEE-4D67-AD92-ADD615FADF92}" dt="2026-01-27T21:23:53.598" v="1851"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6-02-05T19:45:31.181" v="2657" actId="20577"/>
        <pc:sldMkLst>
          <pc:docMk/>
          <pc:sldMk cId="3275062291" sldId="339"/>
        </pc:sldMkLst>
        <pc:spChg chg="mod">
          <ac:chgData name="Liz Jones" userId="502b2ac9-9aba-4149-bbba-f4dfb9a46044" providerId="ADAL" clId="{31CD8E7B-3FEE-4D67-AD92-ADD615FADF92}" dt="2026-02-05T19:45:31.181" v="2657" actId="20577"/>
          <ac:spMkLst>
            <pc:docMk/>
            <pc:sldMk cId="3275062291" sldId="339"/>
            <ac:spMk id="2" creationId="{52F8620E-7D33-52AD-6168-26F829514BE5}"/>
          </ac:spMkLst>
        </pc:spChg>
        <pc:picChg chg="mod">
          <ac:chgData name="Liz Jones" userId="502b2ac9-9aba-4149-bbba-f4dfb9a46044" providerId="ADAL" clId="{31CD8E7B-3FEE-4D67-AD92-ADD615FADF92}" dt="2026-01-27T21:23:45.863" v="1850" actId="14826"/>
          <ac:picMkLst>
            <pc:docMk/>
            <pc:sldMk cId="3275062291" sldId="339"/>
            <ac:picMk id="4" creationId="{E8E41683-71D5-531A-2839-7AA6748B43B7}"/>
          </ac:picMkLst>
        </pc:picChg>
      </pc:sldChg>
      <pc:sldChg chg="modSp mod">
        <pc:chgData name="Liz Jones" userId="502b2ac9-9aba-4149-bbba-f4dfb9a46044" providerId="ADAL" clId="{31CD8E7B-3FEE-4D67-AD92-ADD615FADF92}" dt="2026-02-05T19:44:40.496" v="2646" actId="20577"/>
        <pc:sldMkLst>
          <pc:docMk/>
          <pc:sldMk cId="1765042201" sldId="344"/>
        </pc:sldMkLst>
        <pc:spChg chg="mod">
          <ac:chgData name="Liz Jones" userId="502b2ac9-9aba-4149-bbba-f4dfb9a46044" providerId="ADAL" clId="{31CD8E7B-3FEE-4D67-AD92-ADD615FADF92}" dt="2026-02-05T19:44:40.496" v="2646" actId="20577"/>
          <ac:spMkLst>
            <pc:docMk/>
            <pc:sldMk cId="1765042201" sldId="344"/>
            <ac:spMk id="2" creationId="{DA197A32-9923-D68E-15B8-2CA42D0B050D}"/>
          </ac:spMkLst>
        </pc:spChg>
        <pc:picChg chg="mod">
          <ac:chgData name="Liz Jones" userId="502b2ac9-9aba-4149-bbba-f4dfb9a46044" providerId="ADAL" clId="{31CD8E7B-3FEE-4D67-AD92-ADD615FADF92}" dt="2026-01-27T21:23:29.216" v="1848" actId="14826"/>
          <ac:picMkLst>
            <pc:docMk/>
            <pc:sldMk cId="1765042201" sldId="344"/>
            <ac:picMk id="4" creationId="{95C107B6-A89B-BF75-5E46-E1678E6EA2CF}"/>
          </ac:picMkLst>
        </pc:picChg>
      </pc:sldChg>
      <pc:sldChg chg="modSp mod">
        <pc:chgData name="Liz Jones" userId="502b2ac9-9aba-4149-bbba-f4dfb9a46044" providerId="ADAL" clId="{31CD8E7B-3FEE-4D67-AD92-ADD615FADF92}" dt="2026-02-05T19:37:16.536" v="2540" actId="14100"/>
        <pc:sldMkLst>
          <pc:docMk/>
          <pc:sldMk cId="479040064" sldId="345"/>
        </pc:sldMkLst>
        <pc:spChg chg="mod">
          <ac:chgData name="Liz Jones" userId="502b2ac9-9aba-4149-bbba-f4dfb9a46044" providerId="ADAL" clId="{31CD8E7B-3FEE-4D67-AD92-ADD615FADF92}" dt="2026-02-05T19:37:16.536" v="2540" actId="14100"/>
          <ac:spMkLst>
            <pc:docMk/>
            <pc:sldMk cId="479040064" sldId="345"/>
            <ac:spMk id="2" creationId="{9CC543D5-9791-3A20-5497-55988A0C3DEF}"/>
          </ac:spMkLst>
        </pc:spChg>
        <pc:picChg chg="mod">
          <ac:chgData name="Liz Jones" userId="502b2ac9-9aba-4149-bbba-f4dfb9a46044" providerId="ADAL" clId="{31CD8E7B-3FEE-4D67-AD92-ADD615FADF92}" dt="2026-01-27T21:23:20.299" v="1847" actId="14826"/>
          <ac:picMkLst>
            <pc:docMk/>
            <pc:sldMk cId="479040064" sldId="345"/>
            <ac:picMk id="4" creationId="{1724C5E4-53A1-75A2-B883-D990992DE3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7</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7664036"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Reward (Matthew 19:27-30)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know that following Jesus is worth it, no matter what it costs—the greatest reward being eternal life.</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does our culture respond to sacrifice? How does that affect the way you think about it?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have you left behind to follow Jesus?</a:t>
            </a:r>
          </a:p>
        </p:txBody>
      </p:sp>
    </p:spTree>
    <p:extLst>
      <p:ext uri="{BB962C8B-B14F-4D97-AF65-F5344CB8AC3E}">
        <p14:creationId xmlns:p14="http://schemas.microsoft.com/office/powerpoint/2010/main" val="303155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505431"/>
            <a:ext cx="8432963" cy="4401205"/>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might you help others to correct their understanding of salvation by grace and not by works?</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are you trying to “do good” as a way to please the Lord? How has today’s study  pointed you toward </a:t>
            </a:r>
            <a:r>
              <a:rPr lang="en-US" sz="2800" b="1" i="1">
                <a:solidFill>
                  <a:schemeClr val="bg1"/>
                </a:solidFill>
                <a:latin typeface="DIN-Bold"/>
              </a:rPr>
              <a:t>a different standard </a:t>
            </a:r>
            <a:r>
              <a:rPr lang="en-US" sz="2800" b="1" i="1" dirty="0">
                <a:solidFill>
                  <a:schemeClr val="bg1"/>
                </a:solidFill>
                <a:latin typeface="DIN-Bold"/>
              </a:rPr>
              <a:t>for your relationship with God?</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7554430" cy="2787948"/>
          </a:xfrm>
          <a:prstGeom prst="rect">
            <a:avLst/>
          </a:prstGeom>
          <a:solidFill>
            <a:srgbClr val="1D4D59"/>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Jesus’s gift of salvation demands humility and surrender.</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195101"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makes work satisfying for you?</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Do you agree or disagree that nothing is free and everything worth having must be worked for? Explain.</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Eternal Life</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Unwilling (Matthew 19:16-22)</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Possible (Matthew 19:23-26)</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Reward (Matthew 19:27-30)</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2" y="360673"/>
            <a:ext cx="10236042" cy="65761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Unwilling (Matthew 19:16-22)</a:t>
            </a:r>
          </a:p>
          <a:p>
            <a:pPr algn="l">
              <a:buNone/>
            </a:pPr>
            <a:endParaRPr lang="en-US" sz="14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16 </a:t>
            </a:r>
            <a:r>
              <a:rPr lang="en-US" sz="2800" b="0" i="0" dirty="0">
                <a:solidFill>
                  <a:srgbClr val="000000"/>
                </a:solidFill>
                <a:effectLst/>
                <a:latin typeface="system-ui"/>
              </a:rPr>
              <a:t>Just then someone came up and asked him, “Teacher, what good must I do to have eternal life?” </a:t>
            </a:r>
            <a:r>
              <a:rPr lang="en-US" sz="2800" b="1" i="0" baseline="30000" dirty="0">
                <a:solidFill>
                  <a:srgbClr val="000000"/>
                </a:solidFill>
                <a:effectLst/>
                <a:latin typeface="system-ui"/>
              </a:rPr>
              <a:t>17 </a:t>
            </a:r>
            <a:r>
              <a:rPr lang="en-US" sz="2800" b="0" i="0" dirty="0">
                <a:solidFill>
                  <a:srgbClr val="000000"/>
                </a:solidFill>
                <a:effectLst/>
                <a:latin typeface="system-ui"/>
              </a:rPr>
              <a:t>“Why do you ask me about what is good?” he said to him. “There is only one who is good. If you want to enter into life, keep the commandments.”</a:t>
            </a:r>
          </a:p>
          <a:p>
            <a:pPr algn="l">
              <a:buNone/>
            </a:pPr>
            <a:endParaRPr lang="en-US" sz="2000" b="0" i="0" dirty="0">
              <a:solidFill>
                <a:srgbClr val="000000"/>
              </a:solidFill>
              <a:effectLst/>
              <a:latin typeface="system-ui"/>
            </a:endParaRPr>
          </a:p>
          <a:p>
            <a:pPr algn="l">
              <a:buNone/>
            </a:pPr>
            <a:r>
              <a:rPr lang="en-US" sz="2800" b="1" i="0" baseline="30000" dirty="0">
                <a:solidFill>
                  <a:srgbClr val="000000"/>
                </a:solidFill>
                <a:effectLst/>
                <a:latin typeface="system-ui"/>
              </a:rPr>
              <a:t>18 </a:t>
            </a:r>
            <a:r>
              <a:rPr lang="en-US" sz="2800" b="0" i="0" dirty="0">
                <a:solidFill>
                  <a:srgbClr val="000000"/>
                </a:solidFill>
                <a:effectLst/>
                <a:latin typeface="system-ui"/>
              </a:rPr>
              <a:t>“Which ones?” he asked him. Jesus answered:</a:t>
            </a:r>
            <a:r>
              <a:rPr lang="en-US" sz="2800" i="0" dirty="0">
                <a:solidFill>
                  <a:srgbClr val="000000"/>
                </a:solidFill>
                <a:effectLst/>
                <a:latin typeface="system-ui"/>
              </a:rPr>
              <a:t> Do not murder; do not commit adultery; do not steal; do not bear false witness; </a:t>
            </a:r>
            <a:r>
              <a:rPr lang="en-US" sz="2800" i="0" baseline="30000" dirty="0">
                <a:solidFill>
                  <a:srgbClr val="000000"/>
                </a:solidFill>
                <a:effectLst/>
                <a:latin typeface="system-ui"/>
              </a:rPr>
              <a:t>19 </a:t>
            </a:r>
            <a:r>
              <a:rPr lang="en-US" sz="2800" i="0" dirty="0">
                <a:solidFill>
                  <a:srgbClr val="000000"/>
                </a:solidFill>
                <a:effectLst/>
                <a:latin typeface="system-ui"/>
              </a:rPr>
              <a:t>honor your father and your mother; and love your neighbor as yourself. </a:t>
            </a:r>
            <a:r>
              <a:rPr lang="en-US" sz="2800" b="1" i="0" baseline="30000" dirty="0">
                <a:solidFill>
                  <a:srgbClr val="000000"/>
                </a:solidFill>
                <a:effectLst/>
                <a:latin typeface="system-ui"/>
              </a:rPr>
              <a:t>20 </a:t>
            </a:r>
            <a:r>
              <a:rPr lang="en-US" sz="2800" b="0" i="0" dirty="0">
                <a:solidFill>
                  <a:srgbClr val="000000"/>
                </a:solidFill>
                <a:effectLst/>
                <a:latin typeface="system-ui"/>
              </a:rPr>
              <a:t>“I have kept all these,” the young man told him. “What do I still lack?”</a:t>
            </a:r>
          </a:p>
          <a:p>
            <a:pPr algn="l">
              <a:buNone/>
            </a:pPr>
            <a:endParaRPr lang="en-US" sz="2000" dirty="0">
              <a:solidFill>
                <a:srgbClr val="000000"/>
              </a:solidFill>
              <a:latin typeface="system-ui"/>
            </a:endParaRPr>
          </a:p>
          <a:p>
            <a:pPr algn="l">
              <a:buNone/>
            </a:pPr>
            <a:r>
              <a:rPr lang="en-US" sz="2800" b="1" i="0" baseline="30000" dirty="0">
                <a:solidFill>
                  <a:srgbClr val="000000"/>
                </a:solidFill>
                <a:effectLst/>
                <a:latin typeface="system-ui"/>
              </a:rPr>
              <a:t>21 </a:t>
            </a:r>
            <a:r>
              <a:rPr lang="en-US" sz="2800" b="0" i="0" dirty="0">
                <a:solidFill>
                  <a:srgbClr val="000000"/>
                </a:solidFill>
                <a:effectLst/>
                <a:latin typeface="system-ui"/>
              </a:rPr>
              <a:t>“If you want to be perfect,” Jesus said to him, “go, sell your belongings and give to the poor, and you will have treasure in heaven. Then come, follow me.” </a:t>
            </a:r>
            <a:r>
              <a:rPr lang="en-US" sz="2800" b="1" i="0" baseline="30000" dirty="0">
                <a:solidFill>
                  <a:srgbClr val="000000"/>
                </a:solidFill>
                <a:effectLst/>
                <a:latin typeface="system-ui"/>
              </a:rPr>
              <a:t>22 </a:t>
            </a:r>
            <a:r>
              <a:rPr lang="en-US" sz="2800" b="0" i="0" dirty="0">
                <a:solidFill>
                  <a:srgbClr val="000000"/>
                </a:solidFill>
                <a:effectLst/>
                <a:latin typeface="system-ui"/>
              </a:rPr>
              <a:t>When the young man heard that, he went away grieving, because he had many possessions.</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022778" cy="42575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Unwilling (Matthew 19:16-22)</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 affirm that eternal life cannot be achieved by human achievement.</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personal idols are hindering your relationship with God—and others?</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common views on how to receive eternal life?</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2" y="360673"/>
            <a:ext cx="8822878"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Possible (Matthew 19:23-26)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i="0" dirty="0">
              <a:solidFill>
                <a:srgbClr val="000000"/>
              </a:solidFill>
              <a:effectLst/>
              <a:latin typeface="system-ui"/>
            </a:endParaRPr>
          </a:p>
          <a:p>
            <a:pPr algn="l">
              <a:buNone/>
            </a:pPr>
            <a:r>
              <a:rPr lang="en-US" sz="2800" b="1" i="0" baseline="30000" dirty="0">
                <a:solidFill>
                  <a:srgbClr val="000000"/>
                </a:solidFill>
                <a:effectLst/>
                <a:latin typeface="system-ui"/>
              </a:rPr>
              <a:t>23 </a:t>
            </a:r>
            <a:r>
              <a:rPr lang="en-US" sz="2800" b="0" i="0" dirty="0">
                <a:solidFill>
                  <a:srgbClr val="000000"/>
                </a:solidFill>
                <a:effectLst/>
                <a:latin typeface="system-ui"/>
              </a:rPr>
              <a:t>Jesus said to his disciples, “Truly I tell you, it will be hard for a rich person to enter the kingdom of heaven. </a:t>
            </a:r>
            <a:r>
              <a:rPr lang="en-US" sz="2800" b="1" i="0" baseline="30000" dirty="0">
                <a:solidFill>
                  <a:srgbClr val="000000"/>
                </a:solidFill>
                <a:effectLst/>
                <a:latin typeface="system-ui"/>
              </a:rPr>
              <a:t>24 </a:t>
            </a:r>
            <a:r>
              <a:rPr lang="en-US" sz="2800" b="0" i="0" dirty="0">
                <a:solidFill>
                  <a:srgbClr val="000000"/>
                </a:solidFill>
                <a:effectLst/>
                <a:latin typeface="system-ui"/>
              </a:rPr>
              <a:t>Again I tell you, it is easier for a camel to go through the eye of a needle than for a rich person to enter the kingdom of God.”</a:t>
            </a: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25 </a:t>
            </a:r>
            <a:r>
              <a:rPr lang="en-US" sz="2800" b="0" i="0" dirty="0">
                <a:solidFill>
                  <a:srgbClr val="000000"/>
                </a:solidFill>
                <a:effectLst/>
                <a:latin typeface="system-ui"/>
              </a:rPr>
              <a:t>When the disciples heard this, they were utterly astonished and asked, “Then who can be saved?” </a:t>
            </a:r>
            <a:r>
              <a:rPr lang="en-US" sz="2800" b="1" i="0" baseline="30000" dirty="0">
                <a:solidFill>
                  <a:srgbClr val="000000"/>
                </a:solidFill>
                <a:effectLst/>
                <a:latin typeface="system-ui"/>
              </a:rPr>
              <a:t>26 </a:t>
            </a:r>
            <a:r>
              <a:rPr lang="en-US" sz="2800" b="0" i="0" dirty="0">
                <a:solidFill>
                  <a:srgbClr val="000000"/>
                </a:solidFill>
                <a:effectLst/>
                <a:latin typeface="system-ui"/>
              </a:rPr>
              <a:t>Jesus looked at them and said, “With man this is impossible, but with God all things are possible.”</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518563"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Possible (Matthew 19:23-26)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encouraged knowing salvation is received as a gift from God.</a:t>
            </a:r>
          </a:p>
          <a:p>
            <a:pPr marL="914400" lvl="1" indent="-457200">
              <a:buFont typeface="Arial" panose="020B0604020202020204" pitchFamily="34" charset="0"/>
              <a:buChar char="•"/>
            </a:pPr>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define being “rich”?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was Jesus so hard on rich people?</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would rich people struggle with matters of faith?</a:t>
            </a:r>
          </a:p>
        </p:txBody>
      </p:sp>
    </p:spTree>
    <p:extLst>
      <p:ext uri="{BB962C8B-B14F-4D97-AF65-F5344CB8AC3E}">
        <p14:creationId xmlns:p14="http://schemas.microsoft.com/office/powerpoint/2010/main" val="37711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23018"/>
            <a:ext cx="8188034" cy="5837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Reward (Matthew 19:27-30)</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27 </a:t>
            </a:r>
            <a:r>
              <a:rPr lang="en-US" sz="2800" b="0" i="0" dirty="0">
                <a:solidFill>
                  <a:srgbClr val="000000"/>
                </a:solidFill>
                <a:effectLst/>
                <a:latin typeface="system-ui"/>
              </a:rPr>
              <a:t>Then Peter responded to him, “See, we have left everything and followed you. So what will there be for us?” </a:t>
            </a:r>
            <a:r>
              <a:rPr lang="en-US" sz="2800" b="1" i="0" baseline="30000" dirty="0">
                <a:solidFill>
                  <a:srgbClr val="000000"/>
                </a:solidFill>
                <a:effectLst/>
                <a:latin typeface="system-ui"/>
              </a:rPr>
              <a:t>28 </a:t>
            </a:r>
            <a:r>
              <a:rPr lang="en-US" sz="2800" b="0" i="0" dirty="0">
                <a:solidFill>
                  <a:srgbClr val="000000"/>
                </a:solidFill>
                <a:effectLst/>
                <a:latin typeface="system-ui"/>
              </a:rPr>
              <a:t>Jesus said to them, “Truly I tell you, in the renewal of all things, when the Son of Man sits on his glorious throne, you who have followed me will also sit on twelve thrones, judging the twelve tribes of Israel.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29 </a:t>
            </a:r>
            <a:r>
              <a:rPr lang="en-US" sz="2800" b="0" i="0" dirty="0">
                <a:solidFill>
                  <a:srgbClr val="000000"/>
                </a:solidFill>
                <a:effectLst/>
                <a:latin typeface="system-ui"/>
              </a:rPr>
              <a:t>And everyone who has left houses or brothers or sisters or father or mother or children or fields because of my name will receive a hundred times more and will inherit eternal life. </a:t>
            </a:r>
            <a:r>
              <a:rPr lang="en-US" sz="2800" b="1" i="0" baseline="30000" dirty="0">
                <a:solidFill>
                  <a:srgbClr val="000000"/>
                </a:solidFill>
                <a:effectLst/>
                <a:latin typeface="system-ui"/>
              </a:rPr>
              <a:t>30 </a:t>
            </a:r>
            <a:r>
              <a:rPr lang="en-US" sz="2800" b="0" i="0" dirty="0">
                <a:solidFill>
                  <a:srgbClr val="000000"/>
                </a:solidFill>
                <a:effectLst/>
                <a:latin typeface="system-ui"/>
              </a:rPr>
              <a:t>But many who are first will be last, and the last first.</a:t>
            </a:r>
          </a:p>
        </p:txBody>
      </p:sp>
    </p:spTree>
    <p:extLst>
      <p:ext uri="{BB962C8B-B14F-4D97-AF65-F5344CB8AC3E}">
        <p14:creationId xmlns:p14="http://schemas.microsoft.com/office/powerpoint/2010/main" val="3275062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997</TotalTime>
  <Words>704</Words>
  <Application>Microsoft Office PowerPoint</Application>
  <PresentationFormat>Widescreen</PresentationFormat>
  <Paragraphs>68</Paragraphs>
  <Slides>11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2026-02-05T19:48:00Z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