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7"/>
  </p:notesMasterIdLst>
  <p:sldIdLst>
    <p:sldId id="333" r:id="rId6"/>
    <p:sldId id="332" r:id="rId7"/>
    <p:sldId id="335" r:id="rId8"/>
    <p:sldId id="336" r:id="rId9"/>
    <p:sldId id="325" r:id="rId10"/>
    <p:sldId id="345" r:id="rId11"/>
    <p:sldId id="344" r:id="rId12"/>
    <p:sldId id="326" r:id="rId13"/>
    <p:sldId id="339" r:id="rId14"/>
    <p:sldId id="337" r:id="rId15"/>
    <p:sldId id="32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D59"/>
    <a:srgbClr val="454B3D"/>
    <a:srgbClr val="504651"/>
    <a:srgbClr val="685F26"/>
    <a:srgbClr val="6A451B"/>
    <a:srgbClr val="304B56"/>
    <a:srgbClr val="11301B"/>
    <a:srgbClr val="EAE4E2"/>
    <a:srgbClr val="EDE8E4"/>
    <a:srgbClr val="EC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2C7E9-D4CA-4940-83A0-756AF2F5237D}" v="3" dt="2026-02-04T22:26:54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undo redo custSel addSld delSld modSld sldOrd">
      <pc:chgData name="Liz Jones" userId="502b2ac9-9aba-4149-bbba-f4dfb9a46044" providerId="ADAL" clId="{31CD8E7B-3FEE-4D67-AD92-ADD615FADF92}" dt="2026-02-05T20:08:57.892" v="2765" actId="14100"/>
      <pc:docMkLst>
        <pc:docMk/>
      </pc:docMkLst>
      <pc:sldChg chg="modSp mod">
        <pc:chgData name="Liz Jones" userId="502b2ac9-9aba-4149-bbba-f4dfb9a46044" providerId="ADAL" clId="{31CD8E7B-3FEE-4D67-AD92-ADD615FADF92}" dt="2026-02-05T20:04:46.401" v="2678" actId="14100"/>
        <pc:sldMkLst>
          <pc:docMk/>
          <pc:sldMk cId="264410435" sldId="325"/>
        </pc:sldMkLst>
        <pc:spChg chg="mod">
          <ac:chgData name="Liz Jones" userId="502b2ac9-9aba-4149-bbba-f4dfb9a46044" providerId="ADAL" clId="{31CD8E7B-3FEE-4D67-AD92-ADD615FADF92}" dt="2026-02-05T20:04:46.401" v="2678" actId="14100"/>
          <ac:spMkLst>
            <pc:docMk/>
            <pc:sldMk cId="264410435" sldId="325"/>
            <ac:spMk id="2" creationId="{1939AFFE-7E52-BA31-8D4D-296EEF6A02C3}"/>
          </ac:spMkLst>
        </pc:spChg>
        <pc:picChg chg="mod">
          <ac:chgData name="Liz Jones" userId="502b2ac9-9aba-4149-bbba-f4dfb9a46044" providerId="ADAL" clId="{31CD8E7B-3FEE-4D67-AD92-ADD615FADF92}" dt="2026-01-27T21:23:07.703" v="1846" actId="14826"/>
          <ac:picMkLst>
            <pc:docMk/>
            <pc:sldMk cId="264410435" sldId="325"/>
            <ac:picMk id="4" creationId="{0DA2A59D-63CD-693E-ADC3-DCE1C913BB4D}"/>
          </ac:picMkLst>
        </pc:picChg>
      </pc:sldChg>
      <pc:sldChg chg="modSp mod">
        <pc:chgData name="Liz Jones" userId="502b2ac9-9aba-4149-bbba-f4dfb9a46044" providerId="ADAL" clId="{31CD8E7B-3FEE-4D67-AD92-ADD615FADF92}" dt="2026-02-05T19:58:22.901" v="2571" actId="14100"/>
        <pc:sldMkLst>
          <pc:docMk/>
          <pc:sldMk cId="3771158965" sldId="326"/>
        </pc:sldMkLst>
        <pc:spChg chg="mod">
          <ac:chgData name="Liz Jones" userId="502b2ac9-9aba-4149-bbba-f4dfb9a46044" providerId="ADAL" clId="{31CD8E7B-3FEE-4D67-AD92-ADD615FADF92}" dt="2026-02-05T19:58:22.901" v="2571" actId="14100"/>
          <ac:spMkLst>
            <pc:docMk/>
            <pc:sldMk cId="3771158965" sldId="326"/>
            <ac:spMk id="2" creationId="{9DFE8639-8D9D-C012-7121-FB9EB9A8BC78}"/>
          </ac:spMkLst>
        </pc:spChg>
        <pc:picChg chg="mod">
          <ac:chgData name="Liz Jones" userId="502b2ac9-9aba-4149-bbba-f4dfb9a46044" providerId="ADAL" clId="{31CD8E7B-3FEE-4D67-AD92-ADD615FADF92}" dt="2026-01-27T21:23:37.379" v="1849" actId="14826"/>
          <ac:picMkLst>
            <pc:docMk/>
            <pc:sldMk cId="3771158965" sldId="326"/>
            <ac:picMk id="4" creationId="{F4600679-052C-F179-FFA6-505800574EF9}"/>
          </ac:picMkLst>
        </pc:picChg>
      </pc:sldChg>
      <pc:sldChg chg="modSp mod">
        <pc:chgData name="Liz Jones" userId="502b2ac9-9aba-4149-bbba-f4dfb9a46044" providerId="ADAL" clId="{31CD8E7B-3FEE-4D67-AD92-ADD615FADF92}" dt="2026-02-05T20:08:57.892" v="2765" actId="14100"/>
        <pc:sldMkLst>
          <pc:docMk/>
          <pc:sldMk cId="920688954" sldId="327"/>
        </pc:sldMkLst>
        <pc:spChg chg="mod">
          <ac:chgData name="Liz Jones" userId="502b2ac9-9aba-4149-bbba-f4dfb9a46044" providerId="ADAL" clId="{31CD8E7B-3FEE-4D67-AD92-ADD615FADF92}" dt="2026-02-05T20:08:57.892" v="2765" actId="14100"/>
          <ac:spMkLst>
            <pc:docMk/>
            <pc:sldMk cId="920688954" sldId="327"/>
            <ac:spMk id="2" creationId="{0308D237-9DBE-7B87-3AE1-7A7C6E81FEBD}"/>
          </ac:spMkLst>
        </pc:spChg>
        <pc:picChg chg="mod">
          <ac:chgData name="Liz Jones" userId="502b2ac9-9aba-4149-bbba-f4dfb9a46044" providerId="ADAL" clId="{31CD8E7B-3FEE-4D67-AD92-ADD615FADF92}" dt="2026-01-27T21:24:34.713" v="1856" actId="14826"/>
          <ac:picMkLst>
            <pc:docMk/>
            <pc:sldMk cId="920688954" sldId="327"/>
            <ac:picMk id="4" creationId="{1632A9AF-E3AA-62A3-5418-4B8B74EFE0BA}"/>
          </ac:picMkLst>
        </pc:picChg>
      </pc:sldChg>
      <pc:sldChg chg="modSp mod">
        <pc:chgData name="Liz Jones" userId="502b2ac9-9aba-4149-bbba-f4dfb9a46044" providerId="ADAL" clId="{31CD8E7B-3FEE-4D67-AD92-ADD615FADF92}" dt="2026-02-05T19:49:48.058" v="2456" actId="27636"/>
        <pc:sldMkLst>
          <pc:docMk/>
          <pc:sldMk cId="3362112393" sldId="332"/>
        </pc:sldMkLst>
        <pc:spChg chg="mod">
          <ac:chgData name="Liz Jones" userId="502b2ac9-9aba-4149-bbba-f4dfb9a46044" providerId="ADAL" clId="{31CD8E7B-3FEE-4D67-AD92-ADD615FADF92}" dt="2026-02-05T19:49:48.058" v="2456" actId="27636"/>
          <ac:spMkLst>
            <pc:docMk/>
            <pc:sldMk cId="3362112393" sldId="332"/>
            <ac:spMk id="6" creationId="{74ECD94B-54EF-25B4-BF36-3037DBEFD151}"/>
          </ac:spMkLst>
        </pc:spChg>
        <pc:picChg chg="mod">
          <ac:chgData name="Liz Jones" userId="502b2ac9-9aba-4149-bbba-f4dfb9a46044" providerId="ADAL" clId="{31CD8E7B-3FEE-4D67-AD92-ADD615FADF92}" dt="2026-01-27T21:20:32.799" v="1842" actId="14826"/>
          <ac:picMkLst>
            <pc:docMk/>
            <pc:sldMk cId="3362112393" sldId="332"/>
            <ac:picMk id="3" creationId="{E283098D-4DF3-64EF-4DAF-75FEE4C0DA83}"/>
          </ac:picMkLst>
        </pc:picChg>
      </pc:sldChg>
      <pc:sldChg chg="addSp delSp modSp mod">
        <pc:chgData name="Liz Jones" userId="502b2ac9-9aba-4149-bbba-f4dfb9a46044" providerId="ADAL" clId="{31CD8E7B-3FEE-4D67-AD92-ADD615FADF92}" dt="2026-02-05T19:48:52.697" v="2448" actId="20577"/>
        <pc:sldMkLst>
          <pc:docMk/>
          <pc:sldMk cId="2589122510" sldId="333"/>
        </pc:sldMkLst>
        <pc:spChg chg="mod">
          <ac:chgData name="Liz Jones" userId="502b2ac9-9aba-4149-bbba-f4dfb9a46044" providerId="ADAL" clId="{31CD8E7B-3FEE-4D67-AD92-ADD615FADF92}" dt="2026-02-05T19:48:52.697" v="2448" actId="20577"/>
          <ac:spMkLst>
            <pc:docMk/>
            <pc:sldMk cId="2589122510" sldId="333"/>
            <ac:spMk id="6" creationId="{3A4D6B6A-1653-DAC9-D14F-954BFEF6403F}"/>
          </ac:spMkLst>
        </pc:spChg>
        <pc:picChg chg="mod">
          <ac:chgData name="Liz Jones" userId="502b2ac9-9aba-4149-bbba-f4dfb9a46044" providerId="ADAL" clId="{31CD8E7B-3FEE-4D67-AD92-ADD615FADF92}" dt="2026-01-27T21:20:08.856" v="1841" actId="14826"/>
          <ac:picMkLst>
            <pc:docMk/>
            <pc:sldMk cId="2589122510" sldId="333"/>
            <ac:picMk id="7" creationId="{57CA2026-7B57-E531-197B-2B0C68B4483A}"/>
          </ac:picMkLst>
        </pc:picChg>
      </pc:sldChg>
      <pc:sldChg chg="modSp mod">
        <pc:chgData name="Liz Jones" userId="502b2ac9-9aba-4149-bbba-f4dfb9a46044" providerId="ADAL" clId="{31CD8E7B-3FEE-4D67-AD92-ADD615FADF92}" dt="2026-02-05T19:50:39.994" v="2464" actId="20577"/>
        <pc:sldMkLst>
          <pc:docMk/>
          <pc:sldMk cId="4123519127" sldId="335"/>
        </pc:sldMkLst>
        <pc:spChg chg="mod">
          <ac:chgData name="Liz Jones" userId="502b2ac9-9aba-4149-bbba-f4dfb9a46044" providerId="ADAL" clId="{31CD8E7B-3FEE-4D67-AD92-ADD615FADF92}" dt="2026-02-05T19:50:39.994" v="2464" actId="20577"/>
          <ac:spMkLst>
            <pc:docMk/>
            <pc:sldMk cId="4123519127" sldId="335"/>
            <ac:spMk id="4" creationId="{144FCB94-E8EC-6DE6-17F1-88AE8C8209C0}"/>
          </ac:spMkLst>
        </pc:spChg>
        <pc:picChg chg="mod">
          <ac:chgData name="Liz Jones" userId="502b2ac9-9aba-4149-bbba-f4dfb9a46044" providerId="ADAL" clId="{31CD8E7B-3FEE-4D67-AD92-ADD615FADF92}" dt="2026-01-27T21:22:40.398" v="1844" actId="14826"/>
          <ac:picMkLst>
            <pc:docMk/>
            <pc:sldMk cId="4123519127" sldId="335"/>
            <ac:picMk id="5" creationId="{C4906520-F00D-ED8A-E1EA-C80BF1EDF779}"/>
          </ac:picMkLst>
        </pc:picChg>
      </pc:sldChg>
      <pc:sldChg chg="modSp mod">
        <pc:chgData name="Liz Jones" userId="502b2ac9-9aba-4149-bbba-f4dfb9a46044" providerId="ADAL" clId="{31CD8E7B-3FEE-4D67-AD92-ADD615FADF92}" dt="2026-02-05T19:51:53.548" v="2535" actId="20577"/>
        <pc:sldMkLst>
          <pc:docMk/>
          <pc:sldMk cId="1645723725" sldId="336"/>
        </pc:sldMkLst>
        <pc:spChg chg="mod">
          <ac:chgData name="Liz Jones" userId="502b2ac9-9aba-4149-bbba-f4dfb9a46044" providerId="ADAL" clId="{31CD8E7B-3FEE-4D67-AD92-ADD615FADF92}" dt="2026-02-05T19:50:56.683" v="2469" actId="20577"/>
          <ac:spMkLst>
            <pc:docMk/>
            <pc:sldMk cId="1645723725" sldId="336"/>
            <ac:spMk id="2" creationId="{1D5D28D4-93F7-2057-BD12-CC639A5DA50C}"/>
          </ac:spMkLst>
        </pc:spChg>
        <pc:spChg chg="mod">
          <ac:chgData name="Liz Jones" userId="502b2ac9-9aba-4149-bbba-f4dfb9a46044" providerId="ADAL" clId="{31CD8E7B-3FEE-4D67-AD92-ADD615FADF92}" dt="2026-02-05T19:51:53.548" v="2535" actId="20577"/>
          <ac:spMkLst>
            <pc:docMk/>
            <pc:sldMk cId="1645723725" sldId="336"/>
            <ac:spMk id="3" creationId="{50CF3E2E-13CF-9FEE-DF54-E6D5371E0C0C}"/>
          </ac:spMkLst>
        </pc:spChg>
        <pc:picChg chg="mod">
          <ac:chgData name="Liz Jones" userId="502b2ac9-9aba-4149-bbba-f4dfb9a46044" providerId="ADAL" clId="{31CD8E7B-3FEE-4D67-AD92-ADD615FADF92}" dt="2026-01-27T21:22:48.668" v="1845" actId="14826"/>
          <ac:picMkLst>
            <pc:docMk/>
            <pc:sldMk cId="1645723725" sldId="336"/>
            <ac:picMk id="5" creationId="{5F02033C-F28E-1336-F64B-64CA39D17428}"/>
          </ac:picMkLst>
        </pc:picChg>
      </pc:sldChg>
      <pc:sldChg chg="modSp mod">
        <pc:chgData name="Liz Jones" userId="502b2ac9-9aba-4149-bbba-f4dfb9a46044" providerId="ADAL" clId="{31CD8E7B-3FEE-4D67-AD92-ADD615FADF92}" dt="2026-02-05T20:00:56.560" v="2584" actId="20577"/>
        <pc:sldMkLst>
          <pc:docMk/>
          <pc:sldMk cId="3031555150" sldId="337"/>
        </pc:sldMkLst>
        <pc:spChg chg="mod">
          <ac:chgData name="Liz Jones" userId="502b2ac9-9aba-4149-bbba-f4dfb9a46044" providerId="ADAL" clId="{31CD8E7B-3FEE-4D67-AD92-ADD615FADF92}" dt="2026-02-05T20:00:56.560" v="2584" actId="20577"/>
          <ac:spMkLst>
            <pc:docMk/>
            <pc:sldMk cId="3031555150" sldId="337"/>
            <ac:spMk id="2" creationId="{3151FE8B-5139-0AA3-7FE7-AD515DB01968}"/>
          </ac:spMkLst>
        </pc:spChg>
        <pc:picChg chg="mod">
          <ac:chgData name="Liz Jones" userId="502b2ac9-9aba-4149-bbba-f4dfb9a46044" providerId="ADAL" clId="{31CD8E7B-3FEE-4D67-AD92-ADD615FADF92}" dt="2026-01-27T21:23:53.598" v="1851" actId="14826"/>
          <ac:picMkLst>
            <pc:docMk/>
            <pc:sldMk cId="3031555150" sldId="337"/>
            <ac:picMk id="4" creationId="{CF3B15A9-265B-9BAC-72B9-FAFEB1B81668}"/>
          </ac:picMkLst>
        </pc:picChg>
      </pc:sldChg>
      <pc:sldChg chg="modSp mod">
        <pc:chgData name="Liz Jones" userId="502b2ac9-9aba-4149-bbba-f4dfb9a46044" providerId="ADAL" clId="{31CD8E7B-3FEE-4D67-AD92-ADD615FADF92}" dt="2026-02-05T20:07:23.525" v="2750" actId="14100"/>
        <pc:sldMkLst>
          <pc:docMk/>
          <pc:sldMk cId="3275062291" sldId="339"/>
        </pc:sldMkLst>
        <pc:spChg chg="mod">
          <ac:chgData name="Liz Jones" userId="502b2ac9-9aba-4149-bbba-f4dfb9a46044" providerId="ADAL" clId="{31CD8E7B-3FEE-4D67-AD92-ADD615FADF92}" dt="2026-02-05T20:07:23.525" v="2750" actId="14100"/>
          <ac:spMkLst>
            <pc:docMk/>
            <pc:sldMk cId="3275062291" sldId="339"/>
            <ac:spMk id="2" creationId="{52F8620E-7D33-52AD-6168-26F829514BE5}"/>
          </ac:spMkLst>
        </pc:spChg>
        <pc:picChg chg="mod">
          <ac:chgData name="Liz Jones" userId="502b2ac9-9aba-4149-bbba-f4dfb9a46044" providerId="ADAL" clId="{31CD8E7B-3FEE-4D67-AD92-ADD615FADF92}" dt="2026-01-27T21:23:45.863" v="1850" actId="14826"/>
          <ac:picMkLst>
            <pc:docMk/>
            <pc:sldMk cId="3275062291" sldId="339"/>
            <ac:picMk id="4" creationId="{E8E41683-71D5-531A-2839-7AA6748B43B7}"/>
          </ac:picMkLst>
        </pc:picChg>
      </pc:sldChg>
      <pc:sldChg chg="modSp mod">
        <pc:chgData name="Liz Jones" userId="502b2ac9-9aba-4149-bbba-f4dfb9a46044" providerId="ADAL" clId="{31CD8E7B-3FEE-4D67-AD92-ADD615FADF92}" dt="2026-02-05T20:05:31.225" v="2684" actId="20577"/>
        <pc:sldMkLst>
          <pc:docMk/>
          <pc:sldMk cId="1765042201" sldId="344"/>
        </pc:sldMkLst>
        <pc:spChg chg="mod">
          <ac:chgData name="Liz Jones" userId="502b2ac9-9aba-4149-bbba-f4dfb9a46044" providerId="ADAL" clId="{31CD8E7B-3FEE-4D67-AD92-ADD615FADF92}" dt="2026-02-05T20:05:31.225" v="2684" actId="20577"/>
          <ac:spMkLst>
            <pc:docMk/>
            <pc:sldMk cId="1765042201" sldId="344"/>
            <ac:spMk id="2" creationId="{DA197A32-9923-D68E-15B8-2CA42D0B050D}"/>
          </ac:spMkLst>
        </pc:spChg>
        <pc:picChg chg="mod">
          <ac:chgData name="Liz Jones" userId="502b2ac9-9aba-4149-bbba-f4dfb9a46044" providerId="ADAL" clId="{31CD8E7B-3FEE-4D67-AD92-ADD615FADF92}" dt="2026-01-27T21:23:29.216" v="1848" actId="14826"/>
          <ac:picMkLst>
            <pc:docMk/>
            <pc:sldMk cId="1765042201" sldId="344"/>
            <ac:picMk id="4" creationId="{95C107B6-A89B-BF75-5E46-E1678E6EA2CF}"/>
          </ac:picMkLst>
        </pc:picChg>
      </pc:sldChg>
      <pc:sldChg chg="modSp mod">
        <pc:chgData name="Liz Jones" userId="502b2ac9-9aba-4149-bbba-f4dfb9a46044" providerId="ADAL" clId="{31CD8E7B-3FEE-4D67-AD92-ADD615FADF92}" dt="2026-02-05T19:54:29.190" v="2557" actId="14100"/>
        <pc:sldMkLst>
          <pc:docMk/>
          <pc:sldMk cId="479040064" sldId="345"/>
        </pc:sldMkLst>
        <pc:spChg chg="mod">
          <ac:chgData name="Liz Jones" userId="502b2ac9-9aba-4149-bbba-f4dfb9a46044" providerId="ADAL" clId="{31CD8E7B-3FEE-4D67-AD92-ADD615FADF92}" dt="2026-02-05T19:54:29.190" v="2557" actId="14100"/>
          <ac:spMkLst>
            <pc:docMk/>
            <pc:sldMk cId="479040064" sldId="345"/>
            <ac:spMk id="2" creationId="{9CC543D5-9791-3A20-5497-55988A0C3DEF}"/>
          </ac:spMkLst>
        </pc:spChg>
        <pc:picChg chg="mod">
          <ac:chgData name="Liz Jones" userId="502b2ac9-9aba-4149-bbba-f4dfb9a46044" providerId="ADAL" clId="{31CD8E7B-3FEE-4D67-AD92-ADD615FADF92}" dt="2026-01-27T21:23:20.299" v="1847" actId="14826"/>
          <ac:picMkLst>
            <pc:docMk/>
            <pc:sldMk cId="479040064" sldId="345"/>
            <ac:picMk id="4" creationId="{1724C5E4-53A1-75A2-B883-D990992DE3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846B-DE3D-8BEC-A8D1-E3FE8029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AB6EA-A94B-B49D-0145-E972F2CA1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A7CF9-CED5-D9D7-9AA0-5BB50BB1A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DC7EF-C35A-2343-CCA2-7022207D8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37E92-6C16-5504-F11C-4D31AC36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29653-6E15-AB06-4FDA-632802425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EC3BA-69D8-014D-CBEB-40EBC90CF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E1591-C110-C826-6871-9D5A74012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16A0-A7CF-8E84-C799-07109A18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FA638-B9EB-D018-67DF-684773F5F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6E2B4-F754-D3E2-E310-40100E985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A7F3-5BB2-8649-9D48-05961603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CA2026-7B57-E531-197B-2B0C68B4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8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4A13-3283-7A49-1C17-65EF9C31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B15A9-265B-9BAC-72B9-FAFEB1B8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1FE8B-5139-0AA3-7FE7-AD515DB01968}"/>
              </a:ext>
            </a:extLst>
          </p:cNvPr>
          <p:cNvSpPr txBox="1"/>
          <p:nvPr/>
        </p:nvSpPr>
        <p:spPr>
          <a:xfrm>
            <a:off x="326572" y="390523"/>
            <a:ext cx="8412183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Grace Exemplified (Matthew 20:13-16)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should never cease to be amazed by God’s grace.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can you nurture contentment and appreciation in your life??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does this parable teach us about comparing ourselves to others?</a:t>
            </a:r>
          </a:p>
        </p:txBody>
      </p:sp>
    </p:spTree>
    <p:extLst>
      <p:ext uri="{BB962C8B-B14F-4D97-AF65-F5344CB8AC3E}">
        <p14:creationId xmlns:p14="http://schemas.microsoft.com/office/powerpoint/2010/main" val="303155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26573" y="505431"/>
            <a:ext cx="873430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How should this parable impact the way we evaluate ourselves in relation to others? How does it impact the way we relate to others?</a:t>
            </a:r>
          </a:p>
          <a:p>
            <a:pPr lvl="3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On a scale of 1 to 10, with 10 being very often, how often do you feel you must earn God’s love by doing right things and thinking right thoughts?</a:t>
            </a: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3" y="2023043"/>
            <a:ext cx="7554430" cy="2787948"/>
          </a:xfrm>
          <a:prstGeom prst="rect">
            <a:avLst/>
          </a:prstGeom>
          <a:solidFill>
            <a:srgbClr val="1D4D59"/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ts val="57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Jesus offers grace to </a:t>
            </a:r>
          </a:p>
          <a:p>
            <a:pPr algn="ctr" defTabSz="914400">
              <a:lnSpc>
                <a:spcPts val="57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all people.</a:t>
            </a: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D9E8A-9500-117A-BC8A-86A6813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942B84-3EB5-E949-2113-40B4FA7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06520-F00D-ED8A-E1EA-C80BF1EDF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FCB94-E8EC-6DE6-17F1-88AE8C8209C0}"/>
              </a:ext>
            </a:extLst>
          </p:cNvPr>
          <p:cNvSpPr txBox="1"/>
          <p:nvPr/>
        </p:nvSpPr>
        <p:spPr>
          <a:xfrm>
            <a:off x="356617" y="356616"/>
            <a:ext cx="8267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 you know when you’re being treated fairly? What standard do you use?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do you think we perceive life as being continually unfair?</a:t>
            </a:r>
          </a:p>
        </p:txBody>
      </p:sp>
    </p:spTree>
    <p:extLst>
      <p:ext uri="{BB962C8B-B14F-4D97-AF65-F5344CB8AC3E}">
        <p14:creationId xmlns:p14="http://schemas.microsoft.com/office/powerpoint/2010/main" val="41235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Grace</a:t>
            </a:r>
            <a:endParaRPr lang="en-US" sz="3000" b="1" dirty="0">
              <a:solidFill>
                <a:schemeClr val="bg1"/>
              </a:solidFill>
              <a:latin typeface="Gotham" panose="02000604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Workers Hired (Matthew 20:1-7)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Equally Paid (Matthew 20:8-12)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Grace Exemplified (Matthew 20:13-16)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1" y="360673"/>
            <a:ext cx="9830797" cy="614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Workers Hired (Matthew 20:1-7)</a:t>
            </a:r>
          </a:p>
          <a:p>
            <a:pPr algn="l">
              <a:buNone/>
            </a:pPr>
            <a:endParaRPr lang="en-US" sz="14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1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“For the kingdom of heaven is like a landowner who went out early in the morning to hire workers for his vineyard.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After agreeing with the workers on one denarius, he sent them into his vineyard for the day.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he went out about nine in the morning, he saw others standing in the marketplace doing nothing.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He said to them, ‘You also go into my vineyard, and I’ll give you whatever is right.’ So off they went.</a:t>
            </a:r>
          </a:p>
          <a:p>
            <a:pPr algn="l">
              <a:buNone/>
            </a:pPr>
            <a:endParaRPr lang="en-US" sz="2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About noon and about three, he went out again and did the same thing.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about five he went and found others standing around and said to them, ‘Why have you been standing here all day doing nothing?’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“‘Because no one hired us,’ they said to him. “‘You also go into my vineyard,’ he told them.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CD1E-6625-2B39-18EE-DCE81A1A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4C5E4-53A1-75A2-B883-D990992DE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543D5-9791-3A20-5497-55988A0C3DEF}"/>
              </a:ext>
            </a:extLst>
          </p:cNvPr>
          <p:cNvSpPr txBox="1"/>
          <p:nvPr/>
        </p:nvSpPr>
        <p:spPr>
          <a:xfrm>
            <a:off x="664022" y="360673"/>
            <a:ext cx="7856524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Workers Hired (Matthew 20:1-7)</a:t>
            </a:r>
          </a:p>
          <a:p>
            <a:pPr algn="l">
              <a:buNone/>
            </a:pPr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can trust God to always do what is right.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is trust important in the workplace? How do you see trust demonstrated in these verses?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is the significance of the detail about the landowner and workers agreeing on the amount of pay?</a:t>
            </a: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790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760F0-A7FA-137A-01A7-2FA51EFD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107B6-A89B-BF75-5E46-E1678E6EA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197A32-9923-D68E-15B8-2CA42D0B050D}"/>
              </a:ext>
            </a:extLst>
          </p:cNvPr>
          <p:cNvSpPr txBox="1"/>
          <p:nvPr/>
        </p:nvSpPr>
        <p:spPr>
          <a:xfrm>
            <a:off x="664022" y="360673"/>
            <a:ext cx="8667014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Equally Paid (Matthew 20:8-12)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evening came, the owner of the vineyard told his foreman, ‘Call the workers and give them their pay, starting with the last and ending with the first.’</a:t>
            </a: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“When those who were hired about five came, they each received one denarius.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So when the first ones came, they assumed they would get more, but they also received a denarius each.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they received it, they began to complain to the landowner: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‘These last men put in one hour, and you made them equal to us who bore the burden of the day’s work and the burning heat.’</a:t>
            </a:r>
          </a:p>
          <a:p>
            <a:pPr algn="l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76504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3BCD-1530-D3C6-76DE-8C8AF8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00679-052C-F179-FFA6-50580057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E8639-8D9D-C012-7121-FB9EB9A8BC78}"/>
              </a:ext>
            </a:extLst>
          </p:cNvPr>
          <p:cNvSpPr txBox="1"/>
          <p:nvPr/>
        </p:nvSpPr>
        <p:spPr>
          <a:xfrm>
            <a:off x="326573" y="390523"/>
            <a:ext cx="749778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Equally Paid (Matthew 20:8-12)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should be thankful God gives us more than we deserve.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has God given you what you needed instead of what you deserved?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 people today question God’s fairness? How do some view His just nature?</a:t>
            </a:r>
          </a:p>
        </p:txBody>
      </p:sp>
    </p:spTree>
    <p:extLst>
      <p:ext uri="{BB962C8B-B14F-4D97-AF65-F5344CB8AC3E}">
        <p14:creationId xmlns:p14="http://schemas.microsoft.com/office/powerpoint/2010/main" val="377115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3037-DF46-656F-8A72-123EC4DE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41683-71D5-531A-2839-7AA6748B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8620E-7D33-52AD-6168-26F829514BE5}"/>
              </a:ext>
            </a:extLst>
          </p:cNvPr>
          <p:cNvSpPr txBox="1"/>
          <p:nvPr/>
        </p:nvSpPr>
        <p:spPr>
          <a:xfrm>
            <a:off x="820883" y="423018"/>
            <a:ext cx="8052953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Grace Exemplified (Matthew 20:13-16)</a:t>
            </a: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“He replied to one of them, ‘Friend, I’m doing you no wrong. Didn’t you agree with me on a denarius?</a:t>
            </a: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Take what’s yours and go. I want to give this last man the same as I gave you.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Don’t I have the right to do what I want with what is mine? Are you jealous because I’m generous?’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“So the last will be first, and the first last.”</a:t>
            </a:r>
          </a:p>
        </p:txBody>
      </p:sp>
    </p:spTree>
    <p:extLst>
      <p:ext uri="{BB962C8B-B14F-4D97-AF65-F5344CB8AC3E}">
        <p14:creationId xmlns:p14="http://schemas.microsoft.com/office/powerpoint/2010/main" val="327506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1000</TotalTime>
  <Words>662</Words>
  <Application>Microsoft Office PowerPoint</Application>
  <PresentationFormat>Widescreen</PresentationFormat>
  <Paragraphs>67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8</cp:revision>
  <cp:lastPrinted>2023-07-19T18:11:49Z</cp:lastPrinted>
  <dcterms:created xsi:type="dcterms:W3CDTF">2020-05-13T16:18:50Z</dcterms:created>
  <dcterms:modified xsi:type="dcterms:W3CDTF">2026-02-05T20:09:01Z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