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5"/>
  </p:notesMasterIdLst>
  <p:sldIdLst>
    <p:sldId id="333" r:id="rId6"/>
    <p:sldId id="332" r:id="rId7"/>
    <p:sldId id="335" r:id="rId8"/>
    <p:sldId id="336" r:id="rId9"/>
    <p:sldId id="325" r:id="rId10"/>
    <p:sldId id="345" r:id="rId11"/>
    <p:sldId id="344" r:id="rId12"/>
    <p:sldId id="326" r:id="rId13"/>
    <p:sldId id="32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0C394-F8B2-4F69-BF83-92A8E3E5206A}" v="4" dt="2026-02-05T20:13:30.744"/>
    <p1510:client id="{F412C7E9-D4CA-4940-83A0-756AF2F5237D}" v="3" dt="2026-02-04T22:26:5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2-05T20:21:39.024" v="2651" actId="5793"/>
      <pc:docMkLst>
        <pc:docMk/>
      </pc:docMkLst>
      <pc:sldChg chg="modSp mod">
        <pc:chgData name="Liz Jones" userId="502b2ac9-9aba-4149-bbba-f4dfb9a46044" providerId="ADAL" clId="{31CD8E7B-3FEE-4D67-AD92-ADD615FADF92}" dt="2026-02-05T20:17:37.214" v="2598" actId="14100"/>
        <pc:sldMkLst>
          <pc:docMk/>
          <pc:sldMk cId="264410435" sldId="325"/>
        </pc:sldMkLst>
        <pc:spChg chg="mod">
          <ac:chgData name="Liz Jones" userId="502b2ac9-9aba-4149-bbba-f4dfb9a46044" providerId="ADAL" clId="{31CD8E7B-3FEE-4D67-AD92-ADD615FADF92}" dt="2026-02-05T20:17:37.214" v="2598" actId="14100"/>
          <ac:spMkLst>
            <pc:docMk/>
            <pc:sldMk cId="264410435" sldId="325"/>
            <ac:spMk id="2" creationId="{1939AFFE-7E52-BA31-8D4D-296EEF6A02C3}"/>
          </ac:spMkLst>
        </pc:spChg>
        <pc:picChg chg="mod">
          <ac:chgData name="Liz Jones" userId="502b2ac9-9aba-4149-bbba-f4dfb9a46044" providerId="ADAL" clId="{31CD8E7B-3FEE-4D67-AD92-ADD615FADF92}" dt="2026-01-27T21:23:07.703" v="1846" actId="14826"/>
          <ac:picMkLst>
            <pc:docMk/>
            <pc:sldMk cId="264410435" sldId="325"/>
            <ac:picMk id="4" creationId="{0DA2A59D-63CD-693E-ADC3-DCE1C913BB4D}"/>
          </ac:picMkLst>
        </pc:picChg>
      </pc:sldChg>
      <pc:sldChg chg="modSp mod">
        <pc:chgData name="Liz Jones" userId="502b2ac9-9aba-4149-bbba-f4dfb9a46044" providerId="ADAL" clId="{31CD8E7B-3FEE-4D67-AD92-ADD615FADF92}" dt="2026-02-05T20:16:07.763" v="2586" actId="20577"/>
        <pc:sldMkLst>
          <pc:docMk/>
          <pc:sldMk cId="3771158965" sldId="326"/>
        </pc:sldMkLst>
        <pc:spChg chg="mod">
          <ac:chgData name="Liz Jones" userId="502b2ac9-9aba-4149-bbba-f4dfb9a46044" providerId="ADAL" clId="{31CD8E7B-3FEE-4D67-AD92-ADD615FADF92}" dt="2026-02-05T20:16:07.763" v="2586" actId="20577"/>
          <ac:spMkLst>
            <pc:docMk/>
            <pc:sldMk cId="3771158965" sldId="326"/>
            <ac:spMk id="2" creationId="{9DFE8639-8D9D-C012-7121-FB9EB9A8BC78}"/>
          </ac:spMkLst>
        </pc:spChg>
        <pc:picChg chg="mod">
          <ac:chgData name="Liz Jones" userId="502b2ac9-9aba-4149-bbba-f4dfb9a46044" providerId="ADAL" clId="{31CD8E7B-3FEE-4D67-AD92-ADD615FADF92}" dt="2026-01-27T21:23:37.379" v="1849" actId="14826"/>
          <ac:picMkLst>
            <pc:docMk/>
            <pc:sldMk cId="3771158965" sldId="326"/>
            <ac:picMk id="4" creationId="{F4600679-052C-F179-FFA6-505800574EF9}"/>
          </ac:picMkLst>
        </pc:picChg>
      </pc:sldChg>
      <pc:sldChg chg="modSp mod">
        <pc:chgData name="Liz Jones" userId="502b2ac9-9aba-4149-bbba-f4dfb9a46044" providerId="ADAL" clId="{31CD8E7B-3FEE-4D67-AD92-ADD615FADF92}" dt="2026-02-05T20:20:56.652" v="2643" actId="20577"/>
        <pc:sldMkLst>
          <pc:docMk/>
          <pc:sldMk cId="920688954" sldId="327"/>
        </pc:sldMkLst>
        <pc:spChg chg="mod">
          <ac:chgData name="Liz Jones" userId="502b2ac9-9aba-4149-bbba-f4dfb9a46044" providerId="ADAL" clId="{31CD8E7B-3FEE-4D67-AD92-ADD615FADF92}" dt="2026-02-05T20:20:56.652" v="2643" actId="20577"/>
          <ac:spMkLst>
            <pc:docMk/>
            <pc:sldMk cId="920688954" sldId="327"/>
            <ac:spMk id="2" creationId="{0308D237-9DBE-7B87-3AE1-7A7C6E81FEBD}"/>
          </ac:spMkLst>
        </pc:spChg>
        <pc:picChg chg="mod">
          <ac:chgData name="Liz Jones" userId="502b2ac9-9aba-4149-bbba-f4dfb9a46044" providerId="ADAL" clId="{31CD8E7B-3FEE-4D67-AD92-ADD615FADF92}" dt="2026-01-27T21:24:34.713" v="1856" actId="14826"/>
          <ac:picMkLst>
            <pc:docMk/>
            <pc:sldMk cId="920688954" sldId="327"/>
            <ac:picMk id="4" creationId="{1632A9AF-E3AA-62A3-5418-4B8B74EFE0BA}"/>
          </ac:picMkLst>
        </pc:picChg>
      </pc:sldChg>
      <pc:sldChg chg="modSp mod">
        <pc:chgData name="Liz Jones" userId="502b2ac9-9aba-4149-bbba-f4dfb9a46044" providerId="ADAL" clId="{31CD8E7B-3FEE-4D67-AD92-ADD615FADF92}" dt="2026-02-05T20:21:39.024" v="2651" actId="5793"/>
        <pc:sldMkLst>
          <pc:docMk/>
          <pc:sldMk cId="3362112393" sldId="332"/>
        </pc:sldMkLst>
        <pc:spChg chg="mod">
          <ac:chgData name="Liz Jones" userId="502b2ac9-9aba-4149-bbba-f4dfb9a46044" providerId="ADAL" clId="{31CD8E7B-3FEE-4D67-AD92-ADD615FADF92}" dt="2026-02-05T20:21:39.024" v="2651" actId="5793"/>
          <ac:spMkLst>
            <pc:docMk/>
            <pc:sldMk cId="3362112393" sldId="332"/>
            <ac:spMk id="6" creationId="{74ECD94B-54EF-25B4-BF36-3037DBEFD151}"/>
          </ac:spMkLst>
        </pc:spChg>
        <pc:picChg chg="mod">
          <ac:chgData name="Liz Jones" userId="502b2ac9-9aba-4149-bbba-f4dfb9a46044" providerId="ADAL" clId="{31CD8E7B-3FEE-4D67-AD92-ADD615FADF92}" dt="2026-01-27T21:20:32.799" v="1842"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2-05T20:09:24.699" v="2448" actId="20577"/>
        <pc:sldMkLst>
          <pc:docMk/>
          <pc:sldMk cId="2589122510" sldId="333"/>
        </pc:sldMkLst>
        <pc:spChg chg="mod">
          <ac:chgData name="Liz Jones" userId="502b2ac9-9aba-4149-bbba-f4dfb9a46044" providerId="ADAL" clId="{31CD8E7B-3FEE-4D67-AD92-ADD615FADF92}" dt="2026-02-05T20:09:24.699" v="2448" actId="20577"/>
          <ac:spMkLst>
            <pc:docMk/>
            <pc:sldMk cId="2589122510" sldId="333"/>
            <ac:spMk id="6" creationId="{3A4D6B6A-1653-DAC9-D14F-954BFEF6403F}"/>
          </ac:spMkLst>
        </pc:spChg>
        <pc:picChg chg="mod">
          <ac:chgData name="Liz Jones" userId="502b2ac9-9aba-4149-bbba-f4dfb9a46044" providerId="ADAL" clId="{31CD8E7B-3FEE-4D67-AD92-ADD615FADF92}" dt="2026-01-27T21:20:08.856" v="1841" actId="14826"/>
          <ac:picMkLst>
            <pc:docMk/>
            <pc:sldMk cId="2589122510" sldId="333"/>
            <ac:picMk id="7" creationId="{57CA2026-7B57-E531-197B-2B0C68B4483A}"/>
          </ac:picMkLst>
        </pc:picChg>
      </pc:sldChg>
      <pc:sldChg chg="modSp mod">
        <pc:chgData name="Liz Jones" userId="502b2ac9-9aba-4149-bbba-f4dfb9a46044" providerId="ADAL" clId="{31CD8E7B-3FEE-4D67-AD92-ADD615FADF92}" dt="2026-02-05T20:10:41.964" v="2465" actId="20577"/>
        <pc:sldMkLst>
          <pc:docMk/>
          <pc:sldMk cId="4123519127" sldId="335"/>
        </pc:sldMkLst>
        <pc:spChg chg="mod">
          <ac:chgData name="Liz Jones" userId="502b2ac9-9aba-4149-bbba-f4dfb9a46044" providerId="ADAL" clId="{31CD8E7B-3FEE-4D67-AD92-ADD615FADF92}" dt="2026-02-05T20:10:41.964" v="2465" actId="20577"/>
          <ac:spMkLst>
            <pc:docMk/>
            <pc:sldMk cId="4123519127" sldId="335"/>
            <ac:spMk id="4" creationId="{144FCB94-E8EC-6DE6-17F1-88AE8C8209C0}"/>
          </ac:spMkLst>
        </pc:spChg>
        <pc:picChg chg="mod">
          <ac:chgData name="Liz Jones" userId="502b2ac9-9aba-4149-bbba-f4dfb9a46044" providerId="ADAL" clId="{31CD8E7B-3FEE-4D67-AD92-ADD615FADF92}" dt="2026-01-27T21:22:40.398" v="1844" actId="14826"/>
          <ac:picMkLst>
            <pc:docMk/>
            <pc:sldMk cId="4123519127" sldId="335"/>
            <ac:picMk id="5" creationId="{C4906520-F00D-ED8A-E1EA-C80BF1EDF779}"/>
          </ac:picMkLst>
        </pc:picChg>
      </pc:sldChg>
      <pc:sldChg chg="modSp mod">
        <pc:chgData name="Liz Jones" userId="502b2ac9-9aba-4149-bbba-f4dfb9a46044" providerId="ADAL" clId="{31CD8E7B-3FEE-4D67-AD92-ADD615FADF92}" dt="2026-02-05T20:12:13.697" v="2538" actId="20577"/>
        <pc:sldMkLst>
          <pc:docMk/>
          <pc:sldMk cId="1645723725" sldId="336"/>
        </pc:sldMkLst>
        <pc:spChg chg="mod">
          <ac:chgData name="Liz Jones" userId="502b2ac9-9aba-4149-bbba-f4dfb9a46044" providerId="ADAL" clId="{31CD8E7B-3FEE-4D67-AD92-ADD615FADF92}" dt="2026-02-05T20:10:53.363" v="2474" actId="20577"/>
          <ac:spMkLst>
            <pc:docMk/>
            <pc:sldMk cId="1645723725" sldId="336"/>
            <ac:spMk id="2" creationId="{1D5D28D4-93F7-2057-BD12-CC639A5DA50C}"/>
          </ac:spMkLst>
        </pc:spChg>
        <pc:spChg chg="mod">
          <ac:chgData name="Liz Jones" userId="502b2ac9-9aba-4149-bbba-f4dfb9a46044" providerId="ADAL" clId="{31CD8E7B-3FEE-4D67-AD92-ADD615FADF92}" dt="2026-02-05T20:12:13.697" v="2538" actId="20577"/>
          <ac:spMkLst>
            <pc:docMk/>
            <pc:sldMk cId="1645723725" sldId="336"/>
            <ac:spMk id="3" creationId="{50CF3E2E-13CF-9FEE-DF54-E6D5371E0C0C}"/>
          </ac:spMkLst>
        </pc:spChg>
        <pc:picChg chg="mod">
          <ac:chgData name="Liz Jones" userId="502b2ac9-9aba-4149-bbba-f4dfb9a46044" providerId="ADAL" clId="{31CD8E7B-3FEE-4D67-AD92-ADD615FADF92}" dt="2026-01-27T21:22:48.668" v="1845" actId="14826"/>
          <ac:picMkLst>
            <pc:docMk/>
            <pc:sldMk cId="1645723725" sldId="336"/>
            <ac:picMk id="5" creationId="{5F02033C-F28E-1336-F64B-64CA39D17428}"/>
          </ac:picMkLst>
        </pc:picChg>
      </pc:sldChg>
      <pc:sldChg chg="modSp del mod">
        <pc:chgData name="Liz Jones" userId="502b2ac9-9aba-4149-bbba-f4dfb9a46044" providerId="ADAL" clId="{31CD8E7B-3FEE-4D67-AD92-ADD615FADF92}" dt="2026-02-05T20:12:59.520" v="2544" actId="2696"/>
        <pc:sldMkLst>
          <pc:docMk/>
          <pc:sldMk cId="3031555150" sldId="337"/>
        </pc:sldMkLst>
        <pc:spChg chg="mod">
          <ac:chgData name="Liz Jones" userId="502b2ac9-9aba-4149-bbba-f4dfb9a46044" providerId="ADAL" clId="{31CD8E7B-3FEE-4D67-AD92-ADD615FADF92}" dt="2026-02-04T22:30:39.264" v="2446" actId="14100"/>
          <ac:spMkLst>
            <pc:docMk/>
            <pc:sldMk cId="3031555150" sldId="337"/>
            <ac:spMk id="2" creationId="{3151FE8B-5139-0AA3-7FE7-AD515DB01968}"/>
          </ac:spMkLst>
        </pc:spChg>
      </pc:sldChg>
      <pc:sldChg chg="modSp del mod">
        <pc:chgData name="Liz Jones" userId="502b2ac9-9aba-4149-bbba-f4dfb9a46044" providerId="ADAL" clId="{31CD8E7B-3FEE-4D67-AD92-ADD615FADF92}" dt="2026-02-05T20:12:59.520" v="2544" actId="2696"/>
        <pc:sldMkLst>
          <pc:docMk/>
          <pc:sldMk cId="3275062291" sldId="339"/>
        </pc:sldMkLst>
        <pc:spChg chg="mod">
          <ac:chgData name="Liz Jones" userId="502b2ac9-9aba-4149-bbba-f4dfb9a46044" providerId="ADAL" clId="{31CD8E7B-3FEE-4D67-AD92-ADD615FADF92}" dt="2026-02-04T22:29:10.558" v="2440" actId="14100"/>
          <ac:spMkLst>
            <pc:docMk/>
            <pc:sldMk cId="3275062291" sldId="339"/>
            <ac:spMk id="2" creationId="{52F8620E-7D33-52AD-6168-26F829514BE5}"/>
          </ac:spMkLst>
        </pc:spChg>
      </pc:sldChg>
      <pc:sldChg chg="modSp mod">
        <pc:chgData name="Liz Jones" userId="502b2ac9-9aba-4149-bbba-f4dfb9a46044" providerId="ADAL" clId="{31CD8E7B-3FEE-4D67-AD92-ADD615FADF92}" dt="2026-02-05T20:18:55.802" v="2611" actId="255"/>
        <pc:sldMkLst>
          <pc:docMk/>
          <pc:sldMk cId="1765042201" sldId="344"/>
        </pc:sldMkLst>
        <pc:spChg chg="mod">
          <ac:chgData name="Liz Jones" userId="502b2ac9-9aba-4149-bbba-f4dfb9a46044" providerId="ADAL" clId="{31CD8E7B-3FEE-4D67-AD92-ADD615FADF92}" dt="2026-02-05T20:18:55.802" v="2611" actId="255"/>
          <ac:spMkLst>
            <pc:docMk/>
            <pc:sldMk cId="1765042201" sldId="344"/>
            <ac:spMk id="2" creationId="{DA197A32-9923-D68E-15B8-2CA42D0B050D}"/>
          </ac:spMkLst>
        </pc:spChg>
        <pc:picChg chg="mod">
          <ac:chgData name="Liz Jones" userId="502b2ac9-9aba-4149-bbba-f4dfb9a46044" providerId="ADAL" clId="{31CD8E7B-3FEE-4D67-AD92-ADD615FADF92}" dt="2026-01-27T21:23:29.216" v="1848" actId="14826"/>
          <ac:picMkLst>
            <pc:docMk/>
            <pc:sldMk cId="1765042201" sldId="344"/>
            <ac:picMk id="4" creationId="{95C107B6-A89B-BF75-5E46-E1678E6EA2CF}"/>
          </ac:picMkLst>
        </pc:picChg>
      </pc:sldChg>
      <pc:sldChg chg="modSp mod">
        <pc:chgData name="Liz Jones" userId="502b2ac9-9aba-4149-bbba-f4dfb9a46044" providerId="ADAL" clId="{31CD8E7B-3FEE-4D67-AD92-ADD615FADF92}" dt="2026-02-05T20:19:36.074" v="2614" actId="14100"/>
        <pc:sldMkLst>
          <pc:docMk/>
          <pc:sldMk cId="479040064" sldId="345"/>
        </pc:sldMkLst>
        <pc:spChg chg="mod">
          <ac:chgData name="Liz Jones" userId="502b2ac9-9aba-4149-bbba-f4dfb9a46044" providerId="ADAL" clId="{31CD8E7B-3FEE-4D67-AD92-ADD615FADF92}" dt="2026-02-05T20:19:36.074" v="2614" actId="14100"/>
          <ac:spMkLst>
            <pc:docMk/>
            <pc:sldMk cId="479040064" sldId="345"/>
            <ac:spMk id="2" creationId="{9CC543D5-9791-3A20-5497-55988A0C3DEF}"/>
          </ac:spMkLst>
        </pc:spChg>
        <pc:picChg chg="mod">
          <ac:chgData name="Liz Jones" userId="502b2ac9-9aba-4149-bbba-f4dfb9a46044" providerId="ADAL" clId="{31CD8E7B-3FEE-4D67-AD92-ADD615FADF92}" dt="2026-01-27T21:23:20.299" v="1847" actId="14826"/>
          <ac:picMkLst>
            <pc:docMk/>
            <pc:sldMk cId="479040064" sldId="345"/>
            <ac:picMk id="4" creationId="{1724C5E4-53A1-75A2-B883-D990992DE3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2/5/2026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9</a:t>
            </a:r>
          </a:p>
        </p:txBody>
      </p:sp>
    </p:spTree>
    <p:extLst>
      <p:ext uri="{BB962C8B-B14F-4D97-AF65-F5344CB8AC3E}">
        <p14:creationId xmlns:p14="http://schemas.microsoft.com/office/powerpoint/2010/main" val="258912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23043"/>
            <a:ext cx="8957202" cy="2787948"/>
          </a:xfrm>
          <a:prstGeom prst="rect">
            <a:avLst/>
          </a:prstGeom>
          <a:solidFill>
            <a:srgbClr val="1D4D59"/>
          </a:solidFill>
        </p:spPr>
        <p:txBody>
          <a:bodyPr vert="horz" lIns="91440" tIns="45720" rIns="91440" bIns="45720" rtlCol="0" anchor="b">
            <a:normAutofit fontScale="62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 holds all authority, and those </a:t>
            </a:r>
          </a:p>
          <a:p>
            <a:pPr algn="ctr" defTabSz="914400">
              <a:lnSpc>
                <a:spcPct val="120000"/>
              </a:lnSpc>
              <a:spcBef>
                <a:spcPct val="0"/>
              </a:spcBef>
              <a:spcAft>
                <a:spcPts val="600"/>
              </a:spcAft>
            </a:pPr>
            <a:r>
              <a:rPr lang="en-US" sz="7600" b="1" i="1">
                <a:solidFill>
                  <a:srgbClr val="ECE7E4"/>
                </a:solidFill>
                <a:latin typeface="+mj-lt"/>
                <a:ea typeface="+mj-ea"/>
                <a:cs typeface="+mj-cs"/>
              </a:rPr>
              <a:t>Who reject </a:t>
            </a:r>
            <a:r>
              <a:rPr lang="en-US" sz="7600" b="1" i="1" dirty="0">
                <a:solidFill>
                  <a:srgbClr val="ECE7E4"/>
                </a:solidFill>
                <a:latin typeface="+mj-lt"/>
                <a:ea typeface="+mj-ea"/>
                <a:cs typeface="+mj-cs"/>
              </a:rPr>
              <a:t>Him will be condemned.</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8267838" cy="3970318"/>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characteristics make an authority figure worthy of respect and allegiance? Why are these qualities so important?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the results of rejecting established authority?</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Authority</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954107"/>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Authority Challenged (Matthew 21:23-27)</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Authority Recognized (Matthew 21:28-32)</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10090569" cy="65556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Authority Challenged (Matthew 21:23-27)</a:t>
            </a:r>
          </a:p>
          <a:p>
            <a:pPr algn="l">
              <a:buNone/>
            </a:pPr>
            <a:endParaRPr lang="en-US" sz="1400"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23 </a:t>
            </a:r>
            <a:r>
              <a:rPr lang="en-US" sz="2800" b="0" i="0" dirty="0">
                <a:solidFill>
                  <a:srgbClr val="000000"/>
                </a:solidFill>
                <a:effectLst/>
                <a:latin typeface="system-ui"/>
              </a:rPr>
              <a:t>When he entered the temple, the chief priests and the elders of the people came to him as he was teaching and said, “By what authority are you doing these things? Who gave you this authority?” </a:t>
            </a:r>
            <a:r>
              <a:rPr lang="en-US" sz="2800" b="1" i="0" baseline="30000" dirty="0">
                <a:solidFill>
                  <a:srgbClr val="000000"/>
                </a:solidFill>
                <a:effectLst/>
                <a:latin typeface="system-ui"/>
              </a:rPr>
              <a:t>24 </a:t>
            </a:r>
            <a:r>
              <a:rPr lang="en-US" sz="2800" b="0" i="0" dirty="0">
                <a:solidFill>
                  <a:srgbClr val="000000"/>
                </a:solidFill>
                <a:effectLst/>
                <a:latin typeface="system-ui"/>
              </a:rPr>
              <a:t>Jesus answered them, “I will also ask you one question, and if you answer it for me, then I will tell you by what authority I do these things.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25 </a:t>
            </a:r>
            <a:r>
              <a:rPr lang="en-US" sz="2800" b="0" i="0" dirty="0">
                <a:solidFill>
                  <a:srgbClr val="000000"/>
                </a:solidFill>
                <a:effectLst/>
                <a:latin typeface="system-ui"/>
              </a:rPr>
              <a:t>Did John’s baptism come from heaven, or was it of human origin?” They discussed it among themselves, “If we say, ‘From heaven,’ he will say to us, ‘Then why didn’t you believe him?’ </a:t>
            </a:r>
            <a:r>
              <a:rPr lang="en-US" sz="2800" b="1" i="0" baseline="30000" dirty="0">
                <a:solidFill>
                  <a:srgbClr val="000000"/>
                </a:solidFill>
                <a:effectLst/>
                <a:latin typeface="system-ui"/>
              </a:rPr>
              <a:t>26 </a:t>
            </a:r>
            <a:r>
              <a:rPr lang="en-US" sz="2800" b="0" i="0" dirty="0">
                <a:solidFill>
                  <a:srgbClr val="000000"/>
                </a:solidFill>
                <a:effectLst/>
                <a:latin typeface="system-ui"/>
              </a:rPr>
              <a:t>But if we say, ‘Of human origin,’ we’re afraid of the crowd, because everyone considers John to be a prophet.” </a:t>
            </a:r>
            <a:r>
              <a:rPr lang="en-US" sz="2800" b="1" i="0" baseline="30000" dirty="0">
                <a:solidFill>
                  <a:srgbClr val="000000"/>
                </a:solidFill>
                <a:effectLst/>
                <a:latin typeface="system-ui"/>
              </a:rPr>
              <a:t>27 </a:t>
            </a:r>
            <a:r>
              <a:rPr lang="en-US" sz="2800" b="0" i="0" dirty="0">
                <a:solidFill>
                  <a:srgbClr val="000000"/>
                </a:solidFill>
                <a:effectLst/>
                <a:latin typeface="system-ui"/>
              </a:rPr>
              <a:t>So they answered Jesus, “We don’t know.” And he said to them, “Neither will I tell you by what authority I do these things.”</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7461669" cy="46884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Authority Challenged (Matthew 21:23-27)</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can expect some to oppose or reject Jesus’s authority.</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has to be true for you to challenge authority? How does that compare to the religious leaders challenging Jesus here?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For what reasons do people not accept Jesus’s authority?</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1" y="360673"/>
            <a:ext cx="8854051" cy="6206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Authority Recognized (Matthew 21:28-32)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i="0" dirty="0">
              <a:solidFill>
                <a:srgbClr val="000000"/>
              </a:solidFill>
              <a:effectLst/>
              <a:latin typeface="system-ui"/>
            </a:endParaRPr>
          </a:p>
          <a:p>
            <a:pPr algn="l">
              <a:buNone/>
            </a:pPr>
            <a:r>
              <a:rPr lang="en-US" sz="2800" b="1" i="0" baseline="30000" dirty="0">
                <a:solidFill>
                  <a:srgbClr val="000000"/>
                </a:solidFill>
                <a:effectLst/>
                <a:latin typeface="system-ui"/>
              </a:rPr>
              <a:t>28 </a:t>
            </a:r>
            <a:r>
              <a:rPr lang="en-US" sz="2800" b="0" i="0" dirty="0">
                <a:solidFill>
                  <a:srgbClr val="000000"/>
                </a:solidFill>
                <a:effectLst/>
                <a:latin typeface="system-ui"/>
              </a:rPr>
              <a:t>“What do you think? A man had two sons. He went to the first and said, ‘My son, go work in the vineyard today.’</a:t>
            </a:r>
          </a:p>
          <a:p>
            <a:pPr algn="l">
              <a:buNone/>
            </a:pPr>
            <a:r>
              <a:rPr lang="en-US" sz="2800" b="1" i="0" baseline="30000" dirty="0">
                <a:solidFill>
                  <a:srgbClr val="000000"/>
                </a:solidFill>
                <a:effectLst/>
                <a:latin typeface="system-ui"/>
              </a:rPr>
              <a:t>29 </a:t>
            </a:r>
            <a:r>
              <a:rPr lang="en-US" sz="2800" b="0" i="0" dirty="0">
                <a:solidFill>
                  <a:srgbClr val="000000"/>
                </a:solidFill>
                <a:effectLst/>
                <a:latin typeface="system-ui"/>
              </a:rPr>
              <a:t>“He answered, ‘I don’t want to,’ but later he changed his mind and went. </a:t>
            </a:r>
            <a:r>
              <a:rPr lang="en-US" sz="2800" b="1" i="0" baseline="30000" dirty="0">
                <a:solidFill>
                  <a:srgbClr val="000000"/>
                </a:solidFill>
                <a:effectLst/>
                <a:latin typeface="system-ui"/>
              </a:rPr>
              <a:t>30 </a:t>
            </a:r>
            <a:r>
              <a:rPr lang="en-US" sz="2800" b="0" i="0" dirty="0">
                <a:solidFill>
                  <a:srgbClr val="000000"/>
                </a:solidFill>
                <a:effectLst/>
                <a:latin typeface="system-ui"/>
              </a:rPr>
              <a:t>Then the man went to the other and said the same thing. ‘I will, sir,’ he answered, but he didn’t go. </a:t>
            </a:r>
          </a:p>
          <a:p>
            <a:pPr algn="l">
              <a:buNone/>
            </a:pPr>
            <a:endParaRPr lang="en-US" sz="2400" baseline="30000" dirty="0">
              <a:solidFill>
                <a:srgbClr val="000000"/>
              </a:solidFill>
              <a:latin typeface="system-ui"/>
            </a:endParaRPr>
          </a:p>
          <a:p>
            <a:pPr algn="l">
              <a:buNone/>
            </a:pPr>
            <a:r>
              <a:rPr lang="en-US" sz="2800" b="1" i="0" baseline="30000" dirty="0">
                <a:solidFill>
                  <a:srgbClr val="000000"/>
                </a:solidFill>
                <a:effectLst/>
                <a:latin typeface="system-ui"/>
              </a:rPr>
              <a:t>31 </a:t>
            </a:r>
            <a:r>
              <a:rPr lang="en-US" sz="2800" b="0" i="0" dirty="0">
                <a:solidFill>
                  <a:srgbClr val="000000"/>
                </a:solidFill>
                <a:effectLst/>
                <a:latin typeface="system-ui"/>
              </a:rPr>
              <a:t>Which of the two did his father’s will?” They said, “The first. ”Jesus said to them, “Truly I tell you, tax collectors and prostitutes are entering the kingdom of God before you. </a:t>
            </a:r>
            <a:r>
              <a:rPr lang="en-US" sz="2800" b="1" i="0" baseline="30000" dirty="0">
                <a:solidFill>
                  <a:srgbClr val="000000"/>
                </a:solidFill>
                <a:effectLst/>
                <a:latin typeface="system-ui"/>
              </a:rPr>
              <a:t>32 </a:t>
            </a:r>
            <a:r>
              <a:rPr lang="en-US" sz="2800" b="0" i="0" dirty="0">
                <a:solidFill>
                  <a:srgbClr val="000000"/>
                </a:solidFill>
                <a:effectLst/>
                <a:latin typeface="system-ui"/>
              </a:rPr>
              <a:t>For John came to you in the way of righteousness, and you didn’t believe him. Tax collectors and prostitutes did believe him; but you, when you saw it, didn’t even change your minds then and believe him.</a:t>
            </a:r>
          </a:p>
        </p:txBody>
      </p:sp>
    </p:spTree>
    <p:extLst>
      <p:ext uri="{BB962C8B-B14F-4D97-AF65-F5344CB8AC3E}">
        <p14:creationId xmlns:p14="http://schemas.microsoft.com/office/powerpoint/2010/main" val="17650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7404263"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Authority Recognized (Matthew 21:28-32)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demonstrate our acceptance of Jesus’s authority by our obedience to Him.</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Is it possible to honor someone’s authority without submitting to them? Why or why not?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Practically speaking, what does it look like to recognize Jesus’s authority?</a:t>
            </a:r>
          </a:p>
        </p:txBody>
      </p:sp>
    </p:spTree>
    <p:extLst>
      <p:ext uri="{BB962C8B-B14F-4D97-AF65-F5344CB8AC3E}">
        <p14:creationId xmlns:p14="http://schemas.microsoft.com/office/powerpoint/2010/main" val="377115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3" y="505431"/>
            <a:ext cx="8495309" cy="3539430"/>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steps might you take to ensure you recognize and respect Jesus’s authority?</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Based on this, why is obedience to Jesus absolutely essential? Who might be some delegated authorities in your life?</a:t>
            </a:r>
          </a:p>
        </p:txBody>
      </p:sp>
    </p:spTree>
    <p:extLst>
      <p:ext uri="{BB962C8B-B14F-4D97-AF65-F5344CB8AC3E}">
        <p14:creationId xmlns:p14="http://schemas.microsoft.com/office/powerpoint/2010/main" val="9206889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992</TotalTime>
  <Words>566</Words>
  <Application>Microsoft Office PowerPoint</Application>
  <PresentationFormat>Widescreen</PresentationFormat>
  <Paragraphs>53</Paragraphs>
  <Slides>9</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2026-02-05T20:21:41Z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