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20"/>
  </p:notesMasterIdLst>
  <p:sldIdLst>
    <p:sldId id="333" r:id="rId6"/>
    <p:sldId id="332" r:id="rId7"/>
    <p:sldId id="335" r:id="rId8"/>
    <p:sldId id="336" r:id="rId9"/>
    <p:sldId id="325" r:id="rId10"/>
    <p:sldId id="348" r:id="rId11"/>
    <p:sldId id="346" r:id="rId12"/>
    <p:sldId id="347" r:id="rId13"/>
    <p:sldId id="345" r:id="rId14"/>
    <p:sldId id="344" r:id="rId15"/>
    <p:sldId id="326" r:id="rId16"/>
    <p:sldId id="339" r:id="rId17"/>
    <p:sldId id="337" r:id="rId18"/>
    <p:sldId id="327" r:id="rId1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D59"/>
    <a:srgbClr val="454B3D"/>
    <a:srgbClr val="504651"/>
    <a:srgbClr val="685F26"/>
    <a:srgbClr val="6A451B"/>
    <a:srgbClr val="304B56"/>
    <a:srgbClr val="11301B"/>
    <a:srgbClr val="EAE4E2"/>
    <a:srgbClr val="EDE8E4"/>
    <a:srgbClr val="ECE7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C693A2-1D63-4ABA-A9D4-67555F81C6DD}" v="2" dt="2026-02-04T22:39:27.341"/>
    <p1510:client id="{F412C7E9-D4CA-4940-83A0-756AF2F5237D}" v="3" dt="2026-02-04T22:26:54.6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34"/>
    <p:restoredTop sz="83565" autoAdjust="0"/>
  </p:normalViewPr>
  <p:slideViewPr>
    <p:cSldViewPr snapToGrid="0" showGuides="1">
      <p:cViewPr varScale="1">
        <p:scale>
          <a:sx n="92" d="100"/>
          <a:sy n="92" d="100"/>
        </p:scale>
        <p:origin x="122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E3FB766-934B-4B42-8B56-E955A271B11E}" type="datetimeFigureOut">
              <a:rPr lang="en-US" smtClean="0"/>
              <a:t>3/10/2026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9BD52CF-FCCD-4535-8A25-59B316DB53D8}" type="slidenum">
              <a:rPr lang="en-US" smtClean="0"/>
              <a:t>‹#›</a:t>
            </a:fld>
            <a:endParaRPr lang="en-US"/>
          </a:p>
        </p:txBody>
      </p:sp>
    </p:spTree>
    <p:extLst>
      <p:ext uri="{BB962C8B-B14F-4D97-AF65-F5344CB8AC3E}">
        <p14:creationId xmlns:p14="http://schemas.microsoft.com/office/powerpoint/2010/main" val="52113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1</a:t>
            </a:fld>
            <a:endParaRPr lang="en-US"/>
          </a:p>
        </p:txBody>
      </p:sp>
    </p:spTree>
    <p:extLst>
      <p:ext uri="{BB962C8B-B14F-4D97-AF65-F5344CB8AC3E}">
        <p14:creationId xmlns:p14="http://schemas.microsoft.com/office/powerpoint/2010/main" val="3482755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2</a:t>
            </a:fld>
            <a:endParaRPr lang="en-US"/>
          </a:p>
        </p:txBody>
      </p:sp>
    </p:spTree>
    <p:extLst>
      <p:ext uri="{BB962C8B-B14F-4D97-AF65-F5344CB8AC3E}">
        <p14:creationId xmlns:p14="http://schemas.microsoft.com/office/powerpoint/2010/main" val="906534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4</a:t>
            </a:fld>
            <a:endParaRPr lang="en-US"/>
          </a:p>
        </p:txBody>
      </p:sp>
    </p:spTree>
    <p:extLst>
      <p:ext uri="{BB962C8B-B14F-4D97-AF65-F5344CB8AC3E}">
        <p14:creationId xmlns:p14="http://schemas.microsoft.com/office/powerpoint/2010/main" val="365899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5</a:t>
            </a:fld>
            <a:endParaRPr lang="en-US"/>
          </a:p>
        </p:txBody>
      </p:sp>
    </p:spTree>
    <p:extLst>
      <p:ext uri="{BB962C8B-B14F-4D97-AF65-F5344CB8AC3E}">
        <p14:creationId xmlns:p14="http://schemas.microsoft.com/office/powerpoint/2010/main" val="2431745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5846B-DE3D-8BEC-A8D1-E3FE8029DB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8AB6EA-A94B-B49D-0145-E972F2CA14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4A7CF9-CED5-D9D7-9AA0-5BB50BB1A6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FDC7EF-C35A-2343-CCA2-7022207D8D41}"/>
              </a:ext>
            </a:extLst>
          </p:cNvPr>
          <p:cNvSpPr>
            <a:spLocks noGrp="1"/>
          </p:cNvSpPr>
          <p:nvPr>
            <p:ph type="sldNum" sz="quarter" idx="5"/>
          </p:nvPr>
        </p:nvSpPr>
        <p:spPr/>
        <p:txBody>
          <a:bodyPr/>
          <a:lstStyle/>
          <a:p>
            <a:fld id="{39BD52CF-FCCD-4535-8A25-59B316DB53D8}" type="slidenum">
              <a:rPr lang="en-US" smtClean="0"/>
              <a:t>9</a:t>
            </a:fld>
            <a:endParaRPr lang="en-US"/>
          </a:p>
        </p:txBody>
      </p:sp>
    </p:spTree>
    <p:extLst>
      <p:ext uri="{BB962C8B-B14F-4D97-AF65-F5344CB8AC3E}">
        <p14:creationId xmlns:p14="http://schemas.microsoft.com/office/powerpoint/2010/main" val="65934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37E92-6C16-5504-F11C-4D31AC36F2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729653-6E15-AB06-4FDA-632802425C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1EC3BA-69D8-014D-CBEB-40EBC90CF1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0E1591-C110-C826-6871-9D5A74012ECF}"/>
              </a:ext>
            </a:extLst>
          </p:cNvPr>
          <p:cNvSpPr>
            <a:spLocks noGrp="1"/>
          </p:cNvSpPr>
          <p:nvPr>
            <p:ph type="sldNum" sz="quarter" idx="5"/>
          </p:nvPr>
        </p:nvSpPr>
        <p:spPr/>
        <p:txBody>
          <a:bodyPr/>
          <a:lstStyle/>
          <a:p>
            <a:fld id="{39BD52CF-FCCD-4535-8A25-59B316DB53D8}" type="slidenum">
              <a:rPr lang="en-US" smtClean="0"/>
              <a:t>10</a:t>
            </a:fld>
            <a:endParaRPr lang="en-US"/>
          </a:p>
        </p:txBody>
      </p:sp>
    </p:spTree>
    <p:extLst>
      <p:ext uri="{BB962C8B-B14F-4D97-AF65-F5344CB8AC3E}">
        <p14:creationId xmlns:p14="http://schemas.microsoft.com/office/powerpoint/2010/main" val="3720007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F16A0-A7CF-8E84-C799-07109A1867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8FA638-B9EB-D018-67DF-684773F5FC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6E2B4-F754-D3E2-E310-40100E9851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1DA7F3-5BB2-8649-9D48-05961603477E}"/>
              </a:ext>
            </a:extLst>
          </p:cNvPr>
          <p:cNvSpPr>
            <a:spLocks noGrp="1"/>
          </p:cNvSpPr>
          <p:nvPr>
            <p:ph type="sldNum" sz="quarter" idx="5"/>
          </p:nvPr>
        </p:nvSpPr>
        <p:spPr/>
        <p:txBody>
          <a:bodyPr/>
          <a:lstStyle/>
          <a:p>
            <a:fld id="{39BD52CF-FCCD-4535-8A25-59B316DB53D8}" type="slidenum">
              <a:rPr lang="en-US" smtClean="0"/>
              <a:t>12</a:t>
            </a:fld>
            <a:endParaRPr lang="en-US"/>
          </a:p>
        </p:txBody>
      </p:sp>
    </p:spTree>
    <p:extLst>
      <p:ext uri="{BB962C8B-B14F-4D97-AF65-F5344CB8AC3E}">
        <p14:creationId xmlns:p14="http://schemas.microsoft.com/office/powerpoint/2010/main" val="1826630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14</a:t>
            </a:fld>
            <a:endParaRPr lang="en-US"/>
          </a:p>
        </p:txBody>
      </p:sp>
    </p:spTree>
    <p:extLst>
      <p:ext uri="{BB962C8B-B14F-4D97-AF65-F5344CB8AC3E}">
        <p14:creationId xmlns:p14="http://schemas.microsoft.com/office/powerpoint/2010/main" val="3654305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2CD3D7-0C5A-AB48-A28E-9C1D0704F253}"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39127504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988460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47830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7C6E4-BCAB-8C8E-73E3-0D57CBE9CF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3EA4FC-72EC-E549-FFDE-665EE731A6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8ABCE0-F853-7512-2750-C4C49623A22B}"/>
              </a:ext>
            </a:extLst>
          </p:cNvPr>
          <p:cNvSpPr>
            <a:spLocks noGrp="1"/>
          </p:cNvSpPr>
          <p:nvPr>
            <p:ph type="dt" sz="half" idx="10"/>
          </p:nvPr>
        </p:nvSpPr>
        <p:spPr/>
        <p:txBody>
          <a:bodyPr/>
          <a:lstStyle/>
          <a:p>
            <a:fld id="{A9B4FCDD-766B-4E62-9C00-7867FCD603CA}" type="datetimeFigureOut">
              <a:rPr lang="en-US" smtClean="0"/>
              <a:t>3/10/2026</a:t>
            </a:fld>
            <a:endParaRPr lang="en-US"/>
          </a:p>
        </p:txBody>
      </p:sp>
      <p:sp>
        <p:nvSpPr>
          <p:cNvPr id="5" name="Footer Placeholder 4">
            <a:extLst>
              <a:ext uri="{FF2B5EF4-FFF2-40B4-BE49-F238E27FC236}">
                <a16:creationId xmlns:a16="http://schemas.microsoft.com/office/drawing/2014/main" id="{F9BEFB24-FE05-519A-5043-0E3B3CB5B0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729220-72CD-5449-412F-BE5543399DEB}"/>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4051589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10968-0241-A9DC-853A-1645AD133E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3E0004-DDA8-D787-A0A7-C996251819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DCF09-0951-E7EB-1713-4AA3A55D80CD}"/>
              </a:ext>
            </a:extLst>
          </p:cNvPr>
          <p:cNvSpPr>
            <a:spLocks noGrp="1"/>
          </p:cNvSpPr>
          <p:nvPr>
            <p:ph type="dt" sz="half" idx="10"/>
          </p:nvPr>
        </p:nvSpPr>
        <p:spPr/>
        <p:txBody>
          <a:bodyPr/>
          <a:lstStyle/>
          <a:p>
            <a:fld id="{A9B4FCDD-766B-4E62-9C00-7867FCD603CA}" type="datetimeFigureOut">
              <a:rPr lang="en-US" smtClean="0"/>
              <a:t>3/10/2026</a:t>
            </a:fld>
            <a:endParaRPr lang="en-US"/>
          </a:p>
        </p:txBody>
      </p:sp>
      <p:sp>
        <p:nvSpPr>
          <p:cNvPr id="5" name="Footer Placeholder 4">
            <a:extLst>
              <a:ext uri="{FF2B5EF4-FFF2-40B4-BE49-F238E27FC236}">
                <a16:creationId xmlns:a16="http://schemas.microsoft.com/office/drawing/2014/main" id="{3DE02E93-01C1-2654-FD90-EBEB1F103E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02BD90-E1C6-23E2-A9DE-2D868B82FEB3}"/>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177620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D090B-A08C-1C24-C54B-99F5A89C6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88D3F8-5F57-240A-0424-4A65EB6B394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FB32B2-504C-6485-698F-359C69BB40BA}"/>
              </a:ext>
            </a:extLst>
          </p:cNvPr>
          <p:cNvSpPr>
            <a:spLocks noGrp="1"/>
          </p:cNvSpPr>
          <p:nvPr>
            <p:ph type="dt" sz="half" idx="10"/>
          </p:nvPr>
        </p:nvSpPr>
        <p:spPr/>
        <p:txBody>
          <a:bodyPr/>
          <a:lstStyle/>
          <a:p>
            <a:fld id="{A9B4FCDD-766B-4E62-9C00-7867FCD603CA}" type="datetimeFigureOut">
              <a:rPr lang="en-US" smtClean="0"/>
              <a:t>3/10/2026</a:t>
            </a:fld>
            <a:endParaRPr lang="en-US"/>
          </a:p>
        </p:txBody>
      </p:sp>
      <p:sp>
        <p:nvSpPr>
          <p:cNvPr id="5" name="Footer Placeholder 4">
            <a:extLst>
              <a:ext uri="{FF2B5EF4-FFF2-40B4-BE49-F238E27FC236}">
                <a16:creationId xmlns:a16="http://schemas.microsoft.com/office/drawing/2014/main" id="{9F04C76F-47A9-AB71-7DEB-F673937FD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D360C5-DEC8-4066-923F-8B72181CB03F}"/>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925665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A8C94-6D99-6AC3-1EF7-2F0362EB08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441B4D-81E9-B2A4-CEBF-F7108598A9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00754E-A2B8-4CDA-B847-445D9D930E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F7B693-4F70-5B4A-002D-6273E9B848EE}"/>
              </a:ext>
            </a:extLst>
          </p:cNvPr>
          <p:cNvSpPr>
            <a:spLocks noGrp="1"/>
          </p:cNvSpPr>
          <p:nvPr>
            <p:ph type="dt" sz="half" idx="10"/>
          </p:nvPr>
        </p:nvSpPr>
        <p:spPr/>
        <p:txBody>
          <a:bodyPr/>
          <a:lstStyle/>
          <a:p>
            <a:fld id="{A9B4FCDD-766B-4E62-9C00-7867FCD603CA}" type="datetimeFigureOut">
              <a:rPr lang="en-US" smtClean="0"/>
              <a:t>3/10/2026</a:t>
            </a:fld>
            <a:endParaRPr lang="en-US"/>
          </a:p>
        </p:txBody>
      </p:sp>
      <p:sp>
        <p:nvSpPr>
          <p:cNvPr id="6" name="Footer Placeholder 5">
            <a:extLst>
              <a:ext uri="{FF2B5EF4-FFF2-40B4-BE49-F238E27FC236}">
                <a16:creationId xmlns:a16="http://schemas.microsoft.com/office/drawing/2014/main" id="{3D613803-3A0B-1325-03B4-73ADC811E1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27C89-55F5-C760-B2BA-F264238F96D6}"/>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619619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4F49E-1F3A-7C5C-CE89-7ACA1EDC9E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A9A141-E9C4-6803-A119-A33E6D96A3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2D70B-10E1-FB0E-B222-228891E7BC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CF3F57-BFDE-7576-3AC0-6593EFD776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DE8EF1-B4B0-7077-311E-C050D1EB44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C0AC0D-AED0-CF1F-5794-12A8DE0E6728}"/>
              </a:ext>
            </a:extLst>
          </p:cNvPr>
          <p:cNvSpPr>
            <a:spLocks noGrp="1"/>
          </p:cNvSpPr>
          <p:nvPr>
            <p:ph type="dt" sz="half" idx="10"/>
          </p:nvPr>
        </p:nvSpPr>
        <p:spPr/>
        <p:txBody>
          <a:bodyPr/>
          <a:lstStyle/>
          <a:p>
            <a:fld id="{A9B4FCDD-766B-4E62-9C00-7867FCD603CA}" type="datetimeFigureOut">
              <a:rPr lang="en-US" smtClean="0"/>
              <a:t>3/10/2026</a:t>
            </a:fld>
            <a:endParaRPr lang="en-US"/>
          </a:p>
        </p:txBody>
      </p:sp>
      <p:sp>
        <p:nvSpPr>
          <p:cNvPr id="8" name="Footer Placeholder 7">
            <a:extLst>
              <a:ext uri="{FF2B5EF4-FFF2-40B4-BE49-F238E27FC236}">
                <a16:creationId xmlns:a16="http://schemas.microsoft.com/office/drawing/2014/main" id="{DB9A3781-3F26-D4AB-717C-FFA257EA8A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A236DC-DD32-55F1-1931-7FC1168A1C7C}"/>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199307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527B2-211D-104D-81CC-765A6FE5B8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8CD1DC-3377-4FCD-E6D8-3BACFE082E9C}"/>
              </a:ext>
            </a:extLst>
          </p:cNvPr>
          <p:cNvSpPr>
            <a:spLocks noGrp="1"/>
          </p:cNvSpPr>
          <p:nvPr>
            <p:ph type="dt" sz="half" idx="10"/>
          </p:nvPr>
        </p:nvSpPr>
        <p:spPr/>
        <p:txBody>
          <a:bodyPr/>
          <a:lstStyle/>
          <a:p>
            <a:fld id="{A9B4FCDD-766B-4E62-9C00-7867FCD603CA}" type="datetimeFigureOut">
              <a:rPr lang="en-US" smtClean="0"/>
              <a:t>3/10/2026</a:t>
            </a:fld>
            <a:endParaRPr lang="en-US"/>
          </a:p>
        </p:txBody>
      </p:sp>
      <p:sp>
        <p:nvSpPr>
          <p:cNvPr id="4" name="Footer Placeholder 3">
            <a:extLst>
              <a:ext uri="{FF2B5EF4-FFF2-40B4-BE49-F238E27FC236}">
                <a16:creationId xmlns:a16="http://schemas.microsoft.com/office/drawing/2014/main" id="{0BAF080B-B2D5-9E7C-64A9-CA341ABCB8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E4AB05-A1CE-6ED6-5636-F63428D64F24}"/>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166160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715B26-B617-D818-D462-07F5035752DD}"/>
              </a:ext>
            </a:extLst>
          </p:cNvPr>
          <p:cNvSpPr>
            <a:spLocks noGrp="1"/>
          </p:cNvSpPr>
          <p:nvPr>
            <p:ph type="dt" sz="half" idx="10"/>
          </p:nvPr>
        </p:nvSpPr>
        <p:spPr/>
        <p:txBody>
          <a:bodyPr/>
          <a:lstStyle/>
          <a:p>
            <a:fld id="{A9B4FCDD-766B-4E62-9C00-7867FCD603CA}" type="datetimeFigureOut">
              <a:rPr lang="en-US" smtClean="0"/>
              <a:t>3/10/2026</a:t>
            </a:fld>
            <a:endParaRPr lang="en-US"/>
          </a:p>
        </p:txBody>
      </p:sp>
      <p:sp>
        <p:nvSpPr>
          <p:cNvPr id="3" name="Footer Placeholder 2">
            <a:extLst>
              <a:ext uri="{FF2B5EF4-FFF2-40B4-BE49-F238E27FC236}">
                <a16:creationId xmlns:a16="http://schemas.microsoft.com/office/drawing/2014/main" id="{6034A478-B45B-BFC7-7D47-0557C49DA7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0F0D07-63B7-00D3-EED3-44F232F54382}"/>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1192387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C92EA-C087-BCAC-A960-D62FD7F675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BFAAF0-EC2C-3AFA-B245-BBDBAEB4A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9B5CEE-C678-BB88-6049-A368756EA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37F982-9ACC-459F-A07B-C2C16181ACB8}"/>
              </a:ext>
            </a:extLst>
          </p:cNvPr>
          <p:cNvSpPr>
            <a:spLocks noGrp="1"/>
          </p:cNvSpPr>
          <p:nvPr>
            <p:ph type="dt" sz="half" idx="10"/>
          </p:nvPr>
        </p:nvSpPr>
        <p:spPr/>
        <p:txBody>
          <a:bodyPr/>
          <a:lstStyle/>
          <a:p>
            <a:fld id="{A9B4FCDD-766B-4E62-9C00-7867FCD603CA}" type="datetimeFigureOut">
              <a:rPr lang="en-US" smtClean="0"/>
              <a:t>3/10/2026</a:t>
            </a:fld>
            <a:endParaRPr lang="en-US"/>
          </a:p>
        </p:txBody>
      </p:sp>
      <p:sp>
        <p:nvSpPr>
          <p:cNvPr id="6" name="Footer Placeholder 5">
            <a:extLst>
              <a:ext uri="{FF2B5EF4-FFF2-40B4-BE49-F238E27FC236}">
                <a16:creationId xmlns:a16="http://schemas.microsoft.com/office/drawing/2014/main" id="{42FD0BC8-E591-60FE-0E4E-DA9F78E9C9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85EE30-A728-3334-3A4A-1C9342D0D4AA}"/>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66358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pic>
        <p:nvPicPr>
          <p:cNvPr id="8" name="Picture 7" descr="A screenshot of a video game&#10;&#10;Description automatically generated">
            <a:extLst>
              <a:ext uri="{FF2B5EF4-FFF2-40B4-BE49-F238E27FC236}">
                <a16:creationId xmlns:a16="http://schemas.microsoft.com/office/drawing/2014/main" id="{74DBB72E-FFBE-9268-B71A-7FDE32D807B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348331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AE0C1-281D-84D9-FEAF-5B46EB109D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913A57-B376-D3F5-2EBF-B205BAFDF7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C42041-B4E8-6DE1-15E1-0809AE6D4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2EF4ED-862D-AFA7-D998-DFB488EE5624}"/>
              </a:ext>
            </a:extLst>
          </p:cNvPr>
          <p:cNvSpPr>
            <a:spLocks noGrp="1"/>
          </p:cNvSpPr>
          <p:nvPr>
            <p:ph type="dt" sz="half" idx="10"/>
          </p:nvPr>
        </p:nvSpPr>
        <p:spPr/>
        <p:txBody>
          <a:bodyPr/>
          <a:lstStyle/>
          <a:p>
            <a:fld id="{A9B4FCDD-766B-4E62-9C00-7867FCD603CA}" type="datetimeFigureOut">
              <a:rPr lang="en-US" smtClean="0"/>
              <a:t>3/10/2026</a:t>
            </a:fld>
            <a:endParaRPr lang="en-US"/>
          </a:p>
        </p:txBody>
      </p:sp>
      <p:sp>
        <p:nvSpPr>
          <p:cNvPr id="6" name="Footer Placeholder 5">
            <a:extLst>
              <a:ext uri="{FF2B5EF4-FFF2-40B4-BE49-F238E27FC236}">
                <a16:creationId xmlns:a16="http://schemas.microsoft.com/office/drawing/2014/main" id="{69C140C2-70A2-EF14-7ECE-4CFFC6D06B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3593E1-6A13-6772-2609-A7D861002FFF}"/>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228480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B9D0-87F2-3FAE-3BA1-714204CFE8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8DFA57-3E49-7D06-BE52-5C9D2D8D7D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33F653-9FD0-593B-0580-1105E4583F46}"/>
              </a:ext>
            </a:extLst>
          </p:cNvPr>
          <p:cNvSpPr>
            <a:spLocks noGrp="1"/>
          </p:cNvSpPr>
          <p:nvPr>
            <p:ph type="dt" sz="half" idx="10"/>
          </p:nvPr>
        </p:nvSpPr>
        <p:spPr/>
        <p:txBody>
          <a:bodyPr/>
          <a:lstStyle/>
          <a:p>
            <a:fld id="{A9B4FCDD-766B-4E62-9C00-7867FCD603CA}" type="datetimeFigureOut">
              <a:rPr lang="en-US" smtClean="0"/>
              <a:t>3/10/2026</a:t>
            </a:fld>
            <a:endParaRPr lang="en-US"/>
          </a:p>
        </p:txBody>
      </p:sp>
      <p:sp>
        <p:nvSpPr>
          <p:cNvPr id="5" name="Footer Placeholder 4">
            <a:extLst>
              <a:ext uri="{FF2B5EF4-FFF2-40B4-BE49-F238E27FC236}">
                <a16:creationId xmlns:a16="http://schemas.microsoft.com/office/drawing/2014/main" id="{73D5F510-EB18-B1C7-7921-B992D1E6D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B1E98-5E0F-CD37-775B-9FB7528039E5}"/>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1149222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BF9171-18B4-BECB-56A3-D2742A5107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EBA87E-EAC0-6EDD-4A85-0781358322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AEEECC-32D0-D5F0-884F-FF089C1525CC}"/>
              </a:ext>
            </a:extLst>
          </p:cNvPr>
          <p:cNvSpPr>
            <a:spLocks noGrp="1"/>
          </p:cNvSpPr>
          <p:nvPr>
            <p:ph type="dt" sz="half" idx="10"/>
          </p:nvPr>
        </p:nvSpPr>
        <p:spPr/>
        <p:txBody>
          <a:bodyPr/>
          <a:lstStyle/>
          <a:p>
            <a:fld id="{A9B4FCDD-766B-4E62-9C00-7867FCD603CA}" type="datetimeFigureOut">
              <a:rPr lang="en-US" smtClean="0"/>
              <a:t>3/10/2026</a:t>
            </a:fld>
            <a:endParaRPr lang="en-US"/>
          </a:p>
        </p:txBody>
      </p:sp>
      <p:sp>
        <p:nvSpPr>
          <p:cNvPr id="5" name="Footer Placeholder 4">
            <a:extLst>
              <a:ext uri="{FF2B5EF4-FFF2-40B4-BE49-F238E27FC236}">
                <a16:creationId xmlns:a16="http://schemas.microsoft.com/office/drawing/2014/main" id="{954E6DCB-33FC-30D0-740E-8EC24A375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E7C43A-1CE6-2C1D-9DCE-173BC6D5565A}"/>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238448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2CD3D7-0C5A-AB48-A28E-9C1D0704F253}"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921605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2CD3D7-0C5A-AB48-A28E-9C1D0704F253}" type="datetimeFigureOut">
              <a:rPr lang="en-US" smtClean="0"/>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pic>
        <p:nvPicPr>
          <p:cNvPr id="9" name="Picture 8" descr="A screenshot of a computer&#10;&#10;AI-generated content may be incorrect.">
            <a:extLst>
              <a:ext uri="{FF2B5EF4-FFF2-40B4-BE49-F238E27FC236}">
                <a16:creationId xmlns:a16="http://schemas.microsoft.com/office/drawing/2014/main" id="{EBC78C01-C151-93EC-B75D-5A47B1D20BB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869210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2CD3D7-0C5A-AB48-A28E-9C1D0704F253}" type="datetimeFigureOut">
              <a:rPr lang="en-US" smtClean="0"/>
              <a:t>3/10/2026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85212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2CD3D7-0C5A-AB48-A28E-9C1D0704F253}" type="datetimeFigureOut">
              <a:rPr lang="en-US" smtClean="0"/>
              <a:t>3/10/2026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29706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CD3D7-0C5A-AB48-A28E-9C1D0704F253}" type="datetimeFigureOut">
              <a:rPr lang="en-US" smtClean="0"/>
              <a:t>3/10/2026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920658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CD3D7-0C5A-AB48-A28E-9C1D0704F253}" type="datetimeFigureOut">
              <a:rPr lang="en-US" smtClean="0"/>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5921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CD3D7-0C5A-AB48-A28E-9C1D0704F253}" type="datetimeFigureOut">
              <a:rPr lang="en-US" smtClean="0"/>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66235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CD3D7-0C5A-AB48-A28E-9C1D0704F253}" type="datetimeFigureOut">
              <a:rPr lang="en-US" smtClean="0"/>
              <a:t>3/10/2026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04F32-9C28-654B-9128-9BBED3C14F06}" type="slidenum">
              <a:rPr lang="en-US" smtClean="0"/>
              <a:t>‹#›</a:t>
            </a:fld>
            <a:endParaRPr lang="en-US"/>
          </a:p>
        </p:txBody>
      </p:sp>
      <p:pic>
        <p:nvPicPr>
          <p:cNvPr id="8" name="Picture 7" descr="A screenshot of a computer&#10;&#10;AI-generated content may be incorrect.">
            <a:extLst>
              <a:ext uri="{FF2B5EF4-FFF2-40B4-BE49-F238E27FC236}">
                <a16:creationId xmlns:a16="http://schemas.microsoft.com/office/drawing/2014/main" id="{9E8EA925-1D4A-EAF2-CDE5-E40C5AD066F1}"/>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90131436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2F3521-18EB-51E6-5673-B70121BB1D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6D2FA2-12E2-8883-922B-C5BBA7E106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898C46-0FB6-468D-3801-0C1EAE11E9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B4FCDD-766B-4E62-9C00-7867FCD603CA}" type="datetimeFigureOut">
              <a:rPr lang="en-US" smtClean="0"/>
              <a:t>3/10/2026</a:t>
            </a:fld>
            <a:endParaRPr lang="en-US"/>
          </a:p>
        </p:txBody>
      </p:sp>
      <p:sp>
        <p:nvSpPr>
          <p:cNvPr id="5" name="Footer Placeholder 4">
            <a:extLst>
              <a:ext uri="{FF2B5EF4-FFF2-40B4-BE49-F238E27FC236}">
                <a16:creationId xmlns:a16="http://schemas.microsoft.com/office/drawing/2014/main" id="{31C787A9-2259-CDB7-C7DB-A8A897655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C2B777C-B5FA-BB97-EC0A-7551435ABB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6CFB1B-BEA7-462B-A456-B89F99D467EB}" type="slidenum">
              <a:rPr lang="en-US" smtClean="0"/>
              <a:t>‹#›</a:t>
            </a:fld>
            <a:endParaRPr lang="en-US"/>
          </a:p>
        </p:txBody>
      </p:sp>
    </p:spTree>
    <p:extLst>
      <p:ext uri="{BB962C8B-B14F-4D97-AF65-F5344CB8AC3E}">
        <p14:creationId xmlns:p14="http://schemas.microsoft.com/office/powerpoint/2010/main" val="13133450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9BA36-0420-F8E4-0245-FD612BCA4E9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7CA2026-7B57-E531-197B-2B0C68B4483A}"/>
              </a:ext>
            </a:extLst>
          </p:cNvPr>
          <p:cNvPicPr>
            <a:picLocks noChangeAspect="1"/>
          </p:cNvPicPr>
          <p:nvPr/>
        </p:nvPicPr>
        <p:blipFill>
          <a:blip r:embed="rId3"/>
          <a:src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3A4D6B6A-1653-DAC9-D14F-954BFEF6403F}"/>
              </a:ext>
            </a:extLst>
          </p:cNvPr>
          <p:cNvSpPr/>
          <p:nvPr/>
        </p:nvSpPr>
        <p:spPr>
          <a:xfrm>
            <a:off x="9164660" y="5219827"/>
            <a:ext cx="2841856" cy="700920"/>
          </a:xfrm>
          <a:prstGeom prst="rect">
            <a:avLst/>
          </a:prstGeom>
          <a:solidFill>
            <a:schemeClr val="bg1"/>
          </a:solidFill>
          <a:ln>
            <a:solidFill>
              <a:srgbClr val="473B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Session 3</a:t>
            </a:r>
          </a:p>
        </p:txBody>
      </p:sp>
    </p:spTree>
    <p:extLst>
      <p:ext uri="{BB962C8B-B14F-4D97-AF65-F5344CB8AC3E}">
        <p14:creationId xmlns:p14="http://schemas.microsoft.com/office/powerpoint/2010/main" val="2589122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760F0-A7FA-137A-01A7-2FA51EFD139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5C107B6-A89B-BF75-5E46-E1678E6EA2CF}"/>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A197A32-9923-D68E-15B8-2CA42D0B050D}"/>
              </a:ext>
            </a:extLst>
          </p:cNvPr>
          <p:cNvSpPr txBox="1"/>
          <p:nvPr/>
        </p:nvSpPr>
        <p:spPr>
          <a:xfrm>
            <a:off x="664022" y="360673"/>
            <a:ext cx="8667014" cy="54886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Embrace His Mission (Matthew 16:21-23)</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1" i="0" dirty="0">
              <a:solidFill>
                <a:srgbClr val="000000"/>
              </a:solidFill>
              <a:effectLst/>
              <a:latin typeface="system-ui"/>
            </a:endParaRPr>
          </a:p>
          <a:p>
            <a:pPr algn="l">
              <a:buNone/>
            </a:pPr>
            <a:r>
              <a:rPr lang="en-US" sz="2800" b="1" i="0" baseline="30000">
                <a:solidFill>
                  <a:srgbClr val="000000"/>
                </a:solidFill>
                <a:effectLst/>
                <a:latin typeface="system-ui"/>
              </a:rPr>
              <a:t>21 </a:t>
            </a:r>
            <a:r>
              <a:rPr lang="en-US" sz="2800" b="0" i="0" dirty="0">
                <a:solidFill>
                  <a:srgbClr val="000000"/>
                </a:solidFill>
                <a:effectLst/>
                <a:latin typeface="system-ui"/>
              </a:rPr>
              <a:t>From then on Jesus began to point out to his disciples that it was necessary for him to go to Jerusalem and suffer many things from the elders, chief priests, and scribes, be killed, and be raised the third day. </a:t>
            </a:r>
            <a:r>
              <a:rPr lang="en-US" sz="2800" b="1" i="0" baseline="30000" dirty="0">
                <a:solidFill>
                  <a:srgbClr val="000000"/>
                </a:solidFill>
                <a:effectLst/>
                <a:latin typeface="system-ui"/>
              </a:rPr>
              <a:t>22 </a:t>
            </a:r>
            <a:r>
              <a:rPr lang="en-US" sz="2800" b="0" i="0" dirty="0">
                <a:solidFill>
                  <a:srgbClr val="000000"/>
                </a:solidFill>
                <a:effectLst/>
                <a:latin typeface="system-ui"/>
              </a:rPr>
              <a:t>Peter took him aside and began to rebuke him, “Oh no, Lord! This will never happen to you!” </a:t>
            </a:r>
          </a:p>
          <a:p>
            <a:pPr algn="l">
              <a:buNone/>
            </a:pPr>
            <a:endParaRPr lang="en-US" sz="2800" baseline="30000" dirty="0">
              <a:solidFill>
                <a:srgbClr val="000000"/>
              </a:solidFill>
              <a:latin typeface="system-ui"/>
            </a:endParaRPr>
          </a:p>
          <a:p>
            <a:pPr algn="l">
              <a:buNone/>
            </a:pPr>
            <a:r>
              <a:rPr lang="en-US" sz="2800" b="1" i="0" baseline="30000" dirty="0">
                <a:solidFill>
                  <a:srgbClr val="000000"/>
                </a:solidFill>
                <a:effectLst/>
                <a:latin typeface="system-ui"/>
              </a:rPr>
              <a:t>23 </a:t>
            </a:r>
            <a:r>
              <a:rPr lang="en-US" sz="2800" b="0" i="0" dirty="0">
                <a:solidFill>
                  <a:srgbClr val="000000"/>
                </a:solidFill>
                <a:effectLst/>
                <a:latin typeface="system-ui"/>
              </a:rPr>
              <a:t>Jesus turned and told Peter, “Get behind me, Satan! You are a hindrance to me because you’re not thinking about God’s concerns but human concerns.”</a:t>
            </a:r>
          </a:p>
          <a:p>
            <a:pPr algn="l">
              <a:buNone/>
            </a:pPr>
            <a:endParaRPr lang="en-US" sz="2800" b="0" i="0" dirty="0">
              <a:solidFill>
                <a:srgbClr val="000000"/>
              </a:solidFill>
              <a:effectLst/>
              <a:latin typeface="system-ui"/>
            </a:endParaRPr>
          </a:p>
        </p:txBody>
      </p:sp>
    </p:spTree>
    <p:extLst>
      <p:ext uri="{BB962C8B-B14F-4D97-AF65-F5344CB8AC3E}">
        <p14:creationId xmlns:p14="http://schemas.microsoft.com/office/powerpoint/2010/main" val="1765042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33BCD-1530-D3C6-76DE-8C8AF8F4D4F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4600679-052C-F179-FFA6-505800574EF9}"/>
              </a:ext>
            </a:extLst>
          </p:cNvPr>
          <p:cNvPicPr>
            <a:picLocks noChangeAspect="1"/>
          </p:cNvPicPr>
          <p:nvPr/>
        </p:nvPicPr>
        <p:blipFill>
          <a:blip r:embed="rId2"/>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DFE8639-8D9D-C012-7121-FB9EB9A8BC78}"/>
              </a:ext>
            </a:extLst>
          </p:cNvPr>
          <p:cNvSpPr txBox="1"/>
          <p:nvPr/>
        </p:nvSpPr>
        <p:spPr>
          <a:xfrm>
            <a:off x="326573" y="390523"/>
            <a:ext cx="7934200" cy="4401205"/>
          </a:xfrm>
          <a:prstGeom prst="rect">
            <a:avLst/>
          </a:prstGeom>
          <a:noFill/>
        </p:spPr>
        <p:txBody>
          <a:bodyPr wrap="square" lIns="91440" tIns="45720" rIns="91440" bIns="45720" rtlCol="0" anchor="t">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Embrace His Mission (Matthew 16:21-23)</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dirty="0">
              <a:solidFill>
                <a:schemeClr val="bg1"/>
              </a:solidFill>
              <a:latin typeface="Gotham" panose="02000604040000020004" pitchFamily="2" charset="0"/>
              <a:cs typeface="Times New Roman" panose="02020603050405020304" pitchFamily="18" charset="0"/>
            </a:endParaRPr>
          </a:p>
          <a:p>
            <a:pPr marL="457200" indent="-457200">
              <a:buFont typeface="Arial" panose="020B0604020202020204" pitchFamily="34" charset="0"/>
              <a:buChar char="•"/>
            </a:pPr>
            <a:r>
              <a:rPr lang="en-US" sz="2800" b="1" i="1" dirty="0">
                <a:solidFill>
                  <a:schemeClr val="bg1"/>
                </a:solidFill>
                <a:latin typeface="DIN-Bold"/>
              </a:rPr>
              <a:t>We cannot follow Jesus fully until we accept His mission as Messiah and Savior.</a:t>
            </a:r>
          </a:p>
          <a:p>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does it feel like to be rebuked? How is it helpful? How is it discouraging?</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How do we let our own agendas replace God’s greater plans?</a:t>
            </a:r>
          </a:p>
        </p:txBody>
      </p:sp>
    </p:spTree>
    <p:extLst>
      <p:ext uri="{BB962C8B-B14F-4D97-AF65-F5344CB8AC3E}">
        <p14:creationId xmlns:p14="http://schemas.microsoft.com/office/powerpoint/2010/main" val="3771158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E3037-DF46-656F-8A72-123EC4DE370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8E41683-71D5-531A-2839-7AA6748B43B7}"/>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2F8620E-7D33-52AD-6168-26F829514BE5}"/>
              </a:ext>
            </a:extLst>
          </p:cNvPr>
          <p:cNvSpPr txBox="1"/>
          <p:nvPr/>
        </p:nvSpPr>
        <p:spPr>
          <a:xfrm>
            <a:off x="820884" y="454191"/>
            <a:ext cx="8188034" cy="48320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Become His Disciple (Matthew 16:24-26)</a:t>
            </a:r>
          </a:p>
          <a:p>
            <a:pPr algn="l">
              <a:buNone/>
            </a:pPr>
            <a:br>
              <a:rPr lang="en-US" sz="2800" b="1" i="0" baseline="30000" dirty="0">
                <a:solidFill>
                  <a:srgbClr val="000000"/>
                </a:solidFill>
                <a:effectLst/>
                <a:latin typeface="system-ui"/>
              </a:rPr>
            </a:br>
            <a:r>
              <a:rPr lang="en-US" sz="2800" b="1" i="0" baseline="30000" dirty="0">
                <a:solidFill>
                  <a:srgbClr val="000000"/>
                </a:solidFill>
                <a:effectLst/>
                <a:latin typeface="system-ui"/>
              </a:rPr>
              <a:t>24 </a:t>
            </a:r>
            <a:r>
              <a:rPr lang="en-US" sz="2800" b="0" i="0" dirty="0">
                <a:solidFill>
                  <a:srgbClr val="000000"/>
                </a:solidFill>
                <a:effectLst/>
                <a:latin typeface="system-ui"/>
              </a:rPr>
              <a:t>Then Jesus said to his disciples, “If anyone wants to follow after me, let him deny himself, take up his cross, and follow me. </a:t>
            </a:r>
          </a:p>
          <a:p>
            <a:pPr algn="l">
              <a:buNone/>
            </a:pPr>
            <a:endParaRPr lang="en-US" sz="2800" baseline="30000" dirty="0">
              <a:solidFill>
                <a:srgbClr val="000000"/>
              </a:solidFill>
              <a:latin typeface="system-ui"/>
            </a:endParaRPr>
          </a:p>
          <a:p>
            <a:pPr algn="l">
              <a:buNone/>
            </a:pPr>
            <a:r>
              <a:rPr lang="en-US" sz="2800" b="1" i="0" baseline="30000" dirty="0">
                <a:solidFill>
                  <a:srgbClr val="000000"/>
                </a:solidFill>
                <a:effectLst/>
                <a:latin typeface="system-ui"/>
              </a:rPr>
              <a:t>25 </a:t>
            </a:r>
            <a:r>
              <a:rPr lang="en-US" sz="2800" b="0" i="0" dirty="0">
                <a:solidFill>
                  <a:srgbClr val="000000"/>
                </a:solidFill>
                <a:effectLst/>
                <a:latin typeface="system-ui"/>
              </a:rPr>
              <a:t>For whoever wants to save his life will lose it, but whoever loses his life because of me will find it. </a:t>
            </a:r>
          </a:p>
          <a:p>
            <a:pPr algn="l">
              <a:buNone/>
            </a:pPr>
            <a:endParaRPr lang="en-US" sz="2800" baseline="30000" dirty="0">
              <a:solidFill>
                <a:srgbClr val="000000"/>
              </a:solidFill>
              <a:latin typeface="system-ui"/>
            </a:endParaRPr>
          </a:p>
          <a:p>
            <a:pPr algn="l">
              <a:buNone/>
            </a:pPr>
            <a:r>
              <a:rPr lang="en-US" sz="2800" b="1" i="0" baseline="30000" dirty="0">
                <a:solidFill>
                  <a:srgbClr val="000000"/>
                </a:solidFill>
                <a:effectLst/>
                <a:latin typeface="system-ui"/>
              </a:rPr>
              <a:t>26 </a:t>
            </a:r>
            <a:r>
              <a:rPr lang="en-US" sz="2800" b="0" i="0" dirty="0">
                <a:solidFill>
                  <a:srgbClr val="000000"/>
                </a:solidFill>
                <a:effectLst/>
                <a:latin typeface="system-ui"/>
              </a:rPr>
              <a:t>For what will it benefit someone if he gains the whole world yet loses his life? Or what will anyone give in exchange for his life?</a:t>
            </a:r>
          </a:p>
        </p:txBody>
      </p:sp>
    </p:spTree>
    <p:extLst>
      <p:ext uri="{BB962C8B-B14F-4D97-AF65-F5344CB8AC3E}">
        <p14:creationId xmlns:p14="http://schemas.microsoft.com/office/powerpoint/2010/main" val="3275062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54A13-3283-7A49-1C17-65EF9C31BF1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F3B15A9-265B-9BAC-72B9-FAFEB1B81668}"/>
              </a:ext>
            </a:extLst>
          </p:cNvPr>
          <p:cNvPicPr>
            <a:picLocks noChangeAspect="1"/>
          </p:cNvPicPr>
          <p:nvPr/>
        </p:nvPicPr>
        <p:blipFill>
          <a:blip r:embed="rId2"/>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151FE8B-5139-0AA3-7FE7-AD515DB01968}"/>
              </a:ext>
            </a:extLst>
          </p:cNvPr>
          <p:cNvSpPr txBox="1"/>
          <p:nvPr/>
        </p:nvSpPr>
        <p:spPr>
          <a:xfrm>
            <a:off x="326573" y="390523"/>
            <a:ext cx="8162800" cy="4832092"/>
          </a:xfrm>
          <a:prstGeom prst="rect">
            <a:avLst/>
          </a:prstGeom>
          <a:noFill/>
        </p:spPr>
        <p:txBody>
          <a:bodyPr wrap="square" lIns="91440" tIns="45720" rIns="91440" bIns="45720" rtlCol="0" anchor="t">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Become His Disciple (Matthew 16:24-26)</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dirty="0">
              <a:solidFill>
                <a:schemeClr val="bg1"/>
              </a:solidFill>
              <a:latin typeface="Gotham" panose="02000604040000020004" pitchFamily="2" charset="0"/>
              <a:cs typeface="Times New Roman" panose="02020603050405020304" pitchFamily="18" charset="0"/>
            </a:endParaRPr>
          </a:p>
          <a:p>
            <a:pPr marL="457200" indent="-457200">
              <a:buFont typeface="Arial" panose="020B0604020202020204" pitchFamily="34" charset="0"/>
              <a:buChar char="•"/>
            </a:pPr>
            <a:r>
              <a:rPr lang="en-US" sz="2800" b="1" i="1" dirty="0">
                <a:solidFill>
                  <a:schemeClr val="bg1"/>
                </a:solidFill>
                <a:latin typeface="DIN-Bold"/>
              </a:rPr>
              <a:t>We cannot follow Jesus fully until we sacrifice our personal agendas to Him.</a:t>
            </a:r>
          </a:p>
          <a:p>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is the highest price you’ve ever paid for an experience? How did you decide the price was worth the value?</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does it mean to deny ourselves and to carry our cross?</a:t>
            </a:r>
          </a:p>
        </p:txBody>
      </p:sp>
    </p:spTree>
    <p:extLst>
      <p:ext uri="{BB962C8B-B14F-4D97-AF65-F5344CB8AC3E}">
        <p14:creationId xmlns:p14="http://schemas.microsoft.com/office/powerpoint/2010/main" val="3031555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D09AF-BE6A-D25B-9EF4-7A993928FE5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632A9AF-E3AA-62A3-5418-4B8B74EFE0BA}"/>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308D237-9DBE-7B87-3AE1-7A7C6E81FEBD}"/>
              </a:ext>
            </a:extLst>
          </p:cNvPr>
          <p:cNvSpPr txBox="1"/>
          <p:nvPr/>
        </p:nvSpPr>
        <p:spPr>
          <a:xfrm>
            <a:off x="326573" y="505431"/>
            <a:ext cx="8495309" cy="3108543"/>
          </a:xfrm>
          <a:prstGeom prst="rect">
            <a:avLst/>
          </a:prstGeom>
          <a:noFill/>
        </p:spPr>
        <p:txBody>
          <a:bodyPr wrap="square" lIns="91440" tIns="45720" rIns="91440" bIns="45720" rtlCol="0" anchor="t">
            <a:spAutoFit/>
          </a:bodyPr>
          <a:lstStyle/>
          <a:p>
            <a:pPr marL="0" marR="0">
              <a:spcBef>
                <a:spcPts val="0"/>
              </a:spcBef>
              <a:spcAft>
                <a:spcPts val="0"/>
              </a:spcAft>
            </a:pPr>
            <a:r>
              <a:rPr lang="en-US" sz="2800" b="1" i="1" dirty="0">
                <a:solidFill>
                  <a:schemeClr val="bg1"/>
                </a:solidFill>
                <a:effectLst/>
                <a:latin typeface="Gotham" panose="02000604040000020004" pitchFamily="2" charset="0"/>
                <a:ea typeface="Calibri" panose="020F0502020204030204" pitchFamily="34" charset="0"/>
                <a:cs typeface="Times New Roman" panose="02020603050405020304" pitchFamily="18" charset="0"/>
              </a:rPr>
              <a:t>CHALLENGE</a:t>
            </a:r>
            <a:endParaRPr lang="en-US" sz="2800" b="1" i="1" dirty="0">
              <a:solidFill>
                <a:schemeClr val="bg1"/>
              </a:solidFill>
              <a:effectLst/>
              <a:latin typeface="Gotham Light" pitchFamily="50" charset="0"/>
              <a:ea typeface="Calibri" panose="020F0502020204030204" pitchFamily="34" charset="0"/>
              <a:cs typeface="Times New Roman" panose="02020603050405020304" pitchFamily="18" charset="0"/>
            </a:endParaRPr>
          </a:p>
          <a:p>
            <a:pPr algn="l"/>
            <a:endParaRPr lang="en-US" sz="2800" b="1" i="1" dirty="0">
              <a:solidFill>
                <a:schemeClr val="bg1"/>
              </a:solidFill>
              <a:latin typeface="DIN-Bold"/>
            </a:endParaRPr>
          </a:p>
          <a:p>
            <a:pPr marL="1828800" lvl="3" indent="-457200">
              <a:buFont typeface="Arial" panose="020B0604020202020204" pitchFamily="34" charset="0"/>
              <a:buChar char="•"/>
            </a:pPr>
            <a:r>
              <a:rPr lang="en-US" sz="2800" b="1" i="1" dirty="0">
                <a:solidFill>
                  <a:schemeClr val="bg1"/>
                </a:solidFill>
                <a:latin typeface="DIN-Bold"/>
              </a:rPr>
              <a:t>Why do you think people hold these opinions about Jesus?</a:t>
            </a:r>
          </a:p>
          <a:p>
            <a:pPr lvl="3"/>
            <a:endParaRPr lang="en-US" sz="2800" b="1" i="1" dirty="0">
              <a:solidFill>
                <a:schemeClr val="bg1"/>
              </a:solidFill>
              <a:latin typeface="DIN-Bold"/>
            </a:endParaRPr>
          </a:p>
          <a:p>
            <a:pPr marL="1828800" lvl="3" indent="-457200">
              <a:buFont typeface="Arial" panose="020B0604020202020204" pitchFamily="34" charset="0"/>
              <a:buChar char="•"/>
            </a:pPr>
            <a:r>
              <a:rPr lang="en-US" sz="2800" b="1" i="1" dirty="0">
                <a:solidFill>
                  <a:schemeClr val="bg1"/>
                </a:solidFill>
                <a:latin typeface="DIN-Bold"/>
              </a:rPr>
              <a:t>Create a list of the costs of not following Jesus. Which will you choose?</a:t>
            </a:r>
          </a:p>
        </p:txBody>
      </p:sp>
    </p:spTree>
    <p:extLst>
      <p:ext uri="{BB962C8B-B14F-4D97-AF65-F5344CB8AC3E}">
        <p14:creationId xmlns:p14="http://schemas.microsoft.com/office/powerpoint/2010/main" val="920688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2BA2BD9-7B54-4190-8F06-3EF3658A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5">
            <a:extLst>
              <a:ext uri="{FF2B5EF4-FFF2-40B4-BE49-F238E27FC236}">
                <a16:creationId xmlns:a16="http://schemas.microsoft.com/office/drawing/2014/main" id="{4A9F8392-15FD-B123-B73B-A3CB946407DE}"/>
              </a:ext>
            </a:extLst>
          </p:cNvPr>
          <p:cNvSpPr>
            <a:spLocks noGrp="1"/>
          </p:cNvSpPr>
          <p:nvPr>
            <p:ph sz="half" idx="1"/>
          </p:nvPr>
        </p:nvSpPr>
        <p:spPr>
          <a:xfrm>
            <a:off x="329184" y="2404872"/>
            <a:ext cx="11862816" cy="1645919"/>
          </a:xfrm>
        </p:spPr>
        <p:txBody>
          <a:bodyPr>
            <a:normAutofit fontScale="85000" lnSpcReduction="20000"/>
          </a:bodyPr>
          <a:lstStyle/>
          <a:p>
            <a:pPr marL="0" indent="0" algn="ctr" defTabSz="914400">
              <a:lnSpc>
                <a:spcPct val="110000"/>
              </a:lnSpc>
              <a:spcBef>
                <a:spcPct val="0"/>
              </a:spcBef>
              <a:spcAft>
                <a:spcPts val="600"/>
              </a:spcAft>
              <a:buNone/>
            </a:pPr>
            <a:r>
              <a:rPr lang="en-US" sz="5600" b="1" dirty="0">
                <a:solidFill>
                  <a:schemeClr val="bg1"/>
                </a:solidFill>
                <a:effectLst/>
                <a:latin typeface="+mj-lt"/>
                <a:ea typeface="+mj-ea"/>
                <a:cs typeface="+mj-cs"/>
              </a:rPr>
              <a:t>God’s </a:t>
            </a:r>
            <a:r>
              <a:rPr lang="en-US" sz="5600" b="1" dirty="0">
                <a:solidFill>
                  <a:schemeClr val="bg1"/>
                </a:solidFill>
                <a:latin typeface="+mj-lt"/>
                <a:ea typeface="+mj-ea"/>
                <a:cs typeface="+mj-cs"/>
              </a:rPr>
              <a:t>Care</a:t>
            </a:r>
            <a:endParaRPr lang="en-US" sz="5600" b="1" dirty="0">
              <a:solidFill>
                <a:schemeClr val="bg1"/>
              </a:solidFill>
              <a:effectLst/>
              <a:latin typeface="+mj-lt"/>
              <a:ea typeface="+mj-ea"/>
              <a:cs typeface="+mj-cs"/>
            </a:endParaRPr>
          </a:p>
          <a:p>
            <a:pPr marL="0" indent="0" algn="ctr" defTabSz="914400">
              <a:lnSpc>
                <a:spcPct val="110000"/>
              </a:lnSpc>
              <a:spcBef>
                <a:spcPct val="0"/>
              </a:spcBef>
              <a:spcAft>
                <a:spcPts val="600"/>
              </a:spcAft>
              <a:buNone/>
            </a:pPr>
            <a:r>
              <a:rPr lang="en-US" sz="5600" b="1" dirty="0">
                <a:solidFill>
                  <a:schemeClr val="bg1"/>
                </a:solidFill>
                <a:latin typeface="+mj-lt"/>
                <a:ea typeface="+mj-ea"/>
                <a:cs typeface="+mj-cs"/>
              </a:rPr>
              <a:t>(Psalm 23:1-6)</a:t>
            </a:r>
          </a:p>
          <a:p>
            <a:endParaRPr lang="en-US" dirty="0"/>
          </a:p>
        </p:txBody>
      </p:sp>
      <p:pic>
        <p:nvPicPr>
          <p:cNvPr id="3" name="Picture 2">
            <a:extLst>
              <a:ext uri="{FF2B5EF4-FFF2-40B4-BE49-F238E27FC236}">
                <a16:creationId xmlns:a16="http://schemas.microsoft.com/office/drawing/2014/main" id="{E283098D-4DF3-64EF-4DAF-75FEE4C0DA83}"/>
              </a:ext>
            </a:extLst>
          </p:cNvPr>
          <p:cNvPicPr>
            <a:picLocks noChangeAspect="1"/>
          </p:cNvPicPr>
          <p:nvPr/>
        </p:nvPicPr>
        <p:blipFill>
          <a:blip r:embed="rId3"/>
          <a:src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4ECD94B-54EF-25B4-BF36-3037DBEFD151}"/>
              </a:ext>
            </a:extLst>
          </p:cNvPr>
          <p:cNvSpPr txBox="1"/>
          <p:nvPr/>
        </p:nvSpPr>
        <p:spPr>
          <a:xfrm>
            <a:off x="467353" y="2023043"/>
            <a:ext cx="7211529" cy="2787948"/>
          </a:xfrm>
          <a:prstGeom prst="rect">
            <a:avLst/>
          </a:prstGeom>
          <a:solidFill>
            <a:srgbClr val="1D4D59"/>
          </a:solidFill>
        </p:spPr>
        <p:txBody>
          <a:bodyPr vert="horz" lIns="91440" tIns="45720" rIns="91440" bIns="45720" rtlCol="0" anchor="b">
            <a:normAutofit fontScale="55000" lnSpcReduction="20000"/>
          </a:bodyPr>
          <a:lstStyle/>
          <a:p>
            <a:pPr algn="ctr" defTabSz="914400">
              <a:lnSpc>
                <a:spcPct val="110000"/>
              </a:lnSpc>
              <a:spcBef>
                <a:spcPct val="0"/>
              </a:spcBef>
              <a:spcAft>
                <a:spcPts val="600"/>
              </a:spcAft>
            </a:pPr>
            <a:r>
              <a:rPr lang="en-US" sz="6500" b="1" dirty="0">
                <a:solidFill>
                  <a:srgbClr val="ECE7E4"/>
                </a:solidFill>
                <a:latin typeface="+mj-lt"/>
                <a:ea typeface="+mj-ea"/>
                <a:cs typeface="+mj-cs"/>
              </a:rPr>
              <a:t>MAIN IDEA:</a:t>
            </a:r>
          </a:p>
          <a:p>
            <a:pPr algn="ctr" defTabSz="914400">
              <a:lnSpc>
                <a:spcPct val="90000"/>
              </a:lnSpc>
              <a:spcBef>
                <a:spcPct val="0"/>
              </a:spcBef>
              <a:spcAft>
                <a:spcPts val="600"/>
              </a:spcAft>
            </a:pPr>
            <a:endParaRPr lang="en-US" sz="4400" b="1" dirty="0">
              <a:solidFill>
                <a:srgbClr val="ECE7E4"/>
              </a:solidFill>
              <a:latin typeface="+mj-lt"/>
              <a:ea typeface="+mj-ea"/>
              <a:cs typeface="+mj-cs"/>
            </a:endParaRPr>
          </a:p>
          <a:p>
            <a:pPr algn="ctr" defTabSz="914400">
              <a:lnSpc>
                <a:spcPts val="5000"/>
              </a:lnSpc>
              <a:spcBef>
                <a:spcPct val="0"/>
              </a:spcBef>
              <a:spcAft>
                <a:spcPts val="600"/>
              </a:spcAft>
            </a:pPr>
            <a:r>
              <a:rPr lang="en-US" sz="7600" b="1" i="1" dirty="0">
                <a:solidFill>
                  <a:srgbClr val="ECE7E4"/>
                </a:solidFill>
                <a:latin typeface="+mj-lt"/>
                <a:ea typeface="+mj-ea"/>
                <a:cs typeface="+mj-cs"/>
              </a:rPr>
              <a:t>Jesus is the Messiah, the Savior of the world sent by God.</a:t>
            </a:r>
          </a:p>
        </p:txBody>
      </p:sp>
    </p:spTree>
    <p:extLst>
      <p:ext uri="{BB962C8B-B14F-4D97-AF65-F5344CB8AC3E}">
        <p14:creationId xmlns:p14="http://schemas.microsoft.com/office/powerpoint/2010/main" val="3362112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AD9E8A-9500-117A-BC8A-86A68138054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A942B84-3EB5-E949-2113-40B4FA7AC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4906520-F00D-ED8A-E1EA-C80BF1EDF779}"/>
              </a:ext>
            </a:extLst>
          </p:cNvPr>
          <p:cNvPicPr>
            <a:picLocks noGrp="1" noChangeAspect="1"/>
          </p:cNvPicPr>
          <p:nvPr>
            <p:ph sz="half" idx="1"/>
          </p:nvPr>
        </p:nvPicPr>
        <p:blipFill>
          <a:blip r:embed="rId2"/>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44FCB94-E8EC-6DE6-17F1-88AE8C8209C0}"/>
              </a:ext>
            </a:extLst>
          </p:cNvPr>
          <p:cNvSpPr txBox="1"/>
          <p:nvPr/>
        </p:nvSpPr>
        <p:spPr>
          <a:xfrm>
            <a:off x="356616" y="356616"/>
            <a:ext cx="8371747" cy="3108543"/>
          </a:xfrm>
          <a:prstGeom prst="rect">
            <a:avLst/>
          </a:prstGeom>
          <a:noFill/>
        </p:spPr>
        <p:txBody>
          <a:bodyPr wrap="square">
            <a:spAutoFit/>
          </a:bodyPr>
          <a:lstStyle/>
          <a:p>
            <a:pPr marL="0" marR="0">
              <a:spcBef>
                <a:spcPts val="0"/>
              </a:spcBef>
              <a:spcAft>
                <a:spcPts val="0"/>
              </a:spcAft>
            </a:pPr>
            <a:r>
              <a:rPr lang="en-US" sz="2800" b="1" i="1" dirty="0">
                <a:solidFill>
                  <a:schemeClr val="bg1"/>
                </a:solidFill>
                <a:effectLst/>
                <a:latin typeface="Gotham" panose="02000604040000020004" pitchFamily="2" charset="0"/>
                <a:ea typeface="Calibri" panose="020F0502020204030204" pitchFamily="34" charset="0"/>
                <a:cs typeface="Times New Roman" panose="02020603050405020304" pitchFamily="18" charset="0"/>
              </a:rPr>
              <a:t>Introduction</a:t>
            </a:r>
            <a:endParaRPr lang="en-US" sz="2800" b="1" i="1" dirty="0">
              <a:solidFill>
                <a:schemeClr val="bg1"/>
              </a:solidFill>
              <a:effectLst/>
              <a:latin typeface="Gotham Light" pitchFamily="50" charset="0"/>
              <a:ea typeface="Calibri" panose="020F0502020204030204" pitchFamily="34" charset="0"/>
              <a:cs typeface="Times New Roman" panose="02020603050405020304" pitchFamily="18" charset="0"/>
            </a:endParaRPr>
          </a:p>
          <a:p>
            <a:pPr algn="l"/>
            <a:endParaRPr lang="en-US" sz="2800" b="1" i="1" dirty="0">
              <a:solidFill>
                <a:schemeClr val="bg1"/>
              </a:solidFill>
              <a:latin typeface="DIN-Bold"/>
            </a:endParaRPr>
          </a:p>
          <a:p>
            <a:pPr algn="l"/>
            <a:endParaRPr lang="en-US" sz="2800" b="1"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Who is the best leader you’ve ever followed? What did you learn from that person?</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are the traits of leaders you want to follow?</a:t>
            </a:r>
          </a:p>
        </p:txBody>
      </p:sp>
    </p:spTree>
    <p:extLst>
      <p:ext uri="{BB962C8B-B14F-4D97-AF65-F5344CB8AC3E}">
        <p14:creationId xmlns:p14="http://schemas.microsoft.com/office/powerpoint/2010/main" val="4123519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37400C-D309-AAF4-31B8-2FDCD45D8D2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EF3BE6-BB25-4A89-8BFC-6A2EFF454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F02033C-F28E-1336-F64B-64CA39D17428}"/>
              </a:ext>
            </a:extLst>
          </p:cNvPr>
          <p:cNvPicPr>
            <a:picLocks noGrp="1" noChangeAspect="1"/>
          </p:cNvPicPr>
          <p:nvPr>
            <p:ph sz="half" idx="1"/>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D5D28D4-93F7-2057-BD12-CC639A5DA50C}"/>
              </a:ext>
            </a:extLst>
          </p:cNvPr>
          <p:cNvSpPr txBox="1"/>
          <p:nvPr/>
        </p:nvSpPr>
        <p:spPr>
          <a:xfrm>
            <a:off x="1386119" y="446935"/>
            <a:ext cx="9419761" cy="646331"/>
          </a:xfrm>
          <a:prstGeom prst="rect">
            <a:avLst/>
          </a:prstGeom>
          <a:noFill/>
        </p:spPr>
        <p:txBody>
          <a:bodyPr wrap="square">
            <a:spAutoFit/>
          </a:bodyPr>
          <a:lstStyle/>
          <a:p>
            <a:pPr algn="ctr"/>
            <a:r>
              <a:rPr lang="en-US" sz="3600" b="1" dirty="0">
                <a:solidFill>
                  <a:schemeClr val="bg1"/>
                </a:solidFill>
                <a:latin typeface="Gotham" panose="02000604040000020004" pitchFamily="2" charset="0"/>
              </a:rPr>
              <a:t>Following Jesus</a:t>
            </a:r>
            <a:endParaRPr lang="en-US" sz="3000" b="1" dirty="0">
              <a:solidFill>
                <a:schemeClr val="bg1"/>
              </a:solidFill>
              <a:latin typeface="Gotham" panose="02000604040000020004" pitchFamily="2" charset="0"/>
            </a:endParaRPr>
          </a:p>
        </p:txBody>
      </p:sp>
      <p:sp>
        <p:nvSpPr>
          <p:cNvPr id="3" name="TextBox 2">
            <a:extLst>
              <a:ext uri="{FF2B5EF4-FFF2-40B4-BE49-F238E27FC236}">
                <a16:creationId xmlns:a16="http://schemas.microsoft.com/office/drawing/2014/main" id="{50CF3E2E-13CF-9FEE-DF54-E6D5371E0C0C}"/>
              </a:ext>
            </a:extLst>
          </p:cNvPr>
          <p:cNvSpPr txBox="1"/>
          <p:nvPr/>
        </p:nvSpPr>
        <p:spPr>
          <a:xfrm>
            <a:off x="1695635" y="2057400"/>
            <a:ext cx="9419761" cy="1384995"/>
          </a:xfrm>
          <a:prstGeom prst="rect">
            <a:avLst/>
          </a:prstGeom>
          <a:noFill/>
        </p:spPr>
        <p:txBody>
          <a:bodyPr wrap="square">
            <a:spAutoFit/>
          </a:bodyPr>
          <a:lstStyle/>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Know the Messiah (Matthew 16:13-20)</a:t>
            </a:r>
          </a:p>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Embrace His Mission (Matthew 16:21-23)</a:t>
            </a:r>
          </a:p>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Become His Disciple (Matthew 16:24-26)</a:t>
            </a:r>
          </a:p>
        </p:txBody>
      </p:sp>
    </p:spTree>
    <p:extLst>
      <p:ext uri="{BB962C8B-B14F-4D97-AF65-F5344CB8AC3E}">
        <p14:creationId xmlns:p14="http://schemas.microsoft.com/office/powerpoint/2010/main" val="1645723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C7A18-9A87-7243-B7D4-79A968BEF47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DA2A59D-63CD-693E-ADC3-DCE1C913BB4D}"/>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939AFFE-7E52-BA31-8D4D-296EEF6A02C3}"/>
              </a:ext>
            </a:extLst>
          </p:cNvPr>
          <p:cNvSpPr txBox="1"/>
          <p:nvPr/>
        </p:nvSpPr>
        <p:spPr>
          <a:xfrm>
            <a:off x="664021" y="360673"/>
            <a:ext cx="11056923" cy="659667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Know the Messiah (Matthew 16:13-20)</a:t>
            </a:r>
          </a:p>
          <a:p>
            <a:pPr algn="l">
              <a:buNone/>
            </a:pPr>
            <a:endParaRPr lang="en-US" sz="1400" b="1" i="0" baseline="30000" dirty="0">
              <a:solidFill>
                <a:srgbClr val="000000"/>
              </a:solidFill>
              <a:effectLst/>
              <a:latin typeface="system-ui"/>
            </a:endParaRPr>
          </a:p>
          <a:p>
            <a:pPr algn="l">
              <a:lnSpc>
                <a:spcPts val="3200"/>
              </a:lnSpc>
              <a:buNone/>
            </a:pPr>
            <a:r>
              <a:rPr lang="en-US" sz="2800" b="1" i="0" baseline="30000" dirty="0">
                <a:solidFill>
                  <a:srgbClr val="000000"/>
                </a:solidFill>
                <a:effectLst/>
                <a:latin typeface="system-ui"/>
              </a:rPr>
              <a:t>13 </a:t>
            </a:r>
            <a:r>
              <a:rPr lang="en-US" sz="2800" b="0" i="0" dirty="0">
                <a:solidFill>
                  <a:srgbClr val="000000"/>
                </a:solidFill>
                <a:effectLst/>
                <a:latin typeface="system-ui"/>
              </a:rPr>
              <a:t>When Jesus came to the region of Caesarea Philippi, he asked his disciples, “Who do people say that the Son of Man is?”</a:t>
            </a:r>
            <a:r>
              <a:rPr lang="en-US" sz="2800" baseline="30000" dirty="0">
                <a:solidFill>
                  <a:srgbClr val="000000"/>
                </a:solidFill>
                <a:latin typeface="system-ui"/>
              </a:rPr>
              <a:t> </a:t>
            </a:r>
            <a:r>
              <a:rPr lang="en-US" sz="2800" b="1" i="0" baseline="30000" dirty="0">
                <a:solidFill>
                  <a:srgbClr val="000000"/>
                </a:solidFill>
                <a:effectLst/>
                <a:latin typeface="system-ui"/>
              </a:rPr>
              <a:t>14 </a:t>
            </a:r>
            <a:r>
              <a:rPr lang="en-US" sz="2800" b="0" i="0" dirty="0">
                <a:solidFill>
                  <a:srgbClr val="000000"/>
                </a:solidFill>
                <a:effectLst/>
                <a:latin typeface="system-ui"/>
              </a:rPr>
              <a:t>They replied, “Some say John the Baptist; others, Elijah; still others, Jeremiah or one of the prophets.” </a:t>
            </a:r>
            <a:r>
              <a:rPr lang="en-US" sz="2800" b="1" i="0" baseline="30000" dirty="0">
                <a:solidFill>
                  <a:srgbClr val="000000"/>
                </a:solidFill>
                <a:effectLst/>
                <a:latin typeface="system-ui"/>
              </a:rPr>
              <a:t>15 </a:t>
            </a:r>
            <a:r>
              <a:rPr lang="en-US" sz="2800" b="0" i="0" dirty="0">
                <a:solidFill>
                  <a:srgbClr val="000000"/>
                </a:solidFill>
                <a:effectLst/>
                <a:latin typeface="system-ui"/>
              </a:rPr>
              <a:t>“But you,” he asked them, “who do you say that I am?” </a:t>
            </a:r>
          </a:p>
          <a:p>
            <a:pPr algn="l">
              <a:buNone/>
            </a:pPr>
            <a:endParaRPr lang="en-US" sz="1400" baseline="30000" dirty="0">
              <a:solidFill>
                <a:srgbClr val="000000"/>
              </a:solidFill>
              <a:latin typeface="system-ui"/>
            </a:endParaRPr>
          </a:p>
          <a:p>
            <a:pPr algn="l">
              <a:lnSpc>
                <a:spcPts val="3200"/>
              </a:lnSpc>
              <a:buNone/>
            </a:pPr>
            <a:r>
              <a:rPr lang="en-US" sz="2800" b="1" i="0" baseline="30000" dirty="0">
                <a:solidFill>
                  <a:srgbClr val="000000"/>
                </a:solidFill>
                <a:effectLst/>
                <a:latin typeface="system-ui"/>
              </a:rPr>
              <a:t>16 </a:t>
            </a:r>
            <a:r>
              <a:rPr lang="en-US" sz="2800" b="0" i="0" dirty="0">
                <a:solidFill>
                  <a:srgbClr val="000000"/>
                </a:solidFill>
                <a:effectLst/>
                <a:latin typeface="system-ui"/>
              </a:rPr>
              <a:t>Simon Peter answered, “You are the Messiah, the Son of the living God.”</a:t>
            </a:r>
            <a:r>
              <a:rPr lang="en-US" sz="2800" b="1" i="0" baseline="30000" dirty="0">
                <a:solidFill>
                  <a:srgbClr val="000000"/>
                </a:solidFill>
                <a:effectLst/>
                <a:latin typeface="system-ui"/>
              </a:rPr>
              <a:t>17 </a:t>
            </a:r>
            <a:r>
              <a:rPr lang="en-US" sz="2800" b="0" i="0" dirty="0">
                <a:solidFill>
                  <a:srgbClr val="000000"/>
                </a:solidFill>
                <a:effectLst/>
                <a:latin typeface="system-ui"/>
              </a:rPr>
              <a:t>Jesus responded, “Blessed are you, Simon son of Jonah, because flesh and blood did not reveal this to you, but my Father in heaven. </a:t>
            </a:r>
            <a:r>
              <a:rPr lang="en-US" sz="2800" b="1" i="0" baseline="30000" dirty="0">
                <a:solidFill>
                  <a:srgbClr val="000000"/>
                </a:solidFill>
                <a:effectLst/>
                <a:latin typeface="system-ui"/>
              </a:rPr>
              <a:t>18 </a:t>
            </a:r>
            <a:r>
              <a:rPr lang="en-US" sz="2800" b="0" i="0" dirty="0">
                <a:solidFill>
                  <a:srgbClr val="000000"/>
                </a:solidFill>
                <a:effectLst/>
                <a:latin typeface="system-ui"/>
              </a:rPr>
              <a:t>And I also say to you that you are Peter, and on this rock I will build my church, and the gates of Hades will not overpower it.</a:t>
            </a:r>
          </a:p>
          <a:p>
            <a:pPr algn="l">
              <a:buNone/>
            </a:pPr>
            <a:endParaRPr lang="en-US" sz="1400" b="0" i="0" dirty="0">
              <a:solidFill>
                <a:srgbClr val="000000"/>
              </a:solidFill>
              <a:effectLst/>
              <a:latin typeface="system-ui"/>
            </a:endParaRPr>
          </a:p>
          <a:p>
            <a:pPr algn="l">
              <a:lnSpc>
                <a:spcPts val="3200"/>
              </a:lnSpc>
              <a:buNone/>
            </a:pPr>
            <a:r>
              <a:rPr lang="en-US" sz="2800" b="0" i="0" dirty="0">
                <a:solidFill>
                  <a:srgbClr val="000000"/>
                </a:solidFill>
                <a:effectLst/>
                <a:latin typeface="system-ui"/>
              </a:rPr>
              <a:t> </a:t>
            </a:r>
            <a:r>
              <a:rPr lang="en-US" sz="2800" b="1" i="0" baseline="30000" dirty="0">
                <a:solidFill>
                  <a:srgbClr val="000000"/>
                </a:solidFill>
                <a:effectLst/>
                <a:latin typeface="system-ui"/>
              </a:rPr>
              <a:t>19 </a:t>
            </a:r>
            <a:r>
              <a:rPr lang="en-US" sz="2800" b="0" i="0" dirty="0">
                <a:solidFill>
                  <a:srgbClr val="000000"/>
                </a:solidFill>
                <a:effectLst/>
                <a:latin typeface="system-ui"/>
              </a:rPr>
              <a:t>I will give you the keys of the kingdom of heaven, and whatever you bind on earth will have been bound in heaven, and whatever you loose on earth will have been loosed in heaven.” </a:t>
            </a:r>
            <a:r>
              <a:rPr lang="en-US" sz="2800" b="1" i="0" baseline="30000" dirty="0">
                <a:solidFill>
                  <a:srgbClr val="000000"/>
                </a:solidFill>
                <a:effectLst/>
                <a:latin typeface="system-ui"/>
              </a:rPr>
              <a:t>20 </a:t>
            </a:r>
            <a:r>
              <a:rPr lang="en-US" sz="2800" b="0" i="0" dirty="0">
                <a:solidFill>
                  <a:srgbClr val="000000"/>
                </a:solidFill>
                <a:effectLst/>
                <a:latin typeface="system-ui"/>
              </a:rPr>
              <a:t>Then he gave the disciples orders to tell no one that he was the Messiah.</a:t>
            </a:r>
          </a:p>
        </p:txBody>
      </p:sp>
    </p:spTree>
    <p:extLst>
      <p:ext uri="{BB962C8B-B14F-4D97-AF65-F5344CB8AC3E}">
        <p14:creationId xmlns:p14="http://schemas.microsoft.com/office/powerpoint/2010/main" val="264410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icture">
            <a:extLst>
              <a:ext uri="{FF2B5EF4-FFF2-40B4-BE49-F238E27FC236}">
                <a16:creationId xmlns:a16="http://schemas.microsoft.com/office/drawing/2014/main" id="{2F13CDA0-C247-C700-D87A-C1C9A47507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12192000" cy="6850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18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3E91082-238E-59E5-C5EC-C6115F09AE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0896"/>
            <a:ext cx="12192000" cy="8107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421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5157F-8C9E-8D97-600E-4D72D6F033EC}"/>
            </a:ext>
          </a:extLst>
        </p:cNvPr>
        <p:cNvGrpSpPr/>
        <p:nvPr/>
      </p:nvGrpSpPr>
      <p:grpSpPr>
        <a:xfrm>
          <a:off x="0" y="0"/>
          <a:ext cx="0" cy="0"/>
          <a:chOff x="0" y="0"/>
          <a:chExt cx="0" cy="0"/>
        </a:xfrm>
      </p:grpSpPr>
      <p:pic>
        <p:nvPicPr>
          <p:cNvPr id="3074" name="Picture 2">
            <a:extLst>
              <a:ext uri="{FF2B5EF4-FFF2-40B4-BE49-F238E27FC236}">
                <a16:creationId xmlns:a16="http://schemas.microsoft.com/office/drawing/2014/main" id="{F19B9A0E-5FFC-4F0D-3C06-C4BF834702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17812"/>
            <a:ext cx="12304057" cy="9228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543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6CD1E-6625-2B39-18EE-DCE81A1A2E0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724C5E4-53A1-75A2-B883-D990992DE3C2}"/>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CC543D5-9791-3A20-5497-55988A0C3DEF}"/>
              </a:ext>
            </a:extLst>
          </p:cNvPr>
          <p:cNvSpPr txBox="1"/>
          <p:nvPr/>
        </p:nvSpPr>
        <p:spPr>
          <a:xfrm>
            <a:off x="664021" y="360673"/>
            <a:ext cx="8635843" cy="382668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Know the Messiah (Matthew 16:13-20)</a:t>
            </a:r>
          </a:p>
          <a:p>
            <a:pPr algn="l">
              <a:buNone/>
            </a:pPr>
            <a:endParaRPr lang="en-US" sz="2800" b="1" i="0" baseline="30000" dirty="0">
              <a:solidFill>
                <a:srgbClr val="000000"/>
              </a:solidFill>
              <a:effectLst/>
              <a:latin typeface="system-ui"/>
            </a:endParaRPr>
          </a:p>
          <a:p>
            <a:pPr marL="457200" indent="-457200">
              <a:buFont typeface="Arial" panose="020B0604020202020204" pitchFamily="34" charset="0"/>
              <a:buChar char="•"/>
            </a:pPr>
            <a:r>
              <a:rPr lang="en-US" sz="2800" b="1" i="1" dirty="0">
                <a:solidFill>
                  <a:schemeClr val="bg1"/>
                </a:solidFill>
                <a:latin typeface="DIN-Bold"/>
              </a:rPr>
              <a:t>We cannot follow Jesus fully until we know and accept His true identity.</a:t>
            </a:r>
          </a:p>
          <a:p>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When have you experienced a case of mistaken identity? How did you resolve it?</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Why is it important to understand who Jesus is?</a:t>
            </a:r>
            <a:endParaRPr lang="en-US" sz="2800" b="0" i="0" dirty="0">
              <a:solidFill>
                <a:srgbClr val="000000"/>
              </a:solidFill>
              <a:effectLst/>
              <a:latin typeface="system-ui"/>
            </a:endParaRPr>
          </a:p>
        </p:txBody>
      </p:sp>
    </p:spTree>
    <p:extLst>
      <p:ext uri="{BB962C8B-B14F-4D97-AF65-F5344CB8AC3E}">
        <p14:creationId xmlns:p14="http://schemas.microsoft.com/office/powerpoint/2010/main" val="4790400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3E4F19A7-A959-40BB-972C-4880BAF8EB0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8BBE2BB0DF774F88AF48FB80891300" ma:contentTypeVersion="16" ma:contentTypeDescription="Create a new document." ma:contentTypeScope="" ma:versionID="3a80fefcd397321ac8878495e54aee0a">
  <xsd:schema xmlns:xsd="http://www.w3.org/2001/XMLSchema" xmlns:xs="http://www.w3.org/2001/XMLSchema" xmlns:p="http://schemas.microsoft.com/office/2006/metadata/properties" xmlns:ns2="3c30883b-b08b-420b-82ed-e9c04d87cd19" xmlns:ns3="77f16271-2830-4c2f-ab34-b362f4d72335" targetNamespace="http://schemas.microsoft.com/office/2006/metadata/properties" ma:root="true" ma:fieldsID="d5cbab20257c496b89847a9336317681" ns2:_="" ns3:_="">
    <xsd:import namespace="3c30883b-b08b-420b-82ed-e9c04d87cd19"/>
    <xsd:import namespace="77f16271-2830-4c2f-ab34-b362f4d723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30883b-b08b-420b-82ed-e9c04d87cd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5754a65-b2fa-4c49-b298-75691b9803b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f16271-2830-4c2f-ab34-b362f4d723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b0621b1-ca00-41fb-869b-0bd64366ca1c}" ma:internalName="TaxCatchAll" ma:showField="CatchAllData" ma:web="77f16271-2830-4c2f-ab34-b362f4d723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7f16271-2830-4c2f-ab34-b362f4d72335" xsi:nil="true"/>
    <lcf76f155ced4ddcb4097134ff3c332f xmlns="3c30883b-b08b-420b-82ed-e9c04d87cd1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0D694C3-4F52-4657-B4EF-0E4D30F33A9A}">
  <ds:schemaRefs>
    <ds:schemaRef ds:uri="3c30883b-b08b-420b-82ed-e9c04d87cd19"/>
    <ds:schemaRef ds:uri="77f16271-2830-4c2f-ab34-b362f4d723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659C73A-9B5D-43F7-BD94-40559A7023F8}">
  <ds:schemaRefs>
    <ds:schemaRef ds:uri="http://schemas.microsoft.com/sharepoint/v3/contenttype/forms"/>
  </ds:schemaRefs>
</ds:datastoreItem>
</file>

<file path=customXml/itemProps3.xml><?xml version="1.0" encoding="utf-8"?>
<ds:datastoreItem xmlns:ds="http://schemas.openxmlformats.org/officeDocument/2006/customXml" ds:itemID="{E8069879-EA21-46BC-8C0E-D8E39B230494}">
  <ds:schemaRefs>
    <ds:schemaRef ds:uri="3c30883b-b08b-420b-82ed-e9c04d87cd19"/>
    <ds:schemaRef ds:uri="77f16271-2830-4c2f-ab34-b362f4d723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2209</TotalTime>
  <Words>686</Words>
  <Application>Microsoft Office PowerPoint</Application>
  <PresentationFormat>Widescreen</PresentationFormat>
  <Paragraphs>68</Paragraphs>
  <Slides>14</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Aptos</vt:lpstr>
      <vt:lpstr>Aptos Display</vt:lpstr>
      <vt:lpstr>Arial</vt:lpstr>
      <vt:lpstr>Calibri</vt:lpstr>
      <vt:lpstr>Calibri Light</vt:lpstr>
      <vt:lpstr>DIN-Bold</vt:lpstr>
      <vt:lpstr>Gotham</vt:lpstr>
      <vt:lpstr>Gotham Light</vt:lpstr>
      <vt:lpstr>system-ui</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Diaz de Leon</dc:creator>
  <cp:lastModifiedBy>Bill Boren</cp:lastModifiedBy>
  <cp:revision>10</cp:revision>
  <cp:lastPrinted>2023-07-19T18:11:49Z</cp:lastPrinted>
  <dcterms:created xsi:type="dcterms:W3CDTF">2020-05-13T16:18:50Z</dcterms:created>
  <dcterms:modified xsi:type="dcterms:W3CDTF">2026-03-10T13:29:27Z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0x010100258BBE2BB0DF774F88AF48FB80891300</vt:lpwstr>
  </property>
  <property fmtid="{D5CDD505-2E9C-101B-9397-08002B2CF9AE}" pid="3" name="MediaServiceImageTags">
    <vt:lpwstr/>
  </property>
</Properties>
</file>