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5"/>
  </p:notesMasterIdLst>
  <p:sldIdLst>
    <p:sldId id="333" r:id="rId6"/>
    <p:sldId id="332" r:id="rId7"/>
    <p:sldId id="335" r:id="rId8"/>
    <p:sldId id="336" r:id="rId9"/>
    <p:sldId id="325" r:id="rId10"/>
    <p:sldId id="345" r:id="rId11"/>
    <p:sldId id="344" r:id="rId12"/>
    <p:sldId id="326" r:id="rId13"/>
    <p:sldId id="32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D0170-0AC2-46C4-A5F6-C6F7C196F80B}" v="20" dt="2026-03-26T17:16:5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3-26T17:23:05.988" v="2897" actId="20577"/>
      <pc:docMkLst>
        <pc:docMk/>
      </pc:docMkLst>
      <pc:sldChg chg="modSp mod">
        <pc:chgData name="Liz Jones" userId="502b2ac9-9aba-4149-bbba-f4dfb9a46044" providerId="ADAL" clId="{31CD8E7B-3FEE-4D67-AD92-ADD615FADF92}" dt="2026-03-26T17:19:31.608" v="2852" actId="255"/>
        <pc:sldMkLst>
          <pc:docMk/>
          <pc:sldMk cId="264410435" sldId="325"/>
        </pc:sldMkLst>
        <pc:spChg chg="mod">
          <ac:chgData name="Liz Jones" userId="502b2ac9-9aba-4149-bbba-f4dfb9a46044" providerId="ADAL" clId="{31CD8E7B-3FEE-4D67-AD92-ADD615FADF92}" dt="2026-03-26T17:19:31.608" v="2852" actId="255"/>
          <ac:spMkLst>
            <pc:docMk/>
            <pc:sldMk cId="264410435" sldId="325"/>
            <ac:spMk id="2" creationId="{1939AFFE-7E52-BA31-8D4D-296EEF6A02C3}"/>
          </ac:spMkLst>
        </pc:spChg>
      </pc:sldChg>
      <pc:sldChg chg="modSp mod">
        <pc:chgData name="Liz Jones" userId="502b2ac9-9aba-4149-bbba-f4dfb9a46044" providerId="ADAL" clId="{31CD8E7B-3FEE-4D67-AD92-ADD615FADF92}" dt="2026-03-26T17:15:28.286" v="2800" actId="14100"/>
        <pc:sldMkLst>
          <pc:docMk/>
          <pc:sldMk cId="3771158965" sldId="326"/>
        </pc:sldMkLst>
        <pc:spChg chg="mod">
          <ac:chgData name="Liz Jones" userId="502b2ac9-9aba-4149-bbba-f4dfb9a46044" providerId="ADAL" clId="{31CD8E7B-3FEE-4D67-AD92-ADD615FADF92}" dt="2026-03-26T17:15:28.286" v="2800" actId="14100"/>
          <ac:spMkLst>
            <pc:docMk/>
            <pc:sldMk cId="3771158965" sldId="326"/>
            <ac:spMk id="2" creationId="{9DFE8639-8D9D-C012-7121-FB9EB9A8BC78}"/>
          </ac:spMkLst>
        </pc:spChg>
      </pc:sldChg>
      <pc:sldChg chg="modSp mod">
        <pc:chgData name="Liz Jones" userId="502b2ac9-9aba-4149-bbba-f4dfb9a46044" providerId="ADAL" clId="{31CD8E7B-3FEE-4D67-AD92-ADD615FADF92}" dt="2026-03-26T17:23:05.988" v="2897" actId="20577"/>
        <pc:sldMkLst>
          <pc:docMk/>
          <pc:sldMk cId="920688954" sldId="327"/>
        </pc:sldMkLst>
        <pc:spChg chg="mod">
          <ac:chgData name="Liz Jones" userId="502b2ac9-9aba-4149-bbba-f4dfb9a46044" providerId="ADAL" clId="{31CD8E7B-3FEE-4D67-AD92-ADD615FADF92}" dt="2026-03-26T17:23:05.988" v="2897" actId="20577"/>
          <ac:spMkLst>
            <pc:docMk/>
            <pc:sldMk cId="920688954" sldId="327"/>
            <ac:spMk id="2" creationId="{0308D237-9DBE-7B87-3AE1-7A7C6E81FEBD}"/>
          </ac:spMkLst>
        </pc:spChg>
      </pc:sldChg>
      <pc:sldChg chg="modSp mod">
        <pc:chgData name="Liz Jones" userId="502b2ac9-9aba-4149-bbba-f4dfb9a46044" providerId="ADAL" clId="{31CD8E7B-3FEE-4D67-AD92-ADD615FADF92}" dt="2026-03-26T17:05:27.810" v="2673" actId="27636"/>
        <pc:sldMkLst>
          <pc:docMk/>
          <pc:sldMk cId="3362112393" sldId="332"/>
        </pc:sldMkLst>
        <pc:spChg chg="mod">
          <ac:chgData name="Liz Jones" userId="502b2ac9-9aba-4149-bbba-f4dfb9a46044" providerId="ADAL" clId="{31CD8E7B-3FEE-4D67-AD92-ADD615FADF92}" dt="2026-03-26T17:05:27.810" v="2673" actId="27636"/>
          <ac:spMkLst>
            <pc:docMk/>
            <pc:sldMk cId="3362112393" sldId="332"/>
            <ac:spMk id="6" creationId="{74ECD94B-54EF-25B4-BF36-3037DBEFD151}"/>
          </ac:spMkLst>
        </pc:spChg>
      </pc:sldChg>
      <pc:sldChg chg="addSp delSp modSp mod">
        <pc:chgData name="Liz Jones" userId="502b2ac9-9aba-4149-bbba-f4dfb9a46044" providerId="ADAL" clId="{31CD8E7B-3FEE-4D67-AD92-ADD615FADF92}" dt="2026-03-26T17:02:04.890" v="2654" actId="20577"/>
        <pc:sldMkLst>
          <pc:docMk/>
          <pc:sldMk cId="2589122510" sldId="333"/>
        </pc:sldMkLst>
        <pc:spChg chg="mod">
          <ac:chgData name="Liz Jones" userId="502b2ac9-9aba-4149-bbba-f4dfb9a46044" providerId="ADAL" clId="{31CD8E7B-3FEE-4D67-AD92-ADD615FADF92}" dt="2026-03-26T17:02:04.890" v="2654" actId="20577"/>
          <ac:spMkLst>
            <pc:docMk/>
            <pc:sldMk cId="2589122510" sldId="333"/>
            <ac:spMk id="6" creationId="{3A4D6B6A-1653-DAC9-D14F-954BFEF6403F}"/>
          </ac:spMkLst>
        </pc:spChg>
      </pc:sldChg>
      <pc:sldChg chg="modSp mod">
        <pc:chgData name="Liz Jones" userId="502b2ac9-9aba-4149-bbba-f4dfb9a46044" providerId="ADAL" clId="{31CD8E7B-3FEE-4D67-AD92-ADD615FADF92}" dt="2026-03-26T17:09:03.782" v="2682" actId="14100"/>
        <pc:sldMkLst>
          <pc:docMk/>
          <pc:sldMk cId="4123519127" sldId="335"/>
        </pc:sldMkLst>
        <pc:spChg chg="mod">
          <ac:chgData name="Liz Jones" userId="502b2ac9-9aba-4149-bbba-f4dfb9a46044" providerId="ADAL" clId="{31CD8E7B-3FEE-4D67-AD92-ADD615FADF92}" dt="2026-03-26T17:09:03.782" v="2682" actId="14100"/>
          <ac:spMkLst>
            <pc:docMk/>
            <pc:sldMk cId="4123519127" sldId="335"/>
            <ac:spMk id="4" creationId="{144FCB94-E8EC-6DE6-17F1-88AE8C8209C0}"/>
          </ac:spMkLst>
        </pc:spChg>
      </pc:sldChg>
      <pc:sldChg chg="modSp mod">
        <pc:chgData name="Liz Jones" userId="502b2ac9-9aba-4149-bbba-f4dfb9a46044" providerId="ADAL" clId="{31CD8E7B-3FEE-4D67-AD92-ADD615FADF92}" dt="2026-03-26T17:10:51.859" v="2748" actId="20577"/>
        <pc:sldMkLst>
          <pc:docMk/>
          <pc:sldMk cId="1645723725" sldId="336"/>
        </pc:sldMkLst>
        <pc:spChg chg="mod">
          <ac:chgData name="Liz Jones" userId="502b2ac9-9aba-4149-bbba-f4dfb9a46044" providerId="ADAL" clId="{31CD8E7B-3FEE-4D67-AD92-ADD615FADF92}" dt="2026-03-26T17:09:57.478" v="2689" actId="20577"/>
          <ac:spMkLst>
            <pc:docMk/>
            <pc:sldMk cId="1645723725" sldId="336"/>
            <ac:spMk id="2" creationId="{1D5D28D4-93F7-2057-BD12-CC639A5DA50C}"/>
          </ac:spMkLst>
        </pc:spChg>
        <pc:spChg chg="mod">
          <ac:chgData name="Liz Jones" userId="502b2ac9-9aba-4149-bbba-f4dfb9a46044" providerId="ADAL" clId="{31CD8E7B-3FEE-4D67-AD92-ADD615FADF92}" dt="2026-03-26T17:10:51.859" v="2748" actId="20577"/>
          <ac:spMkLst>
            <pc:docMk/>
            <pc:sldMk cId="1645723725" sldId="336"/>
            <ac:spMk id="3" creationId="{50CF3E2E-13CF-9FEE-DF54-E6D5371E0C0C}"/>
          </ac:spMkLst>
        </pc:spChg>
      </pc:sldChg>
      <pc:sldChg chg="modSp mod">
        <pc:chgData name="Liz Jones" userId="502b2ac9-9aba-4149-bbba-f4dfb9a46044" providerId="ADAL" clId="{31CD8E7B-3FEE-4D67-AD92-ADD615FADF92}" dt="2026-03-26T17:20:12.454" v="2873" actId="20577"/>
        <pc:sldMkLst>
          <pc:docMk/>
          <pc:sldMk cId="1765042201" sldId="344"/>
        </pc:sldMkLst>
        <pc:spChg chg="mod">
          <ac:chgData name="Liz Jones" userId="502b2ac9-9aba-4149-bbba-f4dfb9a46044" providerId="ADAL" clId="{31CD8E7B-3FEE-4D67-AD92-ADD615FADF92}" dt="2026-03-26T17:20:12.454" v="2873" actId="20577"/>
          <ac:spMkLst>
            <pc:docMk/>
            <pc:sldMk cId="1765042201" sldId="344"/>
            <ac:spMk id="2" creationId="{DA197A32-9923-D68E-15B8-2CA42D0B050D}"/>
          </ac:spMkLst>
        </pc:spChg>
      </pc:sldChg>
      <pc:sldChg chg="modSp mod">
        <pc:chgData name="Liz Jones" userId="502b2ac9-9aba-4149-bbba-f4dfb9a46044" providerId="ADAL" clId="{31CD8E7B-3FEE-4D67-AD92-ADD615FADF92}" dt="2026-03-26T17:22:13.317" v="2878" actId="14100"/>
        <pc:sldMkLst>
          <pc:docMk/>
          <pc:sldMk cId="479040064" sldId="345"/>
        </pc:sldMkLst>
        <pc:spChg chg="mod">
          <ac:chgData name="Liz Jones" userId="502b2ac9-9aba-4149-bbba-f4dfb9a46044" providerId="ADAL" clId="{31CD8E7B-3FEE-4D67-AD92-ADD615FADF92}" dt="2026-03-26T17:22:13.317" v="2878" actId="14100"/>
          <ac:spMkLst>
            <pc:docMk/>
            <pc:sldMk cId="479040064" sldId="345"/>
            <ac:spMk id="2" creationId="{9CC543D5-9791-3A20-5497-55988A0C3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3/26/2026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3/26/2026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3/26/2026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3/26/2026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10</a:t>
            </a:r>
          </a:p>
        </p:txBody>
      </p:sp>
    </p:spTree>
    <p:extLst>
      <p:ext uri="{BB962C8B-B14F-4D97-AF65-F5344CB8AC3E}">
        <p14:creationId xmlns:p14="http://schemas.microsoft.com/office/powerpoint/2010/main" val="258912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8957202" cy="2787948"/>
          </a:xfrm>
          <a:prstGeom prst="rect">
            <a:avLst/>
          </a:prstGeom>
          <a:solidFill>
            <a:srgbClr val="1D4D59"/>
          </a:solidFill>
        </p:spPr>
        <p:txBody>
          <a:bodyPr vert="horz" lIns="91440" tIns="45720" rIns="91440" bIns="45720" rtlCol="0" anchor="b">
            <a:normAutofit fontScale="4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Believers’ highest calling is to honor God in every</a:t>
            </a:r>
          </a:p>
          <a:p>
            <a:pPr algn="ctr" defTabSz="914400">
              <a:lnSpc>
                <a:spcPct val="120000"/>
              </a:lnSpc>
              <a:spcBef>
                <a:spcPct val="0"/>
              </a:spcBef>
              <a:spcAft>
                <a:spcPts val="600"/>
              </a:spcAft>
            </a:pPr>
            <a:r>
              <a:rPr lang="en-US" sz="7600" b="1" i="1" dirty="0">
                <a:solidFill>
                  <a:srgbClr val="ECE7E4"/>
                </a:solidFill>
                <a:latin typeface="+mj-lt"/>
                <a:ea typeface="+mj-ea"/>
                <a:cs typeface="+mj-cs"/>
              </a:rPr>
              <a:t>aspect of their lives.</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7717119"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patriotic symbols? What makes these symbols so significant to us?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your highest allegiance in life?</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Honor</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954107"/>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Government Authority (Matthew 22:15-22)</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God’s Authority (Matthew 22:34-40)</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10090569" cy="66992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Government Authority (Matthew 22:15-22)</a:t>
            </a:r>
          </a:p>
          <a:p>
            <a:pPr algn="l">
              <a:buNone/>
            </a:pPr>
            <a:endParaRPr lang="en-US" sz="14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15 </a:t>
            </a:r>
            <a:r>
              <a:rPr lang="en-US" sz="2800" b="0" i="0" dirty="0">
                <a:solidFill>
                  <a:srgbClr val="000000"/>
                </a:solidFill>
                <a:effectLst/>
                <a:latin typeface="system-ui"/>
              </a:rPr>
              <a:t>Then the Pharisees went and plotted how to trap him by what he said. </a:t>
            </a:r>
            <a:r>
              <a:rPr lang="en-US" sz="2800" b="1" i="0" baseline="30000" dirty="0">
                <a:solidFill>
                  <a:srgbClr val="000000"/>
                </a:solidFill>
                <a:effectLst/>
                <a:latin typeface="system-ui"/>
              </a:rPr>
              <a:t>16 </a:t>
            </a:r>
            <a:r>
              <a:rPr lang="en-US" sz="2800" b="0" i="0" dirty="0">
                <a:solidFill>
                  <a:srgbClr val="000000"/>
                </a:solidFill>
                <a:effectLst/>
                <a:latin typeface="system-ui"/>
              </a:rPr>
              <a:t>So they sent their disciples to him, along with the Herodians. “Teacher,” they said, “we know that you are truthful and teach truthfully the way of God. You don’t care what anyone thinks nor do you show partiality.</a:t>
            </a:r>
            <a:r>
              <a:rPr lang="en-US" sz="2800" baseline="30000" dirty="0">
                <a:solidFill>
                  <a:srgbClr val="000000"/>
                </a:solidFill>
                <a:latin typeface="system-ui"/>
              </a:rPr>
              <a:t> </a:t>
            </a:r>
            <a:r>
              <a:rPr lang="en-US" sz="2800" b="1" i="0" baseline="30000" dirty="0">
                <a:solidFill>
                  <a:srgbClr val="000000"/>
                </a:solidFill>
                <a:effectLst/>
                <a:latin typeface="system-ui"/>
              </a:rPr>
              <a:t>17 </a:t>
            </a:r>
            <a:r>
              <a:rPr lang="en-US" sz="2800" b="0" i="0" dirty="0">
                <a:solidFill>
                  <a:srgbClr val="000000"/>
                </a:solidFill>
                <a:effectLst/>
                <a:latin typeface="system-ui"/>
              </a:rPr>
              <a:t>Tell us, then, what you think. Is it lawful to pay taxes to Caesar or not?”</a:t>
            </a:r>
          </a:p>
          <a:p>
            <a:pPr algn="l">
              <a:buNone/>
            </a:pPr>
            <a:endParaRPr lang="en-US" sz="1600" b="0" i="0" dirty="0">
              <a:solidFill>
                <a:srgbClr val="000000"/>
              </a:solidFill>
              <a:effectLst/>
              <a:latin typeface="system-ui"/>
            </a:endParaRPr>
          </a:p>
          <a:p>
            <a:pPr algn="l">
              <a:buNone/>
            </a:pPr>
            <a:r>
              <a:rPr lang="en-US" sz="2800" b="1" i="0" baseline="30000" dirty="0">
                <a:solidFill>
                  <a:srgbClr val="000000"/>
                </a:solidFill>
                <a:effectLst/>
                <a:latin typeface="system-ui"/>
              </a:rPr>
              <a:t>18 </a:t>
            </a:r>
            <a:r>
              <a:rPr lang="en-US" sz="2800" b="0" i="0" dirty="0">
                <a:solidFill>
                  <a:srgbClr val="000000"/>
                </a:solidFill>
                <a:effectLst/>
                <a:latin typeface="system-ui"/>
              </a:rPr>
              <a:t>Perceiving their malicious intent, Jesus said, “Why are you testing me, hypocrites? </a:t>
            </a:r>
            <a:r>
              <a:rPr lang="en-US" sz="2800" b="1" i="0" baseline="30000" dirty="0">
                <a:solidFill>
                  <a:srgbClr val="000000"/>
                </a:solidFill>
                <a:effectLst/>
                <a:latin typeface="system-ui"/>
              </a:rPr>
              <a:t>19 </a:t>
            </a:r>
            <a:r>
              <a:rPr lang="en-US" sz="2800" b="0" i="0" dirty="0">
                <a:solidFill>
                  <a:srgbClr val="000000"/>
                </a:solidFill>
                <a:effectLst/>
                <a:latin typeface="system-ui"/>
              </a:rPr>
              <a:t>Show me the coin used for the tax.” They brought him a denarius. </a:t>
            </a:r>
            <a:r>
              <a:rPr lang="en-US" sz="2800" b="1" i="0" baseline="30000" dirty="0">
                <a:solidFill>
                  <a:srgbClr val="000000"/>
                </a:solidFill>
                <a:effectLst/>
                <a:latin typeface="system-ui"/>
              </a:rPr>
              <a:t>20 </a:t>
            </a:r>
            <a:r>
              <a:rPr lang="en-US" sz="2800" b="0" i="0" dirty="0">
                <a:solidFill>
                  <a:srgbClr val="000000"/>
                </a:solidFill>
                <a:effectLst/>
                <a:latin typeface="system-ui"/>
              </a:rPr>
              <a:t>“Whose image and inscription is this?” he asked them. </a:t>
            </a:r>
            <a:r>
              <a:rPr lang="en-US" sz="2800" b="1" i="0" baseline="30000" dirty="0">
                <a:solidFill>
                  <a:srgbClr val="000000"/>
                </a:solidFill>
                <a:effectLst/>
                <a:latin typeface="system-ui"/>
              </a:rPr>
              <a:t>21 </a:t>
            </a:r>
            <a:r>
              <a:rPr lang="en-US" sz="2800" b="0" i="0" dirty="0">
                <a:solidFill>
                  <a:srgbClr val="000000"/>
                </a:solidFill>
                <a:effectLst/>
                <a:latin typeface="system-ui"/>
              </a:rPr>
              <a:t>“Caesar’s,” they said to him. Then he said to them, “Give, then, to Caesar the things that are Caesar’s, and to God the things that are God’s.” </a:t>
            </a:r>
            <a:r>
              <a:rPr lang="en-US" sz="2800" b="1" i="0" baseline="30000" dirty="0">
                <a:solidFill>
                  <a:srgbClr val="000000"/>
                </a:solidFill>
                <a:effectLst/>
                <a:latin typeface="system-ui"/>
              </a:rPr>
              <a:t>22 </a:t>
            </a:r>
            <a:r>
              <a:rPr lang="en-US" sz="2800" b="0" i="0" dirty="0">
                <a:solidFill>
                  <a:srgbClr val="000000"/>
                </a:solidFill>
                <a:effectLst/>
                <a:latin typeface="system-ui"/>
              </a:rPr>
              <a:t>When they heard this, they were amazed. So they left him and went away.</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7804569" cy="46884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Government Authority (Matthew 22:15-22)</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are called to submit to government officials and laws.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struggle with honoring the government? How does Jesus’s teaching alter your thinking?</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look like to honor our government in today’s culture?</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1" y="360673"/>
            <a:ext cx="8854051"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God’s Authority (Matthew 22:34-40)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i="0" dirty="0">
              <a:solidFill>
                <a:srgbClr val="000000"/>
              </a:solidFill>
              <a:effectLst/>
              <a:latin typeface="system-ui"/>
            </a:endParaRPr>
          </a:p>
          <a:p>
            <a:pPr algn="l">
              <a:buNone/>
            </a:pPr>
            <a:r>
              <a:rPr lang="en-US" sz="2800" b="1" i="0" baseline="30000" dirty="0">
                <a:solidFill>
                  <a:srgbClr val="000000"/>
                </a:solidFill>
                <a:effectLst/>
                <a:latin typeface="system-ui"/>
              </a:rPr>
              <a:t>34 </a:t>
            </a:r>
            <a:r>
              <a:rPr lang="en-US" sz="2800" b="0" i="0" dirty="0">
                <a:solidFill>
                  <a:srgbClr val="000000"/>
                </a:solidFill>
                <a:effectLst/>
                <a:latin typeface="system-ui"/>
              </a:rPr>
              <a:t>When the Pharisees heard that he had silenced the Sadducees, they came together. </a:t>
            </a:r>
            <a:r>
              <a:rPr lang="en-US" sz="2800" b="1" i="0" baseline="30000" dirty="0">
                <a:solidFill>
                  <a:srgbClr val="000000"/>
                </a:solidFill>
                <a:effectLst/>
                <a:latin typeface="system-ui"/>
              </a:rPr>
              <a:t>35 </a:t>
            </a:r>
            <a:r>
              <a:rPr lang="en-US" sz="2800" b="0" i="0" dirty="0">
                <a:solidFill>
                  <a:srgbClr val="000000"/>
                </a:solidFill>
                <a:effectLst/>
                <a:latin typeface="system-ui"/>
              </a:rPr>
              <a:t>And one of them, an expert in the law, asked a question to test him: </a:t>
            </a:r>
            <a:r>
              <a:rPr lang="en-US" sz="2800" b="1" i="0" baseline="30000" dirty="0">
                <a:solidFill>
                  <a:srgbClr val="000000"/>
                </a:solidFill>
                <a:effectLst/>
                <a:latin typeface="system-ui"/>
              </a:rPr>
              <a:t>36 </a:t>
            </a:r>
            <a:r>
              <a:rPr lang="en-US" sz="2800" b="0" i="0" dirty="0">
                <a:solidFill>
                  <a:srgbClr val="000000"/>
                </a:solidFill>
                <a:effectLst/>
                <a:latin typeface="system-ui"/>
              </a:rPr>
              <a:t>“Teacher, which command in the law is the greatest?”</a:t>
            </a:r>
          </a:p>
          <a:p>
            <a:pPr algn="l">
              <a:buNone/>
            </a:pPr>
            <a:endParaRPr lang="en-US" b="0" i="0" dirty="0">
              <a:solidFill>
                <a:srgbClr val="000000"/>
              </a:solidFill>
              <a:effectLst/>
              <a:latin typeface="system-ui"/>
            </a:endParaRPr>
          </a:p>
          <a:p>
            <a:pPr algn="l">
              <a:buNone/>
            </a:pPr>
            <a:r>
              <a:rPr lang="en-US" sz="2800" b="1" i="0" baseline="30000" dirty="0">
                <a:solidFill>
                  <a:srgbClr val="000000"/>
                </a:solidFill>
                <a:effectLst/>
                <a:latin typeface="system-ui"/>
              </a:rPr>
              <a:t>37 </a:t>
            </a:r>
            <a:r>
              <a:rPr lang="en-US" sz="2800" b="0" i="0" dirty="0">
                <a:solidFill>
                  <a:srgbClr val="000000"/>
                </a:solidFill>
                <a:effectLst/>
                <a:latin typeface="system-ui"/>
              </a:rPr>
              <a:t>He said to him, </a:t>
            </a:r>
            <a:r>
              <a:rPr lang="en-US" sz="2800" b="1" i="0" dirty="0">
                <a:solidFill>
                  <a:srgbClr val="000000"/>
                </a:solidFill>
                <a:effectLst/>
                <a:latin typeface="system-ui"/>
              </a:rPr>
              <a:t>“Love the Lord your God with all your heart, with all your soul, and with all your mind.</a:t>
            </a:r>
            <a:r>
              <a:rPr lang="en-US" sz="2800" baseline="30000" dirty="0">
                <a:solidFill>
                  <a:srgbClr val="000000"/>
                </a:solidFill>
                <a:latin typeface="system-ui"/>
              </a:rPr>
              <a:t> </a:t>
            </a:r>
            <a:r>
              <a:rPr lang="en-US" sz="2800" b="1" i="0" baseline="30000" dirty="0">
                <a:solidFill>
                  <a:srgbClr val="000000"/>
                </a:solidFill>
                <a:effectLst/>
                <a:latin typeface="system-ui"/>
              </a:rPr>
              <a:t>38 </a:t>
            </a:r>
            <a:r>
              <a:rPr lang="en-US" sz="2800" b="0" i="0" dirty="0">
                <a:solidFill>
                  <a:srgbClr val="000000"/>
                </a:solidFill>
                <a:effectLst/>
                <a:latin typeface="system-ui"/>
              </a:rPr>
              <a:t>This is the greatest and most important command. </a:t>
            </a:r>
            <a:r>
              <a:rPr lang="en-US" sz="2800" b="1" i="0" baseline="30000" dirty="0">
                <a:solidFill>
                  <a:srgbClr val="000000"/>
                </a:solidFill>
                <a:effectLst/>
                <a:latin typeface="system-ui"/>
              </a:rPr>
              <a:t>39 </a:t>
            </a:r>
            <a:r>
              <a:rPr lang="en-US" sz="2800" b="0" i="0" dirty="0">
                <a:solidFill>
                  <a:srgbClr val="000000"/>
                </a:solidFill>
                <a:effectLst/>
                <a:latin typeface="system-ui"/>
              </a:rPr>
              <a:t>The second is like it: </a:t>
            </a:r>
            <a:r>
              <a:rPr lang="en-US" sz="2800" b="1" i="0" dirty="0">
                <a:solidFill>
                  <a:srgbClr val="000000"/>
                </a:solidFill>
                <a:effectLst/>
                <a:latin typeface="system-ui"/>
              </a:rPr>
              <a:t>Love your neighbor as yourself.</a:t>
            </a:r>
            <a:r>
              <a:rPr lang="en-US" sz="2800" b="0" i="0" dirty="0">
                <a:solidFill>
                  <a:srgbClr val="000000"/>
                </a:solidFill>
                <a:effectLst/>
                <a:latin typeface="system-ui"/>
              </a:rPr>
              <a:t> </a:t>
            </a:r>
            <a:r>
              <a:rPr lang="en-US" sz="2800" b="1" i="0" baseline="30000" dirty="0">
                <a:solidFill>
                  <a:srgbClr val="000000"/>
                </a:solidFill>
                <a:effectLst/>
                <a:latin typeface="system-ui"/>
              </a:rPr>
              <a:t>40 </a:t>
            </a:r>
            <a:r>
              <a:rPr lang="en-US" sz="2800" b="0" i="0" dirty="0">
                <a:solidFill>
                  <a:srgbClr val="000000"/>
                </a:solidFill>
                <a:effectLst/>
                <a:latin typeface="system-ui"/>
              </a:rPr>
              <a:t>All the Law and the Prophets depend on these two commands.”</a:t>
            </a:r>
          </a:p>
        </p:txBody>
      </p:sp>
    </p:spTree>
    <p:extLst>
      <p:ext uri="{BB962C8B-B14F-4D97-AF65-F5344CB8AC3E}">
        <p14:creationId xmlns:p14="http://schemas.microsoft.com/office/powerpoint/2010/main" val="1765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7715991"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God’s Authority (Matthew 22:34-40)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are to honor God exclusively as the one true God and to love our neighbor as ourselves.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If a friend asked you what God cared about most, how would you respond?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What’s at the heart of this command to love other people? What does this demonstrate?</a:t>
            </a:r>
          </a:p>
        </p:txBody>
      </p:sp>
    </p:spTree>
    <p:extLst>
      <p:ext uri="{BB962C8B-B14F-4D97-AF65-F5344CB8AC3E}">
        <p14:creationId xmlns:p14="http://schemas.microsoft.com/office/powerpoint/2010/main" val="377115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505431"/>
            <a:ext cx="8495309" cy="3970318"/>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are various ways you can </a:t>
            </a:r>
            <a:r>
              <a:rPr lang="en-US" sz="2800" b="1" i="1">
                <a:solidFill>
                  <a:schemeClr val="bg1"/>
                </a:solidFill>
                <a:latin typeface="DIN-Bold"/>
              </a:rPr>
              <a:t>demonstrate your </a:t>
            </a:r>
            <a:r>
              <a:rPr lang="en-US" sz="2800" b="1" i="1" dirty="0">
                <a:solidFill>
                  <a:schemeClr val="bg1"/>
                </a:solidFill>
                <a:latin typeface="DIN-Bold"/>
              </a:rPr>
              <a:t>allegiance to God? </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is God honored in the various aspects of your life? Identify a next step you might take in one of those areas to honor God more.</a:t>
            </a:r>
          </a:p>
        </p:txBody>
      </p:sp>
    </p:spTree>
    <p:extLst>
      <p:ext uri="{BB962C8B-B14F-4D97-AF65-F5344CB8AC3E}">
        <p14:creationId xmlns:p14="http://schemas.microsoft.com/office/powerpoint/2010/main" val="920688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1014</TotalTime>
  <Words>527</Words>
  <Application>Microsoft Office PowerPoint</Application>
  <PresentationFormat>Widescreen</PresentationFormat>
  <Paragraphs>52</Paragraphs>
  <Slides>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2026-03-26T17:23:06Z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