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45" r:id="rId11"/>
    <p:sldId id="344" r:id="rId12"/>
    <p:sldId id="347" r:id="rId13"/>
    <p:sldId id="346" r:id="rId14"/>
    <p:sldId id="326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D59"/>
    <a:srgbClr val="454B3D"/>
    <a:srgbClr val="504651"/>
    <a:srgbClr val="685F26"/>
    <a:srgbClr val="6A451B"/>
    <a:srgbClr val="304B56"/>
    <a:srgbClr val="11301B"/>
    <a:srgbClr val="EAE4E2"/>
    <a:srgbClr val="EDE8E4"/>
    <a:srgbClr val="E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A308B-F2D3-4969-B345-32056692907A}" v="9" dt="2026-03-26T17:29:03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modSld sldOrd">
      <pc:chgData name="Liz Jones" userId="502b2ac9-9aba-4149-bbba-f4dfb9a46044" providerId="ADAL" clId="{31CD8E7B-3FEE-4D67-AD92-ADD615FADF92}" dt="2026-03-26T17:41:06.809" v="299" actId="14100"/>
      <pc:docMkLst>
        <pc:docMk/>
      </pc:docMkLst>
      <pc:sldChg chg="modSp mod">
        <pc:chgData name="Liz Jones" userId="502b2ac9-9aba-4149-bbba-f4dfb9a46044" providerId="ADAL" clId="{31CD8E7B-3FEE-4D67-AD92-ADD615FADF92}" dt="2026-03-26T17:37:32.942" v="253" actId="20577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6-03-26T17:37:32.942" v="253" actId="20577"/>
          <ac:spMkLst>
            <pc:docMk/>
            <pc:sldMk cId="264410435" sldId="325"/>
            <ac:spMk id="2" creationId="{1939AFFE-7E52-BA31-8D4D-296EEF6A02C3}"/>
          </ac:spMkLst>
        </pc:spChg>
      </pc:sldChg>
      <pc:sldChg chg="modSp mod ord">
        <pc:chgData name="Liz Jones" userId="502b2ac9-9aba-4149-bbba-f4dfb9a46044" providerId="ADAL" clId="{31CD8E7B-3FEE-4D67-AD92-ADD615FADF92}" dt="2026-03-26T17:41:06.809" v="299" actId="14100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6-03-26T17:41:06.809" v="299" actId="14100"/>
          <ac:spMkLst>
            <pc:docMk/>
            <pc:sldMk cId="3771158965" sldId="326"/>
            <ac:spMk id="2" creationId="{9DFE8639-8D9D-C012-7121-FB9EB9A8BC78}"/>
          </ac:spMkLst>
        </pc:spChg>
      </pc:sldChg>
      <pc:sldChg chg="modSp mod">
        <pc:chgData name="Liz Jones" userId="502b2ac9-9aba-4149-bbba-f4dfb9a46044" providerId="ADAL" clId="{31CD8E7B-3FEE-4D67-AD92-ADD615FADF92}" dt="2026-03-26T17:36:30.972" v="245" actId="14100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6-03-26T17:36:30.972" v="245" actId="14100"/>
          <ac:spMkLst>
            <pc:docMk/>
            <pc:sldMk cId="920688954" sldId="327"/>
            <ac:spMk id="2" creationId="{0308D237-9DBE-7B87-3AE1-7A7C6E81FEBD}"/>
          </ac:spMkLst>
        </pc:spChg>
      </pc:sldChg>
      <pc:sldChg chg="modSp mod">
        <pc:chgData name="Liz Jones" userId="502b2ac9-9aba-4149-bbba-f4dfb9a46044" providerId="ADAL" clId="{31CD8E7B-3FEE-4D67-AD92-ADD615FADF92}" dt="2026-03-26T17:24:56.885" v="73" actId="20577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6-03-26T17:24:56.885" v="73" actId="20577"/>
          <ac:spMkLst>
            <pc:docMk/>
            <pc:sldMk cId="3362112393" sldId="332"/>
            <ac:spMk id="6" creationId="{74ECD94B-54EF-25B4-BF36-3037DBEFD151}"/>
          </ac:spMkLst>
        </pc:spChg>
      </pc:sldChg>
      <pc:sldChg chg="modSp mod">
        <pc:chgData name="Liz Jones" userId="502b2ac9-9aba-4149-bbba-f4dfb9a46044" providerId="ADAL" clId="{31CD8E7B-3FEE-4D67-AD92-ADD615FADF92}" dt="2026-03-26T17:24:21.142" v="1" actId="20577"/>
        <pc:sldMkLst>
          <pc:docMk/>
          <pc:sldMk cId="2589122510" sldId="333"/>
        </pc:sldMkLst>
        <pc:spChg chg="mod">
          <ac:chgData name="Liz Jones" userId="502b2ac9-9aba-4149-bbba-f4dfb9a46044" providerId="ADAL" clId="{31CD8E7B-3FEE-4D67-AD92-ADD615FADF92}" dt="2026-03-26T17:24:21.142" v="1" actId="20577"/>
          <ac:spMkLst>
            <pc:docMk/>
            <pc:sldMk cId="2589122510" sldId="333"/>
            <ac:spMk id="6" creationId="{3A4D6B6A-1653-DAC9-D14F-954BFEF6403F}"/>
          </ac:spMkLst>
        </pc:spChg>
      </pc:sldChg>
      <pc:sldChg chg="modSp mod">
        <pc:chgData name="Liz Jones" userId="502b2ac9-9aba-4149-bbba-f4dfb9a46044" providerId="ADAL" clId="{31CD8E7B-3FEE-4D67-AD92-ADD615FADF92}" dt="2026-03-26T17:26:56.711" v="95" actId="20577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6-03-26T17:26:56.711" v="95" actId="20577"/>
          <ac:spMkLst>
            <pc:docMk/>
            <pc:sldMk cId="4123519127" sldId="335"/>
            <ac:spMk id="4" creationId="{144FCB94-E8EC-6DE6-17F1-88AE8C8209C0}"/>
          </ac:spMkLst>
        </pc:spChg>
      </pc:sldChg>
      <pc:sldChg chg="modSp mod">
        <pc:chgData name="Liz Jones" userId="502b2ac9-9aba-4149-bbba-f4dfb9a46044" providerId="ADAL" clId="{31CD8E7B-3FEE-4D67-AD92-ADD615FADF92}" dt="2026-03-26T17:28:30.611" v="124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6-03-26T17:25:09.529" v="78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6-03-26T17:28:30.611" v="124" actId="20577"/>
          <ac:spMkLst>
            <pc:docMk/>
            <pc:sldMk cId="1645723725" sldId="336"/>
            <ac:spMk id="3" creationId="{50CF3E2E-13CF-9FEE-DF54-E6D5371E0C0C}"/>
          </ac:spMkLst>
        </pc:spChg>
      </pc:sldChg>
      <pc:sldChg chg="modSp mod">
        <pc:chgData name="Liz Jones" userId="502b2ac9-9aba-4149-bbba-f4dfb9a46044" providerId="ADAL" clId="{31CD8E7B-3FEE-4D67-AD92-ADD615FADF92}" dt="2026-03-26T17:38:24.756" v="292" actId="27107"/>
        <pc:sldMkLst>
          <pc:docMk/>
          <pc:sldMk cId="1765042201" sldId="344"/>
        </pc:sldMkLst>
        <pc:spChg chg="mod">
          <ac:chgData name="Liz Jones" userId="502b2ac9-9aba-4149-bbba-f4dfb9a46044" providerId="ADAL" clId="{31CD8E7B-3FEE-4D67-AD92-ADD615FADF92}" dt="2026-03-26T17:38:24.756" v="292" actId="27107"/>
          <ac:spMkLst>
            <pc:docMk/>
            <pc:sldMk cId="1765042201" sldId="344"/>
            <ac:spMk id="2" creationId="{DA197A32-9923-D68E-15B8-2CA42D0B050D}"/>
          </ac:spMkLst>
        </pc:spChg>
      </pc:sldChg>
      <pc:sldChg chg="modSp mod">
        <pc:chgData name="Liz Jones" userId="502b2ac9-9aba-4149-bbba-f4dfb9a46044" providerId="ADAL" clId="{31CD8E7B-3FEE-4D67-AD92-ADD615FADF92}" dt="2026-03-26T17:40:15.649" v="298" actId="14100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6-03-26T17:40:15.649" v="298" actId="14100"/>
          <ac:spMkLst>
            <pc:docMk/>
            <pc:sldMk cId="479040064" sldId="345"/>
            <ac:spMk id="2" creationId="{9CC543D5-9791-3A20-5497-55988A0C3DEF}"/>
          </ac:spMkLst>
        </pc:spChg>
      </pc:sldChg>
      <pc:sldChg chg="modSp add mod ord">
        <pc:chgData name="Liz Jones" userId="502b2ac9-9aba-4149-bbba-f4dfb9a46044" providerId="ADAL" clId="{31CD8E7B-3FEE-4D67-AD92-ADD615FADF92}" dt="2026-03-26T17:39:07.019" v="297" actId="255"/>
        <pc:sldMkLst>
          <pc:docMk/>
          <pc:sldMk cId="547871310" sldId="346"/>
        </pc:sldMkLst>
        <pc:spChg chg="mod">
          <ac:chgData name="Liz Jones" userId="502b2ac9-9aba-4149-bbba-f4dfb9a46044" providerId="ADAL" clId="{31CD8E7B-3FEE-4D67-AD92-ADD615FADF92}" dt="2026-03-26T17:39:07.019" v="297" actId="255"/>
          <ac:spMkLst>
            <pc:docMk/>
            <pc:sldMk cId="547871310" sldId="346"/>
            <ac:spMk id="2" creationId="{F6F73549-5C0C-F81A-F775-EF23C8E2E401}"/>
          </ac:spMkLst>
        </pc:spChg>
      </pc:sldChg>
      <pc:sldChg chg="modSp add mod">
        <pc:chgData name="Liz Jones" userId="502b2ac9-9aba-4149-bbba-f4dfb9a46044" providerId="ADAL" clId="{31CD8E7B-3FEE-4D67-AD92-ADD615FADF92}" dt="2026-03-26T17:33:56.270" v="203" actId="20577"/>
        <pc:sldMkLst>
          <pc:docMk/>
          <pc:sldMk cId="808444085" sldId="347"/>
        </pc:sldMkLst>
        <pc:spChg chg="mod">
          <ac:chgData name="Liz Jones" userId="502b2ac9-9aba-4149-bbba-f4dfb9a46044" providerId="ADAL" clId="{31CD8E7B-3FEE-4D67-AD92-ADD615FADF92}" dt="2026-03-26T17:33:56.270" v="203" actId="20577"/>
          <ac:spMkLst>
            <pc:docMk/>
            <pc:sldMk cId="808444085" sldId="347"/>
            <ac:spMk id="2" creationId="{D392138E-0354-9527-8CB3-81CD02024E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46B-DE3D-8BEC-A8D1-E3FE8029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AB6EA-A94B-B49D-0145-E972F2CA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7CF9-CED5-D9D7-9AA0-5BB50BB1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C7EF-C35A-2343-CCA2-7022207D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7E92-6C16-5504-F11C-4D31AC36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29653-6E15-AB06-4FDA-63280242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C3BA-69D8-014D-CBEB-40EBC90C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E1591-C110-C826-6871-9D5A74012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01A2-453C-19AC-EF25-497A9828D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B9967-112E-FF26-F2A0-20BBD2A3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4E4C1-F6EB-4A04-3AE5-3589418D1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91268-51F3-E155-4A1A-18D2045E8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11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3" y="390523"/>
            <a:ext cx="852648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Faithful (Matthew 24:45-51)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Believers are to remain faithful while we await Christ’s return, stewarding well the resources God has given us.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occupy yourself while waiting? What does that say about you?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are you preparing yourself for Jesus’s return?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4" y="505431"/>
            <a:ext cx="841218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are ways that you can assist others  in staying alert?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can you enhance those activities in your daily schedule? Are there other actions you can take to stay alert?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3"/>
            <a:ext cx="8957202" cy="2787948"/>
          </a:xfrm>
          <a:prstGeom prst="rect">
            <a:avLst/>
          </a:prstGeom>
          <a:solidFill>
            <a:srgbClr val="1D4D59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is coming back.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77171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popular books and movies that center on the end of the world?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is it about the end of the world that most fascinates or frightens you?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Alert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An Unknown Hour (Matthew 24:36-41)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Be Alert (Matthew 24:42-44)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Be Faithful (Matthew 24:45-51)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1" y="360673"/>
            <a:ext cx="100905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 Unknown Hour (Matthew 24:36-41)</a:t>
            </a:r>
          </a:p>
          <a:p>
            <a:pPr algn="l">
              <a:buNone/>
            </a:pPr>
            <a:endParaRPr lang="en-US" sz="14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“Now concerning that day and hour no one knows—neither the angels of heaven nor the Son—except the Father alone.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As the days of Noah were, so the coming of the Son of Man will be.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For in those days before the flood they were eating and drinking, marrying and giving in marriage, until the day Noah boarded the ark.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They didn’t know until the flood came and swept them all away. This is the way the coming of the Son of Man will be.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two men will be in the field; one will be taken and one left.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Two women will be grinding grain with a hand mill; one will be taken and one left. 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D1E-6625-2B39-18EE-DCE81A1A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C5E4-53A1-75A2-B883-D990992D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43D5-9791-3A20-5497-55988A0C3DEF}"/>
              </a:ext>
            </a:extLst>
          </p:cNvPr>
          <p:cNvSpPr txBox="1"/>
          <p:nvPr/>
        </p:nvSpPr>
        <p:spPr>
          <a:xfrm>
            <a:off x="664022" y="360673"/>
            <a:ext cx="8376069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 Unknown Hour (Matthew 24:36-41)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can be certain that Jesus will one day return.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common things people try to predict (such as, the weather)? How accurate are those predictions?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the two illustrations given help us better understand the nature of Jesus’s return?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790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760F0-A7FA-137A-01A7-2FA51EFD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107B6-A89B-BF75-5E46-E1678E6E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97A32-9923-D68E-15B8-2CA42D0B050D}"/>
              </a:ext>
            </a:extLst>
          </p:cNvPr>
          <p:cNvSpPr txBox="1"/>
          <p:nvPr/>
        </p:nvSpPr>
        <p:spPr>
          <a:xfrm>
            <a:off x="664021" y="360673"/>
            <a:ext cx="8854051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Alert (Matthew 24:42-44)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Therefore be alert, since you don’t know what day your Lord is coming.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know this: If the homeowner had known what time the thief was coming, he would have stayed alert and not let his house be broken into.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This is why you are also to be ready, because the Son of Man is coming at an hour you do not expect.</a:t>
            </a:r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650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3324A-BB73-BE9B-6112-F61F5B6C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5F139-06B5-F702-29ED-F14B3D4E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2138E-0354-9527-8CB3-81CD02024E28}"/>
              </a:ext>
            </a:extLst>
          </p:cNvPr>
          <p:cNvSpPr txBox="1"/>
          <p:nvPr/>
        </p:nvSpPr>
        <p:spPr>
          <a:xfrm>
            <a:off x="326573" y="390523"/>
            <a:ext cx="82771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Alert (Matthew 24:42-44)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Believers should be ready for Christ’s return.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If Jesus said it is not possible to know the time of His coming, why do people keep trying to predict the date of His return?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does it mean to be ready for Jesus’s return? Why is it important to be ready?</a:t>
            </a:r>
          </a:p>
        </p:txBody>
      </p:sp>
    </p:spTree>
    <p:extLst>
      <p:ext uri="{BB962C8B-B14F-4D97-AF65-F5344CB8AC3E}">
        <p14:creationId xmlns:p14="http://schemas.microsoft.com/office/powerpoint/2010/main" val="80844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6C24-4E46-E036-426C-75C521389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55C357-785A-D986-2B94-35ECA5AA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F73549-5C0C-F81A-F775-EF23C8E2E401}"/>
              </a:ext>
            </a:extLst>
          </p:cNvPr>
          <p:cNvSpPr txBox="1"/>
          <p:nvPr/>
        </p:nvSpPr>
        <p:spPr>
          <a:xfrm>
            <a:off x="664021" y="360673"/>
            <a:ext cx="8854051" cy="628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Faithful (Matthew 24:45-51)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“Who then is a faithful and wise servant, whom his master has put in charge of his household, to give them food at the proper time?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Blessed is that servant whom the master finds doing his job when he comes.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Truly I tell you, he will put him in charge of all his possessions. </a:t>
            </a:r>
          </a:p>
          <a:p>
            <a:pPr algn="l">
              <a:buNone/>
            </a:pPr>
            <a:endParaRPr lang="en-US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if that wicked servant says in his heart, ‘My master is delayed,’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starts to beat his fellow servants, and eats and drinks with drunkards,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that servant’s master will come on a day he does not expect him and at an hour he does not know.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will cut him to pieces and assign him a place with the hypocrites, where there will be weeping and gnashing of teeth.</a:t>
            </a:r>
          </a:p>
        </p:txBody>
      </p:sp>
    </p:spTree>
    <p:extLst>
      <p:ext uri="{BB962C8B-B14F-4D97-AF65-F5344CB8AC3E}">
        <p14:creationId xmlns:p14="http://schemas.microsoft.com/office/powerpoint/2010/main" val="54787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1032</TotalTime>
  <Words>657</Words>
  <Application>Microsoft Office PowerPoint</Application>
  <PresentationFormat>Widescreen</PresentationFormat>
  <Paragraphs>65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9</cp:revision>
  <cp:lastPrinted>2023-07-19T18:11:49Z</cp:lastPrinted>
  <dcterms:created xsi:type="dcterms:W3CDTF">2020-05-13T16:18:50Z</dcterms:created>
  <dcterms:modified xsi:type="dcterms:W3CDTF">2026-03-26T17:41:17Z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