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6"/>
  </p:notesMasterIdLst>
  <p:sldIdLst>
    <p:sldId id="333" r:id="rId6"/>
    <p:sldId id="332" r:id="rId7"/>
    <p:sldId id="335" r:id="rId8"/>
    <p:sldId id="336" r:id="rId9"/>
    <p:sldId id="325" r:id="rId10"/>
    <p:sldId id="348" r:id="rId11"/>
    <p:sldId id="345" r:id="rId12"/>
    <p:sldId id="344" r:id="rId13"/>
    <p:sldId id="347" r:id="rId14"/>
    <p:sldId id="32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15710-4D9B-429B-962F-643D4361840B}" v="7" dt="2026-04-02T19:05:38.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pc:chgData name="Liz Jones" userId="502b2ac9-9aba-4149-bbba-f4dfb9a46044" providerId="ADAL" clId="{31CD8E7B-3FEE-4D67-AD92-ADD615FADF92}" dt="2026-04-02T19:11:14.223" v="490" actId="14100"/>
      <pc:docMkLst>
        <pc:docMk/>
      </pc:docMkLst>
      <pc:sldChg chg="modSp mod">
        <pc:chgData name="Liz Jones" userId="502b2ac9-9aba-4149-bbba-f4dfb9a46044" providerId="ADAL" clId="{31CD8E7B-3FEE-4D67-AD92-ADD615FADF92}" dt="2026-04-02T19:06:29.723" v="385" actId="14100"/>
        <pc:sldMkLst>
          <pc:docMk/>
          <pc:sldMk cId="264410435" sldId="325"/>
        </pc:sldMkLst>
        <pc:spChg chg="mod">
          <ac:chgData name="Liz Jones" userId="502b2ac9-9aba-4149-bbba-f4dfb9a46044" providerId="ADAL" clId="{31CD8E7B-3FEE-4D67-AD92-ADD615FADF92}" dt="2026-04-02T19:06:29.723" v="385" actId="14100"/>
          <ac:spMkLst>
            <pc:docMk/>
            <pc:sldMk cId="264410435" sldId="325"/>
            <ac:spMk id="2" creationId="{1939AFFE-7E52-BA31-8D4D-296EEF6A02C3}"/>
          </ac:spMkLst>
        </pc:spChg>
      </pc:sldChg>
      <pc:sldChg chg="modSp del mod">
        <pc:chgData name="Liz Jones" userId="502b2ac9-9aba-4149-bbba-f4dfb9a46044" providerId="ADAL" clId="{31CD8E7B-3FEE-4D67-AD92-ADD615FADF92}" dt="2026-04-02T18:59:58.425" v="321" actId="2696"/>
        <pc:sldMkLst>
          <pc:docMk/>
          <pc:sldMk cId="3771158965" sldId="326"/>
        </pc:sldMkLst>
      </pc:sldChg>
      <pc:sldChg chg="modSp mod">
        <pc:chgData name="Liz Jones" userId="502b2ac9-9aba-4149-bbba-f4dfb9a46044" providerId="ADAL" clId="{31CD8E7B-3FEE-4D67-AD92-ADD615FADF92}" dt="2026-04-02T19:10:12.052" v="488" actId="20577"/>
        <pc:sldMkLst>
          <pc:docMk/>
          <pc:sldMk cId="920688954" sldId="327"/>
        </pc:sldMkLst>
        <pc:spChg chg="mod">
          <ac:chgData name="Liz Jones" userId="502b2ac9-9aba-4149-bbba-f4dfb9a46044" providerId="ADAL" clId="{31CD8E7B-3FEE-4D67-AD92-ADD615FADF92}" dt="2026-04-02T19:10:12.052" v="488" actId="20577"/>
          <ac:spMkLst>
            <pc:docMk/>
            <pc:sldMk cId="920688954" sldId="327"/>
            <ac:spMk id="2" creationId="{0308D237-9DBE-7B87-3AE1-7A7C6E81FEBD}"/>
          </ac:spMkLst>
        </pc:spChg>
      </pc:sldChg>
      <pc:sldChg chg="modSp mod">
        <pc:chgData name="Liz Jones" userId="502b2ac9-9aba-4149-bbba-f4dfb9a46044" providerId="ADAL" clId="{31CD8E7B-3FEE-4D67-AD92-ADD615FADF92}" dt="2026-04-02T18:55:42.762" v="258" actId="20577"/>
        <pc:sldMkLst>
          <pc:docMk/>
          <pc:sldMk cId="3362112393" sldId="332"/>
        </pc:sldMkLst>
        <pc:spChg chg="mod">
          <ac:chgData name="Liz Jones" userId="502b2ac9-9aba-4149-bbba-f4dfb9a46044" providerId="ADAL" clId="{31CD8E7B-3FEE-4D67-AD92-ADD615FADF92}" dt="2026-04-02T18:55:42.762" v="258" actId="20577"/>
          <ac:spMkLst>
            <pc:docMk/>
            <pc:sldMk cId="3362112393" sldId="332"/>
            <ac:spMk id="6" creationId="{74ECD94B-54EF-25B4-BF36-3037DBEFD151}"/>
          </ac:spMkLst>
        </pc:spChg>
      </pc:sldChg>
      <pc:sldChg chg="modSp mod">
        <pc:chgData name="Liz Jones" userId="502b2ac9-9aba-4149-bbba-f4dfb9a46044" providerId="ADAL" clId="{31CD8E7B-3FEE-4D67-AD92-ADD615FADF92}" dt="2026-04-02T18:54:36.178" v="250" actId="20577"/>
        <pc:sldMkLst>
          <pc:docMk/>
          <pc:sldMk cId="2589122510" sldId="333"/>
        </pc:sldMkLst>
        <pc:spChg chg="mod">
          <ac:chgData name="Liz Jones" userId="502b2ac9-9aba-4149-bbba-f4dfb9a46044" providerId="ADAL" clId="{31CD8E7B-3FEE-4D67-AD92-ADD615FADF92}" dt="2026-04-02T18:54:36.178" v="250" actId="20577"/>
          <ac:spMkLst>
            <pc:docMk/>
            <pc:sldMk cId="2589122510" sldId="333"/>
            <ac:spMk id="6" creationId="{3A4D6B6A-1653-DAC9-D14F-954BFEF6403F}"/>
          </ac:spMkLst>
        </pc:spChg>
      </pc:sldChg>
      <pc:sldChg chg="modSp mod">
        <pc:chgData name="Liz Jones" userId="502b2ac9-9aba-4149-bbba-f4dfb9a46044" providerId="ADAL" clId="{31CD8E7B-3FEE-4D67-AD92-ADD615FADF92}" dt="2026-04-02T18:57:29.476" v="287" actId="20577"/>
        <pc:sldMkLst>
          <pc:docMk/>
          <pc:sldMk cId="4123519127" sldId="335"/>
        </pc:sldMkLst>
        <pc:spChg chg="mod">
          <ac:chgData name="Liz Jones" userId="502b2ac9-9aba-4149-bbba-f4dfb9a46044" providerId="ADAL" clId="{31CD8E7B-3FEE-4D67-AD92-ADD615FADF92}" dt="2026-04-02T18:57:29.476" v="287" actId="20577"/>
          <ac:spMkLst>
            <pc:docMk/>
            <pc:sldMk cId="4123519127" sldId="335"/>
            <ac:spMk id="4" creationId="{144FCB94-E8EC-6DE6-17F1-88AE8C8209C0}"/>
          </ac:spMkLst>
        </pc:spChg>
      </pc:sldChg>
      <pc:sldChg chg="modSp mod">
        <pc:chgData name="Liz Jones" userId="502b2ac9-9aba-4149-bbba-f4dfb9a46044" providerId="ADAL" clId="{31CD8E7B-3FEE-4D67-AD92-ADD615FADF92}" dt="2026-04-02T18:58:49.615" v="315" actId="20577"/>
        <pc:sldMkLst>
          <pc:docMk/>
          <pc:sldMk cId="1645723725" sldId="336"/>
        </pc:sldMkLst>
        <pc:spChg chg="mod">
          <ac:chgData name="Liz Jones" userId="502b2ac9-9aba-4149-bbba-f4dfb9a46044" providerId="ADAL" clId="{31CD8E7B-3FEE-4D67-AD92-ADD615FADF92}" dt="2026-04-02T18:58:49.615" v="315" actId="20577"/>
          <ac:spMkLst>
            <pc:docMk/>
            <pc:sldMk cId="1645723725" sldId="336"/>
            <ac:spMk id="2" creationId="{1D5D28D4-93F7-2057-BD12-CC639A5DA50C}"/>
          </ac:spMkLst>
        </pc:spChg>
        <pc:spChg chg="mod">
          <ac:chgData name="Liz Jones" userId="502b2ac9-9aba-4149-bbba-f4dfb9a46044" providerId="ADAL" clId="{31CD8E7B-3FEE-4D67-AD92-ADD615FADF92}" dt="2026-04-02T18:58:39.723" v="302" actId="20577"/>
          <ac:spMkLst>
            <pc:docMk/>
            <pc:sldMk cId="1645723725" sldId="336"/>
            <ac:spMk id="3" creationId="{50CF3E2E-13CF-9FEE-DF54-E6D5371E0C0C}"/>
          </ac:spMkLst>
        </pc:spChg>
      </pc:sldChg>
      <pc:sldChg chg="modSp mod">
        <pc:chgData name="Liz Jones" userId="502b2ac9-9aba-4149-bbba-f4dfb9a46044" providerId="ADAL" clId="{31CD8E7B-3FEE-4D67-AD92-ADD615FADF92}" dt="2026-04-02T19:07:23.185" v="400" actId="6549"/>
        <pc:sldMkLst>
          <pc:docMk/>
          <pc:sldMk cId="1765042201" sldId="344"/>
        </pc:sldMkLst>
        <pc:spChg chg="mod">
          <ac:chgData name="Liz Jones" userId="502b2ac9-9aba-4149-bbba-f4dfb9a46044" providerId="ADAL" clId="{31CD8E7B-3FEE-4D67-AD92-ADD615FADF92}" dt="2026-04-02T19:07:23.185" v="400" actId="6549"/>
          <ac:spMkLst>
            <pc:docMk/>
            <pc:sldMk cId="1765042201" sldId="344"/>
            <ac:spMk id="2" creationId="{DA197A32-9923-D68E-15B8-2CA42D0B050D}"/>
          </ac:spMkLst>
        </pc:spChg>
      </pc:sldChg>
      <pc:sldChg chg="modSp mod">
        <pc:chgData name="Liz Jones" userId="502b2ac9-9aba-4149-bbba-f4dfb9a46044" providerId="ADAL" clId="{31CD8E7B-3FEE-4D67-AD92-ADD615FADF92}" dt="2026-04-02T19:08:09.757" v="402" actId="14100"/>
        <pc:sldMkLst>
          <pc:docMk/>
          <pc:sldMk cId="479040064" sldId="345"/>
        </pc:sldMkLst>
        <pc:spChg chg="mod">
          <ac:chgData name="Liz Jones" userId="502b2ac9-9aba-4149-bbba-f4dfb9a46044" providerId="ADAL" clId="{31CD8E7B-3FEE-4D67-AD92-ADD615FADF92}" dt="2026-04-02T19:08:09.757" v="402" actId="14100"/>
          <ac:spMkLst>
            <pc:docMk/>
            <pc:sldMk cId="479040064" sldId="345"/>
            <ac:spMk id="2" creationId="{9CC543D5-9791-3A20-5497-55988A0C3DEF}"/>
          </ac:spMkLst>
        </pc:spChg>
      </pc:sldChg>
      <pc:sldChg chg="modSp del mod">
        <pc:chgData name="Liz Jones" userId="502b2ac9-9aba-4149-bbba-f4dfb9a46044" providerId="ADAL" clId="{31CD8E7B-3FEE-4D67-AD92-ADD615FADF92}" dt="2026-04-02T18:59:58.425" v="321" actId="2696"/>
        <pc:sldMkLst>
          <pc:docMk/>
          <pc:sldMk cId="547871310" sldId="346"/>
        </pc:sldMkLst>
      </pc:sldChg>
      <pc:sldChg chg="modSp mod">
        <pc:chgData name="Liz Jones" userId="502b2ac9-9aba-4149-bbba-f4dfb9a46044" providerId="ADAL" clId="{31CD8E7B-3FEE-4D67-AD92-ADD615FADF92}" dt="2026-04-02T19:02:34.027" v="352" actId="5793"/>
        <pc:sldMkLst>
          <pc:docMk/>
          <pc:sldMk cId="808444085" sldId="347"/>
        </pc:sldMkLst>
        <pc:spChg chg="mod">
          <ac:chgData name="Liz Jones" userId="502b2ac9-9aba-4149-bbba-f4dfb9a46044" providerId="ADAL" clId="{31CD8E7B-3FEE-4D67-AD92-ADD615FADF92}" dt="2026-04-02T19:02:34.027" v="352" actId="5793"/>
          <ac:spMkLst>
            <pc:docMk/>
            <pc:sldMk cId="808444085" sldId="347"/>
            <ac:spMk id="2" creationId="{D392138E-0354-9527-8CB3-81CD02024E28}"/>
          </ac:spMkLst>
        </pc:spChg>
      </pc:sldChg>
      <pc:sldChg chg="modSp add del mod">
        <pc:chgData name="Liz Jones" userId="502b2ac9-9aba-4149-bbba-f4dfb9a46044" providerId="ADAL" clId="{31CD8E7B-3FEE-4D67-AD92-ADD615FADF92}" dt="2026-04-02T18:59:49.817" v="320" actId="2696"/>
        <pc:sldMkLst>
          <pc:docMk/>
          <pc:sldMk cId="1672473563" sldId="348"/>
        </pc:sldMkLst>
      </pc:sldChg>
      <pc:sldChg chg="modSp add mod">
        <pc:chgData name="Liz Jones" userId="502b2ac9-9aba-4149-bbba-f4dfb9a46044" providerId="ADAL" clId="{31CD8E7B-3FEE-4D67-AD92-ADD615FADF92}" dt="2026-04-02T19:11:14.223" v="490" actId="14100"/>
        <pc:sldMkLst>
          <pc:docMk/>
          <pc:sldMk cId="1835392937" sldId="348"/>
        </pc:sldMkLst>
        <pc:spChg chg="mod">
          <ac:chgData name="Liz Jones" userId="502b2ac9-9aba-4149-bbba-f4dfb9a46044" providerId="ADAL" clId="{31CD8E7B-3FEE-4D67-AD92-ADD615FADF92}" dt="2026-04-02T19:11:14.223" v="490" actId="14100"/>
          <ac:spMkLst>
            <pc:docMk/>
            <pc:sldMk cId="1835392937" sldId="348"/>
            <ac:spMk id="2" creationId="{AE5BD374-A8A8-179D-0C28-0748BE7FE7BA}"/>
          </ac:spMkLst>
        </pc:spChg>
      </pc:sldChg>
      <pc:sldChg chg="modSp add del mod">
        <pc:chgData name="Liz Jones" userId="502b2ac9-9aba-4149-bbba-f4dfb9a46044" providerId="ADAL" clId="{31CD8E7B-3FEE-4D67-AD92-ADD615FADF92}" dt="2026-04-02T18:59:58.425" v="321" actId="2696"/>
        <pc:sldMkLst>
          <pc:docMk/>
          <pc:sldMk cId="3076978508"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4/2/2026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B684-689A-B1DF-AF70-6A359369C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4020F-8D0A-441A-F15F-6A1682C00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9EF1F-141C-5578-B3E1-A3FDEF0C9F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A578A-3669-3B6B-A772-A5A2E3D74F20}"/>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757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8</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10</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4/2/2026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4/2/2026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13</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412182" cy="3108543"/>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are ways you prepare to participate in the Lord’s Supper that are meaningful?</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steps might you take to eliminate false steps from your life?</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7647950" cy="2787948"/>
          </a:xfrm>
          <a:prstGeom prst="rect">
            <a:avLst/>
          </a:prstGeom>
          <a:solidFill>
            <a:srgbClr val="1D4D59"/>
          </a:solidFill>
        </p:spPr>
        <p:txBody>
          <a:bodyPr vert="horz" lIns="91440" tIns="45720" rIns="91440" bIns="45720" rtlCol="0" anchor="b">
            <a:normAutofit fontScale="62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 came to die on </a:t>
            </a:r>
          </a:p>
          <a:p>
            <a:pPr algn="ctr" defTabSz="914400">
              <a:lnSpc>
                <a:spcPct val="120000"/>
              </a:lnSpc>
              <a:spcBef>
                <a:spcPct val="0"/>
              </a:spcBef>
              <a:spcAft>
                <a:spcPts val="600"/>
              </a:spcAft>
            </a:pPr>
            <a:r>
              <a:rPr lang="en-US" sz="7600" b="1" i="1" dirty="0">
                <a:solidFill>
                  <a:srgbClr val="ECE7E4"/>
                </a:solidFill>
                <a:latin typeface="+mj-lt"/>
                <a:ea typeface="+mj-ea"/>
                <a:cs typeface="+mj-cs"/>
              </a:rPr>
              <a:t>the cross for our sins.</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8" y="356616"/>
            <a:ext cx="7592428" cy="4832092"/>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thoughts come into your mind when you think about death?</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Is death always an occasion for mourning? Why or why not?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does death sometimes sharpen our focus on the things that really matter in life?</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Our Atonement</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954107"/>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Coming Betrayal (Matthew 26:17-25)</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Coming Atonement (Matthew 26:26-30)</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2" y="360673"/>
            <a:ext cx="8334505" cy="5734903"/>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Coming Betrayal (Matthew 26:17-25)</a:t>
            </a:r>
          </a:p>
          <a:p>
            <a:pPr algn="l">
              <a:buNone/>
            </a:pPr>
            <a:endParaRPr lang="en-US"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17 </a:t>
            </a:r>
            <a:r>
              <a:rPr lang="en-US" sz="2800" b="0" i="0" dirty="0">
                <a:solidFill>
                  <a:srgbClr val="000000"/>
                </a:solidFill>
                <a:effectLst/>
                <a:latin typeface="system-ui"/>
              </a:rPr>
              <a:t>On the first day of Unleavened Bread the disciples came to Jesus and asked, “Where do you want us to make preparations for you to eat the Passover?” </a:t>
            </a:r>
            <a:r>
              <a:rPr lang="en-US" sz="2800" b="1" i="0" baseline="30000" dirty="0">
                <a:solidFill>
                  <a:srgbClr val="000000"/>
                </a:solidFill>
                <a:effectLst/>
                <a:latin typeface="system-ui"/>
              </a:rPr>
              <a:t>18 </a:t>
            </a:r>
            <a:r>
              <a:rPr lang="en-US" sz="2800" b="0" i="0" dirty="0">
                <a:solidFill>
                  <a:srgbClr val="000000"/>
                </a:solidFill>
                <a:effectLst/>
                <a:latin typeface="system-ui"/>
              </a:rPr>
              <a:t>“Go into the city to a certain man,” he said, “and tell him, ‘The Teacher says: My time is near; I am celebrating the Passover at your place with my disciples.’” </a:t>
            </a:r>
          </a:p>
          <a:p>
            <a:pPr algn="l">
              <a:buNone/>
            </a:pPr>
            <a:endParaRPr lang="en-US" sz="2800" baseline="30000" dirty="0">
              <a:solidFill>
                <a:srgbClr val="000000"/>
              </a:solidFill>
              <a:latin typeface="system-ui"/>
            </a:endParaRPr>
          </a:p>
          <a:p>
            <a:r>
              <a:rPr lang="en-US" sz="2800" b="1" i="0" baseline="30000" dirty="0">
                <a:solidFill>
                  <a:srgbClr val="000000"/>
                </a:solidFill>
                <a:effectLst/>
                <a:latin typeface="system-ui"/>
              </a:rPr>
              <a:t>19 </a:t>
            </a:r>
            <a:r>
              <a:rPr lang="en-US" sz="2800" b="0" i="0" dirty="0">
                <a:solidFill>
                  <a:srgbClr val="000000"/>
                </a:solidFill>
                <a:effectLst/>
                <a:latin typeface="system-ui"/>
              </a:rPr>
              <a:t>So the disciples did as Jesus had directed them and prepared the Passover. </a:t>
            </a:r>
            <a:r>
              <a:rPr lang="en-US" sz="2800" b="1" i="0" baseline="30000" dirty="0">
                <a:solidFill>
                  <a:srgbClr val="000000"/>
                </a:solidFill>
                <a:effectLst/>
                <a:latin typeface="system-ui"/>
              </a:rPr>
              <a:t>20 </a:t>
            </a:r>
            <a:r>
              <a:rPr lang="en-US" sz="2800" b="0" i="0" dirty="0">
                <a:solidFill>
                  <a:srgbClr val="000000"/>
                </a:solidFill>
                <a:effectLst/>
                <a:latin typeface="system-ui"/>
              </a:rPr>
              <a:t>When evening came, he was reclining at the table with the Twelve.</a:t>
            </a:r>
            <a:r>
              <a:rPr lang="en-US" sz="2800" dirty="0">
                <a:solidFill>
                  <a:srgbClr val="000000"/>
                </a:solidFill>
                <a:latin typeface="system-ui"/>
              </a:rPr>
              <a:t> </a:t>
            </a:r>
            <a:r>
              <a:rPr lang="en-US" sz="2800" b="1" baseline="30000" dirty="0">
                <a:solidFill>
                  <a:srgbClr val="000000"/>
                </a:solidFill>
                <a:latin typeface="system-ui"/>
              </a:rPr>
              <a:t>21 </a:t>
            </a:r>
            <a:r>
              <a:rPr lang="en-US" sz="2800" dirty="0">
                <a:solidFill>
                  <a:srgbClr val="000000"/>
                </a:solidFill>
                <a:latin typeface="system-ui"/>
              </a:rPr>
              <a:t>While they were eating, he said, “Truly I tell you, one of you will betray me.” </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CD78-6811-6766-0ED7-A6B1D37127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3C652FE-1454-E5FA-952A-7EFBE10DB56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E5BD374-A8A8-179D-0C28-0748BE7FE7BA}"/>
              </a:ext>
            </a:extLst>
          </p:cNvPr>
          <p:cNvSpPr txBox="1"/>
          <p:nvPr/>
        </p:nvSpPr>
        <p:spPr>
          <a:xfrm>
            <a:off x="664023" y="360673"/>
            <a:ext cx="8365677" cy="4442242"/>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Coming Betrayal (Matthew 26:17-25)</a:t>
            </a:r>
          </a:p>
          <a:p>
            <a:pPr algn="l">
              <a:buNone/>
            </a:pPr>
            <a:endParaRPr lang="en-US"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22 </a:t>
            </a:r>
            <a:r>
              <a:rPr lang="en-US" sz="2800" b="0" i="0" dirty="0">
                <a:solidFill>
                  <a:srgbClr val="000000"/>
                </a:solidFill>
                <a:effectLst/>
                <a:latin typeface="system-ui"/>
              </a:rPr>
              <a:t>Deeply distressed, each one began to say to him, “Surely not I, Lord?” </a:t>
            </a:r>
            <a:r>
              <a:rPr lang="en-US" sz="2800" b="1" i="0" baseline="30000" dirty="0">
                <a:solidFill>
                  <a:srgbClr val="000000"/>
                </a:solidFill>
                <a:effectLst/>
                <a:latin typeface="system-ui"/>
              </a:rPr>
              <a:t>23 </a:t>
            </a:r>
            <a:r>
              <a:rPr lang="en-US" sz="2800" b="0" i="0" dirty="0">
                <a:solidFill>
                  <a:srgbClr val="000000"/>
                </a:solidFill>
                <a:effectLst/>
                <a:latin typeface="system-ui"/>
              </a:rPr>
              <a:t>He replied, “The one who dipped his hand with me in the bowl—he will betray me. </a:t>
            </a:r>
            <a:r>
              <a:rPr lang="en-US" sz="2800" b="1" i="0" baseline="30000" dirty="0">
                <a:solidFill>
                  <a:srgbClr val="000000"/>
                </a:solidFill>
                <a:effectLst/>
                <a:latin typeface="system-ui"/>
              </a:rPr>
              <a:t>24 </a:t>
            </a:r>
            <a:r>
              <a:rPr lang="en-US" sz="2800" b="0" i="0" dirty="0">
                <a:solidFill>
                  <a:srgbClr val="000000"/>
                </a:solidFill>
                <a:effectLst/>
                <a:latin typeface="system-ui"/>
              </a:rPr>
              <a:t>The Son of Man will go just as it is written about him, but woe to that man by whom the Son of Man is betrayed! It would have been better for him if he had not been born.”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25 </a:t>
            </a:r>
            <a:r>
              <a:rPr lang="en-US" sz="2800" b="0" i="0" dirty="0">
                <a:solidFill>
                  <a:srgbClr val="000000"/>
                </a:solidFill>
                <a:effectLst/>
                <a:latin typeface="system-ui"/>
              </a:rPr>
              <a:t>Judas, his betrayer, replied, “Surely not I, Rabbi?”</a:t>
            </a:r>
          </a:p>
        </p:txBody>
      </p:sp>
    </p:spTree>
    <p:extLst>
      <p:ext uri="{BB962C8B-B14F-4D97-AF65-F5344CB8AC3E}">
        <p14:creationId xmlns:p14="http://schemas.microsoft.com/office/powerpoint/2010/main" val="183539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3" y="360673"/>
            <a:ext cx="7461668" cy="4257576"/>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Coming Betrayal (Matthew 26:17-25)</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Believers must recognize their own capacity to betray Jesus.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felt betrayed? When have you felt like a betrayer?</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can we do to resist becoming immune to the dangers of sin?</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1" y="360673"/>
            <a:ext cx="8968352" cy="5334794"/>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Coming Atonement (Matthew 26:26-30)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26 </a:t>
            </a:r>
            <a:r>
              <a:rPr lang="en-US" sz="2800" b="0" i="0" dirty="0">
                <a:solidFill>
                  <a:srgbClr val="000000"/>
                </a:solidFill>
                <a:effectLst/>
                <a:latin typeface="system-ui"/>
              </a:rPr>
              <a:t>As they were eating, Jesus took bread, blessed and broke it, gave it to the disciples, and said, “Take and eat it; this is my body.” </a:t>
            </a:r>
            <a:r>
              <a:rPr lang="en-US" sz="2800" b="1" i="0" baseline="30000" dirty="0">
                <a:solidFill>
                  <a:srgbClr val="000000"/>
                </a:solidFill>
                <a:effectLst/>
                <a:latin typeface="system-ui"/>
              </a:rPr>
              <a:t>27 </a:t>
            </a:r>
            <a:r>
              <a:rPr lang="en-US" sz="2800" b="0" i="0" dirty="0">
                <a:solidFill>
                  <a:srgbClr val="000000"/>
                </a:solidFill>
                <a:effectLst/>
                <a:latin typeface="system-ui"/>
              </a:rPr>
              <a:t>Then he took a cup, and after giving thanks, he gave it to them and said, “Drink from it, all of you. </a:t>
            </a:r>
            <a:r>
              <a:rPr lang="en-US" sz="2800" b="1" i="0" baseline="30000" dirty="0">
                <a:solidFill>
                  <a:srgbClr val="000000"/>
                </a:solidFill>
                <a:effectLst/>
                <a:latin typeface="system-ui"/>
              </a:rPr>
              <a:t>28 </a:t>
            </a:r>
            <a:r>
              <a:rPr lang="en-US" sz="2800" b="0" i="0" dirty="0">
                <a:solidFill>
                  <a:srgbClr val="000000"/>
                </a:solidFill>
                <a:effectLst/>
                <a:latin typeface="system-ui"/>
              </a:rPr>
              <a:t>For this is my blood of the covenant, which is poured out for many for the forgiveness of sins.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29 </a:t>
            </a:r>
            <a:r>
              <a:rPr lang="en-US" sz="2800" b="0" i="0" dirty="0">
                <a:solidFill>
                  <a:srgbClr val="000000"/>
                </a:solidFill>
                <a:effectLst/>
                <a:latin typeface="system-ui"/>
              </a:rPr>
              <a:t>But I tell you, I will not drink from this fruit of the vine from now on until that day when I drink it new with you in my Father’s kingdom.” </a:t>
            </a:r>
            <a:r>
              <a:rPr lang="en-US" sz="2800" b="1" i="0" baseline="30000" dirty="0">
                <a:solidFill>
                  <a:srgbClr val="000000"/>
                </a:solidFill>
                <a:effectLst/>
                <a:latin typeface="system-ui"/>
              </a:rPr>
              <a:t>30 </a:t>
            </a:r>
            <a:r>
              <a:rPr lang="en-US" sz="2800" b="0" i="0" dirty="0">
                <a:solidFill>
                  <a:srgbClr val="000000"/>
                </a:solidFill>
                <a:effectLst/>
                <a:latin typeface="system-ui"/>
              </a:rPr>
              <a:t>After singing a hymn, they went out to the Mount of Olives.</a:t>
            </a:r>
          </a:p>
        </p:txBody>
      </p:sp>
    </p:spTree>
    <p:extLst>
      <p:ext uri="{BB962C8B-B14F-4D97-AF65-F5344CB8AC3E}">
        <p14:creationId xmlns:p14="http://schemas.microsoft.com/office/powerpoint/2010/main" val="176504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7591300"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Coming Atonement (Matthew 26:26-30)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find forgiveness by accepting Jesus’s death as the payment for our sins.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emotions does the Lord’s Supper stir up in you? What makes it significant?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is it important for believers to remember Jesus’s sacrifice on the cross?</a:t>
            </a:r>
          </a:p>
        </p:txBody>
      </p:sp>
    </p:spTree>
    <p:extLst>
      <p:ext uri="{BB962C8B-B14F-4D97-AF65-F5344CB8AC3E}">
        <p14:creationId xmlns:p14="http://schemas.microsoft.com/office/powerpoint/2010/main" val="808444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1070</TotalTime>
  <Words>586</Words>
  <Application>Microsoft Office PowerPoint</Application>
  <PresentationFormat>Widescreen</PresentationFormat>
  <Paragraphs>60</Paragraphs>
  <Slides>10</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10</cp:revision>
  <cp:lastPrinted>2023-07-19T18:11:49Z</cp:lastPrinted>
  <dcterms:created xsi:type="dcterms:W3CDTF">2020-05-13T16:18:50Z</dcterms:created>
  <dcterms:modified xsi:type="dcterms:W3CDTF">2026-04-02T19:11:21Z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