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45" r:id="rId11"/>
    <p:sldId id="344" r:id="rId12"/>
    <p:sldId id="347" r:id="rId13"/>
    <p:sldId id="348" r:id="rId14"/>
    <p:sldId id="349"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4A3E5-D48B-49F9-A16B-52D52DF5FA2A}" v="8" dt="2026-04-02T19:22:41.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4-02T19:32:59.048" v="200" actId="20577"/>
      <pc:docMkLst>
        <pc:docMk/>
      </pc:docMkLst>
      <pc:sldChg chg="modSp mod">
        <pc:chgData name="Liz Jones" userId="502b2ac9-9aba-4149-bbba-f4dfb9a46044" providerId="ADAL" clId="{31CD8E7B-3FEE-4D67-AD92-ADD615FADF92}" dt="2026-04-02T19:19:49.360" v="89" actId="20577"/>
        <pc:sldMkLst>
          <pc:docMk/>
          <pc:sldMk cId="264410435" sldId="325"/>
        </pc:sldMkLst>
        <pc:spChg chg="mod">
          <ac:chgData name="Liz Jones" userId="502b2ac9-9aba-4149-bbba-f4dfb9a46044" providerId="ADAL" clId="{31CD8E7B-3FEE-4D67-AD92-ADD615FADF92}" dt="2026-04-02T19:19:49.360" v="89" actId="20577"/>
          <ac:spMkLst>
            <pc:docMk/>
            <pc:sldMk cId="264410435" sldId="325"/>
            <ac:spMk id="2" creationId="{1939AFFE-7E52-BA31-8D4D-296EEF6A02C3}"/>
          </ac:spMkLst>
        </pc:spChg>
      </pc:sldChg>
      <pc:sldChg chg="modSp mod">
        <pc:chgData name="Liz Jones" userId="502b2ac9-9aba-4149-bbba-f4dfb9a46044" providerId="ADAL" clId="{31CD8E7B-3FEE-4D67-AD92-ADD615FADF92}" dt="2026-04-02T19:28:17.066" v="192" actId="14100"/>
        <pc:sldMkLst>
          <pc:docMk/>
          <pc:sldMk cId="920688954" sldId="327"/>
        </pc:sldMkLst>
        <pc:spChg chg="mod">
          <ac:chgData name="Liz Jones" userId="502b2ac9-9aba-4149-bbba-f4dfb9a46044" providerId="ADAL" clId="{31CD8E7B-3FEE-4D67-AD92-ADD615FADF92}" dt="2026-04-02T19:28:17.066" v="192" actId="14100"/>
          <ac:spMkLst>
            <pc:docMk/>
            <pc:sldMk cId="920688954" sldId="327"/>
            <ac:spMk id="2" creationId="{0308D237-9DBE-7B87-3AE1-7A7C6E81FEBD}"/>
          </ac:spMkLst>
        </pc:spChg>
      </pc:sldChg>
      <pc:sldChg chg="modSp mod">
        <pc:chgData name="Liz Jones" userId="502b2ac9-9aba-4149-bbba-f4dfb9a46044" providerId="ADAL" clId="{31CD8E7B-3FEE-4D67-AD92-ADD615FADF92}" dt="2026-04-02T19:14:03.466" v="7" actId="20577"/>
        <pc:sldMkLst>
          <pc:docMk/>
          <pc:sldMk cId="3362112393" sldId="332"/>
        </pc:sldMkLst>
        <pc:spChg chg="mod">
          <ac:chgData name="Liz Jones" userId="502b2ac9-9aba-4149-bbba-f4dfb9a46044" providerId="ADAL" clId="{31CD8E7B-3FEE-4D67-AD92-ADD615FADF92}" dt="2026-04-02T19:14:03.466" v="7" actId="20577"/>
          <ac:spMkLst>
            <pc:docMk/>
            <pc:sldMk cId="3362112393" sldId="332"/>
            <ac:spMk id="6" creationId="{74ECD94B-54EF-25B4-BF36-3037DBEFD151}"/>
          </ac:spMkLst>
        </pc:spChg>
      </pc:sldChg>
      <pc:sldChg chg="modSp mod">
        <pc:chgData name="Liz Jones" userId="502b2ac9-9aba-4149-bbba-f4dfb9a46044" providerId="ADAL" clId="{31CD8E7B-3FEE-4D67-AD92-ADD615FADF92}" dt="2026-04-02T19:13:43.861" v="1" actId="20577"/>
        <pc:sldMkLst>
          <pc:docMk/>
          <pc:sldMk cId="2589122510" sldId="333"/>
        </pc:sldMkLst>
        <pc:spChg chg="mod">
          <ac:chgData name="Liz Jones" userId="502b2ac9-9aba-4149-bbba-f4dfb9a46044" providerId="ADAL" clId="{31CD8E7B-3FEE-4D67-AD92-ADD615FADF92}" dt="2026-04-02T19:13:43.861" v="1" actId="20577"/>
          <ac:spMkLst>
            <pc:docMk/>
            <pc:sldMk cId="2589122510" sldId="333"/>
            <ac:spMk id="6" creationId="{3A4D6B6A-1653-DAC9-D14F-954BFEF6403F}"/>
          </ac:spMkLst>
        </pc:spChg>
      </pc:sldChg>
      <pc:sldChg chg="modSp mod">
        <pc:chgData name="Liz Jones" userId="502b2ac9-9aba-4149-bbba-f4dfb9a46044" providerId="ADAL" clId="{31CD8E7B-3FEE-4D67-AD92-ADD615FADF92}" dt="2026-04-02T19:15:34.551" v="36" actId="20577"/>
        <pc:sldMkLst>
          <pc:docMk/>
          <pc:sldMk cId="4123519127" sldId="335"/>
        </pc:sldMkLst>
        <pc:spChg chg="mod">
          <ac:chgData name="Liz Jones" userId="502b2ac9-9aba-4149-bbba-f4dfb9a46044" providerId="ADAL" clId="{31CD8E7B-3FEE-4D67-AD92-ADD615FADF92}" dt="2026-04-02T19:15:34.551" v="36" actId="20577"/>
          <ac:spMkLst>
            <pc:docMk/>
            <pc:sldMk cId="4123519127" sldId="335"/>
            <ac:spMk id="4" creationId="{144FCB94-E8EC-6DE6-17F1-88AE8C8209C0}"/>
          </ac:spMkLst>
        </pc:spChg>
      </pc:sldChg>
      <pc:sldChg chg="modSp mod">
        <pc:chgData name="Liz Jones" userId="502b2ac9-9aba-4149-bbba-f4dfb9a46044" providerId="ADAL" clId="{31CD8E7B-3FEE-4D67-AD92-ADD615FADF92}" dt="2026-04-02T19:17:43.185" v="72"/>
        <pc:sldMkLst>
          <pc:docMk/>
          <pc:sldMk cId="1645723725" sldId="336"/>
        </pc:sldMkLst>
        <pc:spChg chg="mod">
          <ac:chgData name="Liz Jones" userId="502b2ac9-9aba-4149-bbba-f4dfb9a46044" providerId="ADAL" clId="{31CD8E7B-3FEE-4D67-AD92-ADD615FADF92}" dt="2026-04-02T19:15:48.004" v="48" actId="20577"/>
          <ac:spMkLst>
            <pc:docMk/>
            <pc:sldMk cId="1645723725" sldId="336"/>
            <ac:spMk id="2" creationId="{1D5D28D4-93F7-2057-BD12-CC639A5DA50C}"/>
          </ac:spMkLst>
        </pc:spChg>
        <pc:spChg chg="mod">
          <ac:chgData name="Liz Jones" userId="502b2ac9-9aba-4149-bbba-f4dfb9a46044" providerId="ADAL" clId="{31CD8E7B-3FEE-4D67-AD92-ADD615FADF92}" dt="2026-04-02T19:17:43.185" v="72"/>
          <ac:spMkLst>
            <pc:docMk/>
            <pc:sldMk cId="1645723725" sldId="336"/>
            <ac:spMk id="3" creationId="{50CF3E2E-13CF-9FEE-DF54-E6D5371E0C0C}"/>
          </ac:spMkLst>
        </pc:spChg>
      </pc:sldChg>
      <pc:sldChg chg="modSp mod">
        <pc:chgData name="Liz Jones" userId="502b2ac9-9aba-4149-bbba-f4dfb9a46044" providerId="ADAL" clId="{31CD8E7B-3FEE-4D67-AD92-ADD615FADF92}" dt="2026-04-02T19:32:14.621" v="194" actId="20577"/>
        <pc:sldMkLst>
          <pc:docMk/>
          <pc:sldMk cId="1765042201" sldId="344"/>
        </pc:sldMkLst>
        <pc:spChg chg="mod">
          <ac:chgData name="Liz Jones" userId="502b2ac9-9aba-4149-bbba-f4dfb9a46044" providerId="ADAL" clId="{31CD8E7B-3FEE-4D67-AD92-ADD615FADF92}" dt="2026-04-02T19:32:14.621" v="194" actId="20577"/>
          <ac:spMkLst>
            <pc:docMk/>
            <pc:sldMk cId="1765042201" sldId="344"/>
            <ac:spMk id="2" creationId="{DA197A32-9923-D68E-15B8-2CA42D0B050D}"/>
          </ac:spMkLst>
        </pc:spChg>
      </pc:sldChg>
      <pc:sldChg chg="modSp mod">
        <pc:chgData name="Liz Jones" userId="502b2ac9-9aba-4149-bbba-f4dfb9a46044" providerId="ADAL" clId="{31CD8E7B-3FEE-4D67-AD92-ADD615FADF92}" dt="2026-04-02T19:22:41.497" v="131"/>
        <pc:sldMkLst>
          <pc:docMk/>
          <pc:sldMk cId="479040064" sldId="345"/>
        </pc:sldMkLst>
        <pc:spChg chg="mod">
          <ac:chgData name="Liz Jones" userId="502b2ac9-9aba-4149-bbba-f4dfb9a46044" providerId="ADAL" clId="{31CD8E7B-3FEE-4D67-AD92-ADD615FADF92}" dt="2026-04-02T19:22:41.497" v="131"/>
          <ac:spMkLst>
            <pc:docMk/>
            <pc:sldMk cId="479040064" sldId="345"/>
            <ac:spMk id="2" creationId="{9CC543D5-9791-3A20-5497-55988A0C3DEF}"/>
          </ac:spMkLst>
        </pc:spChg>
      </pc:sldChg>
      <pc:sldChg chg="modSp mod ord">
        <pc:chgData name="Liz Jones" userId="502b2ac9-9aba-4149-bbba-f4dfb9a46044" providerId="ADAL" clId="{31CD8E7B-3FEE-4D67-AD92-ADD615FADF92}" dt="2026-04-02T19:32:59.048" v="200" actId="20577"/>
        <pc:sldMkLst>
          <pc:docMk/>
          <pc:sldMk cId="808444085" sldId="347"/>
        </pc:sldMkLst>
        <pc:spChg chg="mod">
          <ac:chgData name="Liz Jones" userId="502b2ac9-9aba-4149-bbba-f4dfb9a46044" providerId="ADAL" clId="{31CD8E7B-3FEE-4D67-AD92-ADD615FADF92}" dt="2026-04-02T19:32:59.048" v="200" actId="20577"/>
          <ac:spMkLst>
            <pc:docMk/>
            <pc:sldMk cId="808444085" sldId="347"/>
            <ac:spMk id="2" creationId="{D392138E-0354-9527-8CB3-81CD02024E28}"/>
          </ac:spMkLst>
        </pc:spChg>
      </pc:sldChg>
      <pc:sldChg chg="modSp add mod">
        <pc:chgData name="Liz Jones" userId="502b2ac9-9aba-4149-bbba-f4dfb9a46044" providerId="ADAL" clId="{31CD8E7B-3FEE-4D67-AD92-ADD615FADF92}" dt="2026-04-02T19:21:06.770" v="111" actId="20577"/>
        <pc:sldMkLst>
          <pc:docMk/>
          <pc:sldMk cId="960085925" sldId="348"/>
        </pc:sldMkLst>
        <pc:spChg chg="mod">
          <ac:chgData name="Liz Jones" userId="502b2ac9-9aba-4149-bbba-f4dfb9a46044" providerId="ADAL" clId="{31CD8E7B-3FEE-4D67-AD92-ADD615FADF92}" dt="2026-04-02T19:21:06.770" v="111" actId="20577"/>
          <ac:spMkLst>
            <pc:docMk/>
            <pc:sldMk cId="960085925" sldId="348"/>
            <ac:spMk id="2" creationId="{40E913DF-F86F-F8BA-D612-ABD39AE40A49}"/>
          </ac:spMkLst>
        </pc:spChg>
      </pc:sldChg>
      <pc:sldChg chg="del">
        <pc:chgData name="Liz Jones" userId="502b2ac9-9aba-4149-bbba-f4dfb9a46044" providerId="ADAL" clId="{31CD8E7B-3FEE-4D67-AD92-ADD615FADF92}" dt="2026-04-02T19:17:22.220" v="69" actId="2696"/>
        <pc:sldMkLst>
          <pc:docMk/>
          <pc:sldMk cId="1835392937" sldId="348"/>
        </pc:sldMkLst>
      </pc:sldChg>
      <pc:sldChg chg="modSp add mod">
        <pc:chgData name="Liz Jones" userId="502b2ac9-9aba-4149-bbba-f4dfb9a46044" providerId="ADAL" clId="{31CD8E7B-3FEE-4D67-AD92-ADD615FADF92}" dt="2026-04-02T19:26:26.533" v="172" actId="14100"/>
        <pc:sldMkLst>
          <pc:docMk/>
          <pc:sldMk cId="2928090182" sldId="349"/>
        </pc:sldMkLst>
        <pc:spChg chg="mod">
          <ac:chgData name="Liz Jones" userId="502b2ac9-9aba-4149-bbba-f4dfb9a46044" providerId="ADAL" clId="{31CD8E7B-3FEE-4D67-AD92-ADD615FADF92}" dt="2026-04-02T19:26:26.533" v="172" actId="14100"/>
          <ac:spMkLst>
            <pc:docMk/>
            <pc:sldMk cId="2928090182" sldId="349"/>
            <ac:spMk id="2" creationId="{4DAFA701-40A7-5433-D6CA-6EB37C8074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4/2/2026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97593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4" y="390523"/>
            <a:ext cx="8474526"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Son of God (Matthew 27:50-54)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The crucifixion of Jesus calls for the response of faith.</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convinced you that Jesus was the Son of God and Savior of the world?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evidence from the day’s events might be used to help others recognize that Jesus was the Son of God?</a:t>
            </a:r>
          </a:p>
        </p:txBody>
      </p:sp>
    </p:spTree>
    <p:extLst>
      <p:ext uri="{BB962C8B-B14F-4D97-AF65-F5344CB8AC3E}">
        <p14:creationId xmlns:p14="http://schemas.microsoft.com/office/powerpoint/2010/main" val="292809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723908" cy="4401205"/>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do the events that occurred as Jesus was on the cross validate that all the work required for salvation has already been accomplished?</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should that impact your life every day? Are there truths that you discovered that you should share with someone else?</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647950" cy="2787948"/>
          </a:xfrm>
          <a:prstGeom prst="rect">
            <a:avLst/>
          </a:prstGeom>
          <a:solidFill>
            <a:srgbClr val="1D4D59"/>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endured the cross so that we</a:t>
            </a:r>
          </a:p>
          <a:p>
            <a:pPr algn="ctr" defTabSz="914400">
              <a:lnSpc>
                <a:spcPct val="120000"/>
              </a:lnSpc>
              <a:spcBef>
                <a:spcPct val="0"/>
              </a:spcBef>
              <a:spcAft>
                <a:spcPts val="600"/>
              </a:spcAft>
            </a:pPr>
            <a:r>
              <a:rPr lang="en-US" sz="7600" b="1" i="1" dirty="0">
                <a:solidFill>
                  <a:srgbClr val="ECE7E4"/>
                </a:solidFill>
                <a:latin typeface="+mj-lt"/>
                <a:ea typeface="+mj-ea"/>
                <a:cs typeface="+mj-cs"/>
              </a:rPr>
              <a:t> might have access to God.</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7904155" cy="3970318"/>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was the last biography you read? How much space did it give the person’s death?</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the amount of space devoted to Jesus’s death tell you about its importance? Why do you think it’s important?</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Our Savior</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Mocked (Matthew 27:27-31)</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Forsaken (Matthew 27:45-49)</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Son of God (Matthew 27:50-54)</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2" y="360673"/>
            <a:ext cx="8334505" cy="5734903"/>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Mocked (Matthew 27:27-31)</a:t>
            </a:r>
          </a:p>
          <a:p>
            <a:pPr algn="l">
              <a:buNone/>
            </a:pPr>
            <a:endParaRPr lang="en-US"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27 </a:t>
            </a:r>
            <a:r>
              <a:rPr lang="en-US" sz="2800" b="0" i="0" dirty="0">
                <a:solidFill>
                  <a:srgbClr val="000000"/>
                </a:solidFill>
                <a:effectLst/>
                <a:latin typeface="system-ui"/>
              </a:rPr>
              <a:t>Then the governor’s soldiers took Jesus into the governor’s residence and gathered the whole company</a:t>
            </a:r>
            <a:r>
              <a:rPr lang="en-US" sz="2800" baseline="30000" dirty="0">
                <a:solidFill>
                  <a:srgbClr val="000000"/>
                </a:solidFill>
                <a:latin typeface="system-ui"/>
              </a:rPr>
              <a:t> </a:t>
            </a:r>
            <a:r>
              <a:rPr lang="en-US" sz="2800" b="0" i="0" dirty="0">
                <a:solidFill>
                  <a:srgbClr val="000000"/>
                </a:solidFill>
                <a:effectLst/>
                <a:latin typeface="system-ui"/>
              </a:rPr>
              <a:t>around him. </a:t>
            </a:r>
            <a:r>
              <a:rPr lang="en-US" sz="2800" b="1" i="0" baseline="30000" dirty="0">
                <a:solidFill>
                  <a:srgbClr val="000000"/>
                </a:solidFill>
                <a:effectLst/>
                <a:latin typeface="system-ui"/>
              </a:rPr>
              <a:t>28 </a:t>
            </a:r>
            <a:r>
              <a:rPr lang="en-US" sz="2800" b="0" i="0" dirty="0">
                <a:solidFill>
                  <a:srgbClr val="000000"/>
                </a:solidFill>
                <a:effectLst/>
                <a:latin typeface="system-ui"/>
              </a:rPr>
              <a:t>They stripped him and dressed him in a scarlet robe. </a:t>
            </a:r>
            <a:r>
              <a:rPr lang="en-US" sz="2800" b="1" i="0" baseline="30000" dirty="0">
                <a:solidFill>
                  <a:srgbClr val="000000"/>
                </a:solidFill>
                <a:effectLst/>
                <a:latin typeface="system-ui"/>
              </a:rPr>
              <a:t>29 </a:t>
            </a:r>
            <a:r>
              <a:rPr lang="en-US" sz="2800" b="0" i="0" dirty="0">
                <a:solidFill>
                  <a:srgbClr val="000000"/>
                </a:solidFill>
                <a:effectLst/>
                <a:latin typeface="system-ui"/>
              </a:rPr>
              <a:t>They twisted together a crown of thorns, put it on his head, and placed a staff in his right hand. And they knelt down before him and mocked him: “Hail, king of the Jews!”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30 </a:t>
            </a:r>
            <a:r>
              <a:rPr lang="en-US" sz="2800" b="0" i="0" dirty="0">
                <a:solidFill>
                  <a:srgbClr val="000000"/>
                </a:solidFill>
                <a:effectLst/>
                <a:latin typeface="system-ui"/>
              </a:rPr>
              <a:t>Then they spat on him, took the staff, and kept hitting him on the head. </a:t>
            </a:r>
            <a:r>
              <a:rPr lang="en-US" sz="2800" b="1" i="0" baseline="30000" dirty="0">
                <a:solidFill>
                  <a:srgbClr val="000000"/>
                </a:solidFill>
                <a:effectLst/>
                <a:latin typeface="system-ui"/>
              </a:rPr>
              <a:t>31 </a:t>
            </a:r>
            <a:r>
              <a:rPr lang="en-US" sz="2800" b="0" i="0" dirty="0">
                <a:solidFill>
                  <a:srgbClr val="000000"/>
                </a:solidFill>
                <a:effectLst/>
                <a:latin typeface="system-ui"/>
              </a:rPr>
              <a:t>After they had mocked him, they stripped him of the robe, put his own clothes on him, and led him away to crucify him.</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8064341"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Mocked (Matthew 27:27-31)</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Jesus’s willingness to endure the shame and humiliation of crucifixion leads us to humble surrender and praise.</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Which hurts more: physical suffering or emotional suffering?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emotions does this passage evoke in you?</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1" y="360673"/>
            <a:ext cx="8906006" cy="5047536"/>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Forsaken (Matthew 27:45-49)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45 </a:t>
            </a:r>
            <a:r>
              <a:rPr lang="en-US" sz="2800" b="0" i="0" dirty="0">
                <a:solidFill>
                  <a:srgbClr val="000000"/>
                </a:solidFill>
                <a:effectLst/>
                <a:latin typeface="system-ui"/>
              </a:rPr>
              <a:t>From noon until three in the afternoon, darkness came over the whole land. </a:t>
            </a:r>
            <a:r>
              <a:rPr lang="en-US" sz="2800" b="1" i="0" baseline="30000" dirty="0">
                <a:solidFill>
                  <a:srgbClr val="000000"/>
                </a:solidFill>
                <a:effectLst/>
                <a:latin typeface="system-ui"/>
              </a:rPr>
              <a:t>46 </a:t>
            </a:r>
            <a:r>
              <a:rPr lang="en-US" sz="2800" b="0" i="0" dirty="0">
                <a:solidFill>
                  <a:srgbClr val="000000"/>
                </a:solidFill>
                <a:effectLst/>
                <a:latin typeface="system-ui"/>
              </a:rPr>
              <a:t>About three in the afternoon Jesus cried out with a loud voice, </a:t>
            </a:r>
            <a:r>
              <a:rPr lang="en-US" sz="2800" b="0" i="1" dirty="0">
                <a:solidFill>
                  <a:srgbClr val="000000"/>
                </a:solidFill>
                <a:effectLst/>
                <a:latin typeface="system-ui"/>
              </a:rPr>
              <a:t>“Elí, Elí, </a:t>
            </a:r>
            <a:r>
              <a:rPr lang="en-US" sz="2800" b="0" i="1" dirty="0" err="1">
                <a:solidFill>
                  <a:srgbClr val="000000"/>
                </a:solidFill>
                <a:effectLst/>
                <a:latin typeface="system-ui"/>
              </a:rPr>
              <a:t>lemá</a:t>
            </a:r>
            <a:r>
              <a:rPr lang="en-US" sz="2800" b="0" i="0" dirty="0">
                <a:solidFill>
                  <a:srgbClr val="000000"/>
                </a:solidFill>
                <a:effectLst/>
                <a:latin typeface="system-ui"/>
              </a:rPr>
              <a:t> </a:t>
            </a:r>
            <a:r>
              <a:rPr lang="en-US" sz="2800" b="0" i="1" dirty="0" err="1">
                <a:solidFill>
                  <a:srgbClr val="000000"/>
                </a:solidFill>
                <a:effectLst/>
                <a:latin typeface="system-ui"/>
              </a:rPr>
              <a:t>sabachtháni</a:t>
            </a:r>
            <a:r>
              <a:rPr lang="en-US" sz="2800" b="0" i="1" dirty="0">
                <a:solidFill>
                  <a:srgbClr val="000000"/>
                </a:solidFill>
                <a:effectLst/>
                <a:latin typeface="system-ui"/>
              </a:rPr>
              <a:t>?”</a:t>
            </a:r>
            <a:r>
              <a:rPr lang="en-US" sz="2800" b="0" i="0" dirty="0">
                <a:solidFill>
                  <a:srgbClr val="000000"/>
                </a:solidFill>
                <a:effectLst/>
                <a:latin typeface="system-ui"/>
              </a:rPr>
              <a:t> </a:t>
            </a:r>
          </a:p>
          <a:p>
            <a:pPr algn="l">
              <a:buNone/>
            </a:pPr>
            <a:r>
              <a:rPr lang="en-US" sz="2800" b="0" i="0" dirty="0">
                <a:solidFill>
                  <a:srgbClr val="000000"/>
                </a:solidFill>
                <a:effectLst/>
                <a:latin typeface="system-ui"/>
              </a:rPr>
              <a:t>that is, “My God, my God, why have you abandoned me?”</a:t>
            </a:r>
            <a:endParaRPr lang="en-US" sz="2800" baseline="30000" dirty="0">
              <a:solidFill>
                <a:srgbClr val="000000"/>
              </a:solidFill>
              <a:latin typeface="system-ui"/>
            </a:endParaRPr>
          </a:p>
          <a:p>
            <a:pPr algn="l">
              <a:buNone/>
            </a:pPr>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47 </a:t>
            </a:r>
            <a:r>
              <a:rPr lang="en-US" sz="2800" b="0" i="0" dirty="0">
                <a:solidFill>
                  <a:srgbClr val="000000"/>
                </a:solidFill>
                <a:effectLst/>
                <a:latin typeface="system-ui"/>
              </a:rPr>
              <a:t>When some of those standing there heard this, they said, “He’s calling for Elijah.” </a:t>
            </a:r>
            <a:r>
              <a:rPr lang="en-US" sz="2800" b="1" i="0" baseline="30000" dirty="0">
                <a:solidFill>
                  <a:srgbClr val="000000"/>
                </a:solidFill>
                <a:effectLst/>
                <a:latin typeface="system-ui"/>
              </a:rPr>
              <a:t>48 </a:t>
            </a:r>
            <a:r>
              <a:rPr lang="en-US" sz="2800" b="0" i="0" dirty="0">
                <a:solidFill>
                  <a:srgbClr val="000000"/>
                </a:solidFill>
                <a:effectLst/>
                <a:latin typeface="system-ui"/>
              </a:rPr>
              <a:t>Immediately one of them ran and got a sponge, filled it with sour wine, put it on a stick, and offered him a drink. </a:t>
            </a:r>
            <a:r>
              <a:rPr lang="en-US" sz="2800" b="1" i="0" baseline="30000" dirty="0">
                <a:solidFill>
                  <a:srgbClr val="000000"/>
                </a:solidFill>
                <a:effectLst/>
                <a:latin typeface="system-ui"/>
              </a:rPr>
              <a:t>49 </a:t>
            </a:r>
            <a:r>
              <a:rPr lang="en-US" sz="2800" b="0" i="0" dirty="0">
                <a:solidFill>
                  <a:srgbClr val="000000"/>
                </a:solidFill>
                <a:effectLst/>
                <a:latin typeface="system-ui"/>
              </a:rPr>
              <a:t>But the rest said, “Let’s see if Elijah comes to save him.”</a:t>
            </a:r>
          </a:p>
        </p:txBody>
      </p:sp>
    </p:spTree>
    <p:extLst>
      <p:ext uri="{BB962C8B-B14F-4D97-AF65-F5344CB8AC3E}">
        <p14:creationId xmlns:p14="http://schemas.microsoft.com/office/powerpoint/2010/main" val="1765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7591300"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Forsaken (Matthew 27:45-49)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be confident in knowing that Jesus’s death was part of God’s redemptive plan.</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felt most isolated? What made Jesus’s separation from God so intense?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does Jesus’s cry on the cross point </a:t>
            </a:r>
          </a:p>
          <a:p>
            <a:pPr lvl="1"/>
            <a:r>
              <a:rPr lang="en-US" sz="2800" i="1" dirty="0">
                <a:solidFill>
                  <a:schemeClr val="bg1"/>
                </a:solidFill>
                <a:latin typeface="DIN-Bold"/>
              </a:rPr>
              <a:t>	to the greatness of our sin?</a:t>
            </a:r>
          </a:p>
        </p:txBody>
      </p:sp>
    </p:spTree>
    <p:extLst>
      <p:ext uri="{BB962C8B-B14F-4D97-AF65-F5344CB8AC3E}">
        <p14:creationId xmlns:p14="http://schemas.microsoft.com/office/powerpoint/2010/main" val="80844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1" y="360673"/>
            <a:ext cx="8968352" cy="5909310"/>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Son of God (Matthew 27:50-54)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50 </a:t>
            </a:r>
            <a:r>
              <a:rPr lang="en-US" sz="2800" b="0" i="0" dirty="0">
                <a:solidFill>
                  <a:srgbClr val="000000"/>
                </a:solidFill>
                <a:effectLst/>
                <a:latin typeface="system-ui"/>
              </a:rPr>
              <a:t>But Jesus cried out again with a loud voice and gave up his spirit. </a:t>
            </a:r>
            <a:r>
              <a:rPr lang="en-US" sz="2800" b="1" i="0" baseline="30000" dirty="0">
                <a:solidFill>
                  <a:srgbClr val="000000"/>
                </a:solidFill>
                <a:effectLst/>
                <a:latin typeface="system-ui"/>
              </a:rPr>
              <a:t>51 </a:t>
            </a:r>
            <a:r>
              <a:rPr lang="en-US" sz="2800" b="0" i="0" dirty="0">
                <a:solidFill>
                  <a:srgbClr val="000000"/>
                </a:solidFill>
                <a:effectLst/>
                <a:latin typeface="system-ui"/>
              </a:rPr>
              <a:t>Suddenly, the curtain of the sanctuary was torn in two from top to bottom, the earth quaked, and the rocks were split. </a:t>
            </a:r>
            <a:r>
              <a:rPr lang="en-US" sz="2800" b="1" i="0" baseline="30000" dirty="0">
                <a:solidFill>
                  <a:srgbClr val="000000"/>
                </a:solidFill>
                <a:effectLst/>
                <a:latin typeface="system-ui"/>
              </a:rPr>
              <a:t>52 </a:t>
            </a:r>
            <a:r>
              <a:rPr lang="en-US" sz="2800" b="0" i="0" dirty="0">
                <a:solidFill>
                  <a:srgbClr val="000000"/>
                </a:solidFill>
                <a:effectLst/>
                <a:latin typeface="system-ui"/>
              </a:rPr>
              <a:t>The tombs were also opened and many bodies of the saints who had fallen asleep were raised. </a:t>
            </a:r>
            <a:r>
              <a:rPr lang="en-US" sz="2800" b="1" i="0" baseline="30000" dirty="0">
                <a:solidFill>
                  <a:srgbClr val="000000"/>
                </a:solidFill>
                <a:effectLst/>
                <a:latin typeface="system-ui"/>
              </a:rPr>
              <a:t>53 </a:t>
            </a:r>
            <a:r>
              <a:rPr lang="en-US" sz="2800" b="0" i="0" dirty="0">
                <a:solidFill>
                  <a:srgbClr val="000000"/>
                </a:solidFill>
                <a:effectLst/>
                <a:latin typeface="system-ui"/>
              </a:rPr>
              <a:t>And they came out of the tombs after his resurrection, entered the holy city, and appeared to many.</a:t>
            </a:r>
          </a:p>
          <a:p>
            <a:pPr algn="l">
              <a:buNone/>
            </a:pPr>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54 </a:t>
            </a:r>
            <a:r>
              <a:rPr lang="en-US" sz="2800" b="0" i="0" dirty="0">
                <a:solidFill>
                  <a:srgbClr val="000000"/>
                </a:solidFill>
                <a:effectLst/>
                <a:latin typeface="system-ui"/>
              </a:rPr>
              <a:t>When the centurion and those with him, who were keeping watch over Jesus, saw the earthquake and the things that had happened, they were terrified and said, “Truly this man was the Son of God!”</a:t>
            </a:r>
          </a:p>
        </p:txBody>
      </p:sp>
    </p:spTree>
    <p:extLst>
      <p:ext uri="{BB962C8B-B14F-4D97-AF65-F5344CB8AC3E}">
        <p14:creationId xmlns:p14="http://schemas.microsoft.com/office/powerpoint/2010/main" val="960085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1092</TotalTime>
  <Words>677</Words>
  <Application>Microsoft Office PowerPoint</Application>
  <PresentationFormat>Widescreen</PresentationFormat>
  <Paragraphs>68</Paragraphs>
  <Slides>11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2026-04-02T19:33:12Z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