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8"/>
  </p:notesMasterIdLst>
  <p:sldIdLst>
    <p:sldId id="333" r:id="rId6"/>
    <p:sldId id="332" r:id="rId7"/>
    <p:sldId id="351" r:id="rId8"/>
    <p:sldId id="336" r:id="rId9"/>
    <p:sldId id="325" r:id="rId10"/>
    <p:sldId id="345" r:id="rId11"/>
    <p:sldId id="352" r:id="rId12"/>
    <p:sldId id="344" r:id="rId13"/>
    <p:sldId id="347" r:id="rId14"/>
    <p:sldId id="348" r:id="rId15"/>
    <p:sldId id="349" r:id="rId16"/>
    <p:sldId id="327"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832"/>
    <a:srgbClr val="1D4D59"/>
    <a:srgbClr val="454B3D"/>
    <a:srgbClr val="504651"/>
    <a:srgbClr val="685F26"/>
    <a:srgbClr val="6A451B"/>
    <a:srgbClr val="304B56"/>
    <a:srgbClr val="11301B"/>
    <a:srgbClr val="EAE4E2"/>
    <a:srgbClr val="ED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35" autoAdjust="0"/>
  </p:normalViewPr>
  <p:slideViewPr>
    <p:cSldViewPr snapToGrid="0" showGuides="1">
      <p:cViewPr varScale="1">
        <p:scale>
          <a:sx n="29" d="100"/>
          <a:sy n="29" d="100"/>
        </p:scale>
        <p:origin x="11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5-12T15:56:29.168" v="1704" actId="2696"/>
      <pc:docMkLst>
        <pc:docMk/>
      </pc:docMkLst>
      <pc:sldChg chg="addSp delSp modSp mod setBg">
        <pc:chgData name="Liz Jones" userId="502b2ac9-9aba-4149-bbba-f4dfb9a46044" providerId="ADAL" clId="{31CD8E7B-3FEE-4D67-AD92-ADD615FADF92}" dt="2026-05-07T19:11:53.788" v="1609" actId="14100"/>
        <pc:sldMkLst>
          <pc:docMk/>
          <pc:sldMk cId="264410435" sldId="325"/>
        </pc:sldMkLst>
        <pc:spChg chg="mod">
          <ac:chgData name="Liz Jones" userId="502b2ac9-9aba-4149-bbba-f4dfb9a46044" providerId="ADAL" clId="{31CD8E7B-3FEE-4D67-AD92-ADD615FADF92}" dt="2026-05-07T19:11:53.788" v="1609" actId="14100"/>
          <ac:spMkLst>
            <pc:docMk/>
            <pc:sldMk cId="264410435" sldId="325"/>
            <ac:spMk id="2" creationId="{1939AFFE-7E52-BA31-8D4D-296EEF6A02C3}"/>
          </ac:spMkLst>
        </pc:spChg>
        <pc:picChg chg="mod">
          <ac:chgData name="Liz Jones" userId="502b2ac9-9aba-4149-bbba-f4dfb9a46044" providerId="ADAL" clId="{31CD8E7B-3FEE-4D67-AD92-ADD615FADF92}" dt="2026-05-07T18:27:08.293" v="212" actId="14826"/>
          <ac:picMkLst>
            <pc:docMk/>
            <pc:sldMk cId="264410435" sldId="325"/>
            <ac:picMk id="4" creationId="{0DA2A59D-63CD-693E-ADC3-DCE1C913BB4D}"/>
          </ac:picMkLst>
        </pc:picChg>
      </pc:sldChg>
      <pc:sldChg chg="modSp mod setBg">
        <pc:chgData name="Liz Jones" userId="502b2ac9-9aba-4149-bbba-f4dfb9a46044" providerId="ADAL" clId="{31CD8E7B-3FEE-4D67-AD92-ADD615FADF92}" dt="2026-05-07T19:09:29.959" v="1455" actId="20577"/>
        <pc:sldMkLst>
          <pc:docMk/>
          <pc:sldMk cId="920688954" sldId="327"/>
        </pc:sldMkLst>
        <pc:spChg chg="mod">
          <ac:chgData name="Liz Jones" userId="502b2ac9-9aba-4149-bbba-f4dfb9a46044" providerId="ADAL" clId="{31CD8E7B-3FEE-4D67-AD92-ADD615FADF92}" dt="2026-05-07T19:09:29.959" v="1455" actId="20577"/>
          <ac:spMkLst>
            <pc:docMk/>
            <pc:sldMk cId="920688954" sldId="327"/>
            <ac:spMk id="2" creationId="{0308D237-9DBE-7B87-3AE1-7A7C6E81FEBD}"/>
          </ac:spMkLst>
        </pc:spChg>
        <pc:picChg chg="mod">
          <ac:chgData name="Liz Jones" userId="502b2ac9-9aba-4149-bbba-f4dfb9a46044" providerId="ADAL" clId="{31CD8E7B-3FEE-4D67-AD92-ADD615FADF92}" dt="2026-05-07T18:27:46.022" v="218" actId="14826"/>
          <ac:picMkLst>
            <pc:docMk/>
            <pc:sldMk cId="920688954" sldId="327"/>
            <ac:picMk id="4" creationId="{1632A9AF-E3AA-62A3-5418-4B8B74EFE0BA}"/>
          </ac:picMkLst>
        </pc:picChg>
      </pc:sldChg>
      <pc:sldChg chg="addSp delSp modSp mod">
        <pc:chgData name="Liz Jones" userId="502b2ac9-9aba-4149-bbba-f4dfb9a46044" providerId="ADAL" clId="{31CD8E7B-3FEE-4D67-AD92-ADD615FADF92}" dt="2026-05-07T18:52:20.727" v="467" actId="255"/>
        <pc:sldMkLst>
          <pc:docMk/>
          <pc:sldMk cId="3362112393" sldId="332"/>
        </pc:sldMkLst>
        <pc:spChg chg="mod">
          <ac:chgData name="Liz Jones" userId="502b2ac9-9aba-4149-bbba-f4dfb9a46044" providerId="ADAL" clId="{31CD8E7B-3FEE-4D67-AD92-ADD615FADF92}" dt="2026-05-07T18:52:20.727" v="467" actId="255"/>
          <ac:spMkLst>
            <pc:docMk/>
            <pc:sldMk cId="3362112393" sldId="332"/>
            <ac:spMk id="6" creationId="{74ECD94B-54EF-25B4-BF36-3037DBEFD151}"/>
          </ac:spMkLst>
        </pc:spChg>
        <pc:picChg chg="mod">
          <ac:chgData name="Liz Jones" userId="502b2ac9-9aba-4149-bbba-f4dfb9a46044" providerId="ADAL" clId="{31CD8E7B-3FEE-4D67-AD92-ADD615FADF92}" dt="2026-05-07T18:24:50.275" v="205"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5-07T18:28:45.918" v="235" actId="1037"/>
        <pc:sldMkLst>
          <pc:docMk/>
          <pc:sldMk cId="2589122510" sldId="333"/>
        </pc:sldMkLst>
        <pc:spChg chg="add mod">
          <ac:chgData name="Liz Jones" userId="502b2ac9-9aba-4149-bbba-f4dfb9a46044" providerId="ADAL" clId="{31CD8E7B-3FEE-4D67-AD92-ADD615FADF92}" dt="2026-05-07T18:28:45.918" v="235" actId="1037"/>
          <ac:spMkLst>
            <pc:docMk/>
            <pc:sldMk cId="2589122510" sldId="333"/>
            <ac:spMk id="4" creationId="{23365C16-A45D-4D82-BE57-BF5E31A0D079}"/>
          </ac:spMkLst>
        </pc:spChg>
        <pc:picChg chg="add mod">
          <ac:chgData name="Liz Jones" userId="502b2ac9-9aba-4149-bbba-f4dfb9a46044" providerId="ADAL" clId="{31CD8E7B-3FEE-4D67-AD92-ADD615FADF92}" dt="2026-05-07T18:24:35.606" v="204" actId="931"/>
          <ac:picMkLst>
            <pc:docMk/>
            <pc:sldMk cId="2589122510" sldId="333"/>
            <ac:picMk id="3" creationId="{C4969FA5-A6A4-7331-FB07-6A00D54C1513}"/>
          </ac:picMkLst>
        </pc:picChg>
      </pc:sldChg>
      <pc:sldChg chg="addSp delSp modSp del mod ord setBg">
        <pc:chgData name="Liz Jones" userId="502b2ac9-9aba-4149-bbba-f4dfb9a46044" providerId="ADAL" clId="{31CD8E7B-3FEE-4D67-AD92-ADD615FADF92}" dt="2026-05-12T15:56:29.168" v="1704" actId="2696"/>
        <pc:sldMkLst>
          <pc:docMk/>
          <pc:sldMk cId="4123519127" sldId="335"/>
        </pc:sldMkLst>
      </pc:sldChg>
      <pc:sldChg chg="modSp mod setBg">
        <pc:chgData name="Liz Jones" userId="502b2ac9-9aba-4149-bbba-f4dfb9a46044" providerId="ADAL" clId="{31CD8E7B-3FEE-4D67-AD92-ADD615FADF92}" dt="2026-05-07T19:19:41.038" v="1703" actId="20577"/>
        <pc:sldMkLst>
          <pc:docMk/>
          <pc:sldMk cId="1645723725" sldId="336"/>
        </pc:sldMkLst>
        <pc:spChg chg="mod">
          <ac:chgData name="Liz Jones" userId="502b2ac9-9aba-4149-bbba-f4dfb9a46044" providerId="ADAL" clId="{31CD8E7B-3FEE-4D67-AD92-ADD615FADF92}" dt="2026-05-07T19:19:41.038" v="1703" actId="20577"/>
          <ac:spMkLst>
            <pc:docMk/>
            <pc:sldMk cId="1645723725" sldId="336"/>
            <ac:spMk id="2" creationId="{1D5D28D4-93F7-2057-BD12-CC639A5DA50C}"/>
          </ac:spMkLst>
        </pc:spChg>
        <pc:spChg chg="mod">
          <ac:chgData name="Liz Jones" userId="502b2ac9-9aba-4149-bbba-f4dfb9a46044" providerId="ADAL" clId="{31CD8E7B-3FEE-4D67-AD92-ADD615FADF92}" dt="2026-05-07T19:00:02.503" v="736" actId="20577"/>
          <ac:spMkLst>
            <pc:docMk/>
            <pc:sldMk cId="1645723725" sldId="336"/>
            <ac:spMk id="3" creationId="{50CF3E2E-13CF-9FEE-DF54-E6D5371E0C0C}"/>
          </ac:spMkLst>
        </pc:spChg>
        <pc:picChg chg="mod">
          <ac:chgData name="Liz Jones" userId="502b2ac9-9aba-4149-bbba-f4dfb9a46044" providerId="ADAL" clId="{31CD8E7B-3FEE-4D67-AD92-ADD615FADF92}" dt="2026-05-07T18:26:34.395" v="209" actId="14826"/>
          <ac:picMkLst>
            <pc:docMk/>
            <pc:sldMk cId="1645723725" sldId="336"/>
            <ac:picMk id="5" creationId="{5F02033C-F28E-1336-F64B-64CA39D17428}"/>
          </ac:picMkLst>
        </pc:picChg>
      </pc:sldChg>
      <pc:sldChg chg="modSp mod setBg">
        <pc:chgData name="Liz Jones" userId="502b2ac9-9aba-4149-bbba-f4dfb9a46044" providerId="ADAL" clId="{31CD8E7B-3FEE-4D67-AD92-ADD615FADF92}" dt="2026-05-07T19:16:36.396" v="1676" actId="20577"/>
        <pc:sldMkLst>
          <pc:docMk/>
          <pc:sldMk cId="1765042201" sldId="344"/>
        </pc:sldMkLst>
        <pc:spChg chg="mod">
          <ac:chgData name="Liz Jones" userId="502b2ac9-9aba-4149-bbba-f4dfb9a46044" providerId="ADAL" clId="{31CD8E7B-3FEE-4D67-AD92-ADD615FADF92}" dt="2026-05-07T19:16:36.396" v="1676" actId="20577"/>
          <ac:spMkLst>
            <pc:docMk/>
            <pc:sldMk cId="1765042201" sldId="344"/>
            <ac:spMk id="2" creationId="{DA197A32-9923-D68E-15B8-2CA42D0B050D}"/>
          </ac:spMkLst>
        </pc:spChg>
        <pc:picChg chg="mod">
          <ac:chgData name="Liz Jones" userId="502b2ac9-9aba-4149-bbba-f4dfb9a46044" providerId="ADAL" clId="{31CD8E7B-3FEE-4D67-AD92-ADD615FADF92}" dt="2026-05-07T18:27:19.269" v="214" actId="14826"/>
          <ac:picMkLst>
            <pc:docMk/>
            <pc:sldMk cId="1765042201" sldId="344"/>
            <ac:picMk id="4" creationId="{95C107B6-A89B-BF75-5E46-E1678E6EA2CF}"/>
          </ac:picMkLst>
        </pc:picChg>
      </pc:sldChg>
      <pc:sldChg chg="modSp mod setBg">
        <pc:chgData name="Liz Jones" userId="502b2ac9-9aba-4149-bbba-f4dfb9a46044" providerId="ADAL" clId="{31CD8E7B-3FEE-4D67-AD92-ADD615FADF92}" dt="2026-05-07T19:16:24.176" v="1674" actId="14100"/>
        <pc:sldMkLst>
          <pc:docMk/>
          <pc:sldMk cId="479040064" sldId="345"/>
        </pc:sldMkLst>
        <pc:spChg chg="mod">
          <ac:chgData name="Liz Jones" userId="502b2ac9-9aba-4149-bbba-f4dfb9a46044" providerId="ADAL" clId="{31CD8E7B-3FEE-4D67-AD92-ADD615FADF92}" dt="2026-05-07T19:16:24.176" v="1674" actId="14100"/>
          <ac:spMkLst>
            <pc:docMk/>
            <pc:sldMk cId="479040064" sldId="345"/>
            <ac:spMk id="2" creationId="{9CC543D5-9791-3A20-5497-55988A0C3DEF}"/>
          </ac:spMkLst>
        </pc:spChg>
        <pc:picChg chg="mod">
          <ac:chgData name="Liz Jones" userId="502b2ac9-9aba-4149-bbba-f4dfb9a46044" providerId="ADAL" clId="{31CD8E7B-3FEE-4D67-AD92-ADD615FADF92}" dt="2026-05-07T18:27:13.967" v="213" actId="14826"/>
          <ac:picMkLst>
            <pc:docMk/>
            <pc:sldMk cId="479040064" sldId="345"/>
            <ac:picMk id="4" creationId="{1724C5E4-53A1-75A2-B883-D990992DE3C2}"/>
          </ac:picMkLst>
        </pc:picChg>
      </pc:sldChg>
      <pc:sldChg chg="modSp mod setBg">
        <pc:chgData name="Liz Jones" userId="502b2ac9-9aba-4149-bbba-f4dfb9a46044" providerId="ADAL" clId="{31CD8E7B-3FEE-4D67-AD92-ADD615FADF92}" dt="2026-05-07T19:05:19.801" v="999" actId="6549"/>
        <pc:sldMkLst>
          <pc:docMk/>
          <pc:sldMk cId="808444085" sldId="347"/>
        </pc:sldMkLst>
        <pc:spChg chg="mod">
          <ac:chgData name="Liz Jones" userId="502b2ac9-9aba-4149-bbba-f4dfb9a46044" providerId="ADAL" clId="{31CD8E7B-3FEE-4D67-AD92-ADD615FADF92}" dt="2026-05-07T19:05:19.801" v="999" actId="6549"/>
          <ac:spMkLst>
            <pc:docMk/>
            <pc:sldMk cId="808444085" sldId="347"/>
            <ac:spMk id="2" creationId="{D392138E-0354-9527-8CB3-81CD02024E28}"/>
          </ac:spMkLst>
        </pc:spChg>
        <pc:picChg chg="mod">
          <ac:chgData name="Liz Jones" userId="502b2ac9-9aba-4149-bbba-f4dfb9a46044" providerId="ADAL" clId="{31CD8E7B-3FEE-4D67-AD92-ADD615FADF92}" dt="2026-05-07T18:27:28.219" v="215" actId="14826"/>
          <ac:picMkLst>
            <pc:docMk/>
            <pc:sldMk cId="808444085" sldId="347"/>
            <ac:picMk id="4" creationId="{4645F139-06B5-F702-29ED-F14B3D4E9234}"/>
          </ac:picMkLst>
        </pc:picChg>
      </pc:sldChg>
      <pc:sldChg chg="modSp mod setBg">
        <pc:chgData name="Liz Jones" userId="502b2ac9-9aba-4149-bbba-f4dfb9a46044" providerId="ADAL" clId="{31CD8E7B-3FEE-4D67-AD92-ADD615FADF92}" dt="2026-05-07T19:17:44.692" v="1682" actId="14100"/>
        <pc:sldMkLst>
          <pc:docMk/>
          <pc:sldMk cId="960085925" sldId="348"/>
        </pc:sldMkLst>
        <pc:spChg chg="mod">
          <ac:chgData name="Liz Jones" userId="502b2ac9-9aba-4149-bbba-f4dfb9a46044" providerId="ADAL" clId="{31CD8E7B-3FEE-4D67-AD92-ADD615FADF92}" dt="2026-05-07T19:17:44.692" v="1682" actId="14100"/>
          <ac:spMkLst>
            <pc:docMk/>
            <pc:sldMk cId="960085925" sldId="348"/>
            <ac:spMk id="2" creationId="{40E913DF-F86F-F8BA-D612-ABD39AE40A49}"/>
          </ac:spMkLst>
        </pc:spChg>
        <pc:picChg chg="mod">
          <ac:chgData name="Liz Jones" userId="502b2ac9-9aba-4149-bbba-f4dfb9a46044" providerId="ADAL" clId="{31CD8E7B-3FEE-4D67-AD92-ADD615FADF92}" dt="2026-05-07T18:27:35.289" v="216" actId="14826"/>
          <ac:picMkLst>
            <pc:docMk/>
            <pc:sldMk cId="960085925" sldId="348"/>
            <ac:picMk id="4" creationId="{CDFD3CB7-036C-D754-5B13-890A67331457}"/>
          </ac:picMkLst>
        </pc:picChg>
      </pc:sldChg>
      <pc:sldChg chg="modSp mod setBg">
        <pc:chgData name="Liz Jones" userId="502b2ac9-9aba-4149-bbba-f4dfb9a46044" providerId="ADAL" clId="{31CD8E7B-3FEE-4D67-AD92-ADD615FADF92}" dt="2026-05-07T19:07:39.439" v="1169" actId="14100"/>
        <pc:sldMkLst>
          <pc:docMk/>
          <pc:sldMk cId="2928090182" sldId="349"/>
        </pc:sldMkLst>
        <pc:spChg chg="mod">
          <ac:chgData name="Liz Jones" userId="502b2ac9-9aba-4149-bbba-f4dfb9a46044" providerId="ADAL" clId="{31CD8E7B-3FEE-4D67-AD92-ADD615FADF92}" dt="2026-05-07T19:07:39.439" v="1169" actId="14100"/>
          <ac:spMkLst>
            <pc:docMk/>
            <pc:sldMk cId="2928090182" sldId="349"/>
            <ac:spMk id="2" creationId="{4DAFA701-40A7-5433-D6CA-6EB37C807475}"/>
          </ac:spMkLst>
        </pc:spChg>
        <pc:picChg chg="mod">
          <ac:chgData name="Liz Jones" userId="502b2ac9-9aba-4149-bbba-f4dfb9a46044" providerId="ADAL" clId="{31CD8E7B-3FEE-4D67-AD92-ADD615FADF92}" dt="2026-05-07T18:27:41.147" v="217" actId="14826"/>
          <ac:picMkLst>
            <pc:docMk/>
            <pc:sldMk cId="2928090182" sldId="349"/>
            <ac:picMk id="4" creationId="{97B53BFD-2FC5-86E8-2083-B4BE68B0C781}"/>
          </ac:picMkLst>
        </pc:picChg>
      </pc:sldChg>
      <pc:sldChg chg="modSp add mod">
        <pc:chgData name="Liz Jones" userId="502b2ac9-9aba-4149-bbba-f4dfb9a46044" providerId="ADAL" clId="{31CD8E7B-3FEE-4D67-AD92-ADD615FADF92}" dt="2026-05-07T18:58:16.850" v="612" actId="6549"/>
        <pc:sldMkLst>
          <pc:docMk/>
          <pc:sldMk cId="1690716988" sldId="351"/>
        </pc:sldMkLst>
        <pc:spChg chg="mod">
          <ac:chgData name="Liz Jones" userId="502b2ac9-9aba-4149-bbba-f4dfb9a46044" providerId="ADAL" clId="{31CD8E7B-3FEE-4D67-AD92-ADD615FADF92}" dt="2026-05-07T18:58:16.850" v="612" actId="6549"/>
          <ac:spMkLst>
            <pc:docMk/>
            <pc:sldMk cId="1690716988" sldId="351"/>
            <ac:spMk id="4" creationId="{4962B35A-9982-5708-2DF1-68E980543EBF}"/>
          </ac:spMkLst>
        </pc:spChg>
      </pc:sldChg>
      <pc:sldChg chg="modSp add mod ord">
        <pc:chgData name="Liz Jones" userId="502b2ac9-9aba-4149-bbba-f4dfb9a46044" providerId="ADAL" clId="{31CD8E7B-3FEE-4D67-AD92-ADD615FADF92}" dt="2026-05-07T19:13:51.598" v="1654" actId="14100"/>
        <pc:sldMkLst>
          <pc:docMk/>
          <pc:sldMk cId="3953794467" sldId="352"/>
        </pc:sldMkLst>
        <pc:spChg chg="mod">
          <ac:chgData name="Liz Jones" userId="502b2ac9-9aba-4149-bbba-f4dfb9a46044" providerId="ADAL" clId="{31CD8E7B-3FEE-4D67-AD92-ADD615FADF92}" dt="2026-05-07T19:13:51.598" v="1654" actId="14100"/>
          <ac:spMkLst>
            <pc:docMk/>
            <pc:sldMk cId="3953794467" sldId="352"/>
            <ac:spMk id="2" creationId="{EFB59A48-72E3-E697-9AE6-C178EA4BE6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5/12/2026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89E2-BE74-3906-F4DE-04E58E44D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98820-1A83-F745-7F70-88D8E2D9B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08299-B892-60E6-8B80-A4A9FFB3B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6B7AF-AF9E-230B-8E72-E2531CE38F45}"/>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57980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8</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5FE-5F37-2F66-DAD4-C4214482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934B-B826-5C31-16B2-FF22423F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6184-43B7-68C7-FD52-7D30CB1EC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49795-FD21-F057-6EC0-5D4256888016}"/>
              </a:ext>
            </a:extLst>
          </p:cNvPr>
          <p:cNvSpPr>
            <a:spLocks noGrp="1"/>
          </p:cNvSpPr>
          <p:nvPr>
            <p:ph type="sldNum" sz="quarter" idx="5"/>
          </p:nvPr>
        </p:nvSpPr>
        <p:spPr/>
        <p:txBody>
          <a:bodyPr/>
          <a:lstStyle/>
          <a:p>
            <a:fld id="{39BD52CF-FCCD-4535-8A25-59B316DB53D8}" type="slidenum">
              <a:rPr lang="en-US" smtClean="0"/>
              <a:t>10</a:t>
            </a:fld>
            <a:endParaRPr lang="en-US"/>
          </a:p>
        </p:txBody>
      </p:sp>
    </p:spTree>
    <p:extLst>
      <p:ext uri="{BB962C8B-B14F-4D97-AF65-F5344CB8AC3E}">
        <p14:creationId xmlns:p14="http://schemas.microsoft.com/office/powerpoint/2010/main" val="297593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12</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pic>
        <p:nvPicPr>
          <p:cNvPr id="3" name="Picture 2">
            <a:extLst>
              <a:ext uri="{FF2B5EF4-FFF2-40B4-BE49-F238E27FC236}">
                <a16:creationId xmlns:a16="http://schemas.microsoft.com/office/drawing/2014/main" id="{C4969FA5-A6A4-7331-FB07-6A00D54C151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3365C16-A45D-4D82-BE57-BF5E31A0D079}"/>
              </a:ext>
            </a:extLst>
          </p:cNvPr>
          <p:cNvSpPr/>
          <p:nvPr/>
        </p:nvSpPr>
        <p:spPr>
          <a:xfrm>
            <a:off x="9150804" y="53722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271DACF-4B86-D832-4E8B-22AC87F5DD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FD3CB7-036C-D754-5B13-890A6733145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E913DF-F86F-F8BA-D612-ABD39AE40A49}"/>
              </a:ext>
            </a:extLst>
          </p:cNvPr>
          <p:cNvSpPr txBox="1"/>
          <p:nvPr/>
        </p:nvSpPr>
        <p:spPr>
          <a:xfrm>
            <a:off x="664022" y="360673"/>
            <a:ext cx="8220206" cy="4473019"/>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Israel’s Response (Joshua 1:16-18)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16 </a:t>
            </a:r>
            <a:r>
              <a:rPr lang="en-US" sz="2800" b="0" i="0" dirty="0">
                <a:solidFill>
                  <a:srgbClr val="000000"/>
                </a:solidFill>
                <a:effectLst/>
                <a:latin typeface="system-ui"/>
              </a:rPr>
              <a:t>They answered Joshua, “Everything you have commanded us we will do, and everywhere you send us we will go. </a:t>
            </a:r>
            <a:r>
              <a:rPr lang="en-US" sz="2800" b="1" i="0" baseline="30000" dirty="0">
                <a:solidFill>
                  <a:srgbClr val="000000"/>
                </a:solidFill>
                <a:effectLst/>
                <a:latin typeface="system-ui"/>
              </a:rPr>
              <a:t>17 </a:t>
            </a:r>
            <a:r>
              <a:rPr lang="en-US" sz="2800" b="0" i="0" dirty="0">
                <a:solidFill>
                  <a:srgbClr val="000000"/>
                </a:solidFill>
                <a:effectLst/>
                <a:latin typeface="system-ui"/>
              </a:rPr>
              <a:t>We will obey you, just as we obeyed Moses in everything. Certainly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will be with you, as he was with Moses.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18 </a:t>
            </a:r>
            <a:r>
              <a:rPr lang="en-US" sz="2800" b="0" i="0" dirty="0">
                <a:solidFill>
                  <a:srgbClr val="000000"/>
                </a:solidFill>
                <a:effectLst/>
                <a:latin typeface="system-ui"/>
              </a:rPr>
              <a:t>Anyone who rebels against your order and does not obey your words in all that you command him, will be put to death. Above all, be strong and courageous!”</a:t>
            </a:r>
          </a:p>
        </p:txBody>
      </p:sp>
    </p:spTree>
    <p:extLst>
      <p:ext uri="{BB962C8B-B14F-4D97-AF65-F5344CB8AC3E}">
        <p14:creationId xmlns:p14="http://schemas.microsoft.com/office/powerpoint/2010/main" val="96008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BDF0B56-C6DC-9F4E-032C-290132941A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B53BFD-2FC5-86E8-2083-B4BE68B0C781}"/>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AFA701-40A7-5433-D6CA-6EB37C807475}"/>
              </a:ext>
            </a:extLst>
          </p:cNvPr>
          <p:cNvSpPr txBox="1"/>
          <p:nvPr/>
        </p:nvSpPr>
        <p:spPr>
          <a:xfrm>
            <a:off x="326574" y="390523"/>
            <a:ext cx="7923808"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Israel’s Response (Joshua 1:16-18)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encourage the kingdom work of others by supporting them and partnering with them.</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are some people you lean on for support? What makes them so valuable to you?</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does a shared commitment to God’s purposes encourage other people?</a:t>
            </a:r>
          </a:p>
        </p:txBody>
      </p:sp>
    </p:spTree>
    <p:extLst>
      <p:ext uri="{BB962C8B-B14F-4D97-AF65-F5344CB8AC3E}">
        <p14:creationId xmlns:p14="http://schemas.microsoft.com/office/powerpoint/2010/main" val="292809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723908" cy="4401205"/>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are the advantages to having a commitment to working together with other believers over having an individualistic mentality toward kingdom works?</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does remembering the promises of God in day-to-day life help prepare you for the challenging or difficult seasons in life?</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7647950" cy="2787948"/>
          </a:xfrm>
          <a:prstGeom prst="rect">
            <a:avLst/>
          </a:prstGeom>
          <a:solidFill>
            <a:srgbClr val="653832"/>
          </a:solidFill>
        </p:spPr>
        <p:txBody>
          <a:bodyPr vert="horz" lIns="91440" tIns="45720" rIns="91440" bIns="45720" rtlCol="0" anchor="b">
            <a:normAutofit fontScale="47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Joshua’s courage was grounded in the assurance of God’s trustworthiness.</a:t>
            </a:r>
          </a:p>
          <a:p>
            <a:pPr algn="ctr" defTabSz="914400">
              <a:lnSpc>
                <a:spcPct val="120000"/>
              </a:lnSpc>
              <a:spcBef>
                <a:spcPct val="0"/>
              </a:spcBef>
              <a:spcAft>
                <a:spcPts val="600"/>
              </a:spcAft>
            </a:pPr>
            <a:endParaRPr lang="en-US" sz="5100" b="1" i="1" dirty="0">
              <a:solidFill>
                <a:srgbClr val="ECE7E4"/>
              </a:solidFill>
              <a:latin typeface="+mj-lt"/>
              <a:ea typeface="+mj-ea"/>
              <a:cs typeface="+mj-cs"/>
            </a:endParaRP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49BA359-5A4E-9693-169C-854609D55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A69AB-1406-D851-C588-6B97D8B7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6CEB25-A833-2389-E654-67459A8E6AE4}"/>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62B35A-9982-5708-2DF1-68E980543EBF}"/>
              </a:ext>
            </a:extLst>
          </p:cNvPr>
          <p:cNvSpPr txBox="1"/>
          <p:nvPr/>
        </p:nvSpPr>
        <p:spPr>
          <a:xfrm>
            <a:off x="356617" y="356616"/>
            <a:ext cx="7904155"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the relationship between confidence and courage? How can trust in someone else encourage one toward action?</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makes a person trustworthy?</a:t>
            </a:r>
          </a:p>
        </p:txBody>
      </p:sp>
    </p:spTree>
    <p:extLst>
      <p:ext uri="{BB962C8B-B14F-4D97-AF65-F5344CB8AC3E}">
        <p14:creationId xmlns:p14="http://schemas.microsoft.com/office/powerpoint/2010/main" val="16907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a:solidFill>
                  <a:schemeClr val="bg1"/>
                </a:solidFill>
                <a:latin typeface="Gotham" panose="02000604040000020004" pitchFamily="2" charset="0"/>
              </a:rPr>
              <a:t>Strong and Courageous</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God’s Promise (Joshua 1:1-5)</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Joshua’s Assignment (Joshua 1:6-11)</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Israel’s Response (Joshua 1:16-18)</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3" y="360673"/>
            <a:ext cx="8708578" cy="6165790"/>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God’s Promise (Joshua 1:1-5)</a:t>
            </a:r>
          </a:p>
          <a:p>
            <a:pPr algn="l">
              <a:buNone/>
            </a:pPr>
            <a:endParaRPr lang="en-US" b="1" i="0" baseline="30000" dirty="0">
              <a:solidFill>
                <a:srgbClr val="000000"/>
              </a:solidFill>
              <a:effectLst/>
              <a:latin typeface="system-ui"/>
            </a:endParaRPr>
          </a:p>
          <a:p>
            <a:r>
              <a:rPr lang="en-US" sz="2800" b="1" i="0" dirty="0">
                <a:solidFill>
                  <a:srgbClr val="000000"/>
                </a:solidFill>
                <a:effectLst/>
                <a:latin typeface="system-ui"/>
              </a:rPr>
              <a:t>1 </a:t>
            </a:r>
            <a:r>
              <a:rPr lang="en-US" sz="2800" b="0" i="0" dirty="0">
                <a:solidFill>
                  <a:srgbClr val="000000"/>
                </a:solidFill>
                <a:effectLst/>
                <a:latin typeface="system-ui"/>
              </a:rPr>
              <a:t>After the death of Moses the </a:t>
            </a:r>
            <a:r>
              <a:rPr lang="en-US" sz="2800" b="0" i="0" cap="small" dirty="0">
                <a:solidFill>
                  <a:srgbClr val="000000"/>
                </a:solidFill>
                <a:effectLst/>
                <a:latin typeface="system-ui"/>
              </a:rPr>
              <a:t>Lord</a:t>
            </a:r>
            <a:r>
              <a:rPr lang="en-US" sz="2800" b="0" i="0" dirty="0">
                <a:solidFill>
                  <a:srgbClr val="000000"/>
                </a:solidFill>
                <a:effectLst/>
                <a:latin typeface="system-ui"/>
              </a:rPr>
              <a:t>’s servant,</a:t>
            </a:r>
            <a:r>
              <a:rPr lang="en-US" sz="2800" dirty="0">
                <a:solidFill>
                  <a:srgbClr val="000000"/>
                </a:solidFill>
                <a:latin typeface="system-ui"/>
              </a:rPr>
              <a:t> the </a:t>
            </a:r>
            <a:r>
              <a:rPr lang="en-US" sz="2800" cap="small" dirty="0">
                <a:solidFill>
                  <a:srgbClr val="000000"/>
                </a:solidFill>
                <a:latin typeface="system-ui"/>
              </a:rPr>
              <a:t>Lord </a:t>
            </a:r>
            <a:r>
              <a:rPr lang="en-US" sz="2800" dirty="0">
                <a:solidFill>
                  <a:srgbClr val="000000"/>
                </a:solidFill>
                <a:latin typeface="system-ui"/>
              </a:rPr>
              <a:t>spoke to Joshua son of Nun, </a:t>
            </a:r>
            <a:r>
              <a:rPr lang="en-US" sz="2800" b="0" i="0" dirty="0">
                <a:solidFill>
                  <a:srgbClr val="000000"/>
                </a:solidFill>
                <a:effectLst/>
                <a:latin typeface="system-ui"/>
              </a:rPr>
              <a:t>Moses’s assistant: </a:t>
            </a:r>
            <a:r>
              <a:rPr lang="en-US" sz="2800" b="1" i="0" baseline="30000" dirty="0">
                <a:solidFill>
                  <a:srgbClr val="000000"/>
                </a:solidFill>
                <a:effectLst/>
                <a:latin typeface="system-ui"/>
              </a:rPr>
              <a:t>2 </a:t>
            </a:r>
            <a:r>
              <a:rPr lang="en-US" sz="2800" b="0" i="0" dirty="0">
                <a:solidFill>
                  <a:srgbClr val="000000"/>
                </a:solidFill>
                <a:effectLst/>
                <a:latin typeface="system-ui"/>
              </a:rPr>
              <a:t>“Moses my servant is dead. Now you and all the people prepare to cross over the Jordan to the land I am giving the Israelites. </a:t>
            </a:r>
            <a:r>
              <a:rPr lang="en-US" sz="2800" b="1" i="0" baseline="30000" dirty="0">
                <a:solidFill>
                  <a:srgbClr val="000000"/>
                </a:solidFill>
                <a:effectLst/>
                <a:latin typeface="system-ui"/>
              </a:rPr>
              <a:t>3 </a:t>
            </a:r>
            <a:r>
              <a:rPr lang="en-US" sz="2800" b="0" i="0" dirty="0">
                <a:solidFill>
                  <a:srgbClr val="000000"/>
                </a:solidFill>
                <a:effectLst/>
                <a:latin typeface="system-ui"/>
              </a:rPr>
              <a:t>I have given you every place where the sole of your foot treads, just as I promised Moses. </a:t>
            </a:r>
          </a:p>
          <a:p>
            <a:endParaRPr lang="en-US" sz="2800" baseline="30000" dirty="0">
              <a:solidFill>
                <a:srgbClr val="000000"/>
              </a:solidFill>
              <a:latin typeface="system-ui"/>
            </a:endParaRPr>
          </a:p>
          <a:p>
            <a:r>
              <a:rPr lang="en-US" sz="2800" b="1" i="0" baseline="30000" dirty="0">
                <a:solidFill>
                  <a:srgbClr val="000000"/>
                </a:solidFill>
                <a:effectLst/>
                <a:latin typeface="system-ui"/>
              </a:rPr>
              <a:t>4 </a:t>
            </a:r>
            <a:r>
              <a:rPr lang="en-US" sz="2800" b="0" i="0" dirty="0">
                <a:solidFill>
                  <a:srgbClr val="000000"/>
                </a:solidFill>
                <a:effectLst/>
                <a:latin typeface="system-ui"/>
              </a:rPr>
              <a:t>Your territory will be from the wilderness and Lebanon to the great river, the Euphrates River—all the land of the Hittites—and west to the Mediterranean Sea. </a:t>
            </a:r>
            <a:r>
              <a:rPr lang="en-US" sz="2800" b="1" i="0" baseline="30000" dirty="0">
                <a:solidFill>
                  <a:srgbClr val="000000"/>
                </a:solidFill>
                <a:effectLst/>
                <a:latin typeface="system-ui"/>
              </a:rPr>
              <a:t>5 </a:t>
            </a:r>
            <a:r>
              <a:rPr lang="en-US" sz="2800" b="0" i="0" dirty="0">
                <a:solidFill>
                  <a:srgbClr val="000000"/>
                </a:solidFill>
                <a:effectLst/>
                <a:latin typeface="system-ui"/>
              </a:rPr>
              <a:t>No one will be able to stand against you as long as you live. I will be with you, just as I was with Moses. I will not leave you or abandon you.</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7794177" cy="4257576"/>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God’s Promise (Joshua 1:1-5)</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can find courage in the truth that God keeps His promises.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leadership change cause instability? How can a new leader make the transition easier?</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have you experienced God’s faithfulness?</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A0D0F0B4-4D13-D609-BD25-BF91A3017D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583A4F-16CF-DEB6-B5C6-1DD1158CF2C9}"/>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FB59A48-72E3-E697-9AE6-C178EA4BE6B9}"/>
              </a:ext>
            </a:extLst>
          </p:cNvPr>
          <p:cNvSpPr txBox="1"/>
          <p:nvPr/>
        </p:nvSpPr>
        <p:spPr>
          <a:xfrm>
            <a:off x="664021" y="360673"/>
            <a:ext cx="8698188" cy="5334794"/>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Joshua’s Assignment (Joshua 1:6-11)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6 </a:t>
            </a:r>
            <a:r>
              <a:rPr lang="en-US" sz="2800" b="0" i="0" dirty="0">
                <a:solidFill>
                  <a:srgbClr val="000000"/>
                </a:solidFill>
                <a:effectLst/>
                <a:latin typeface="system-ui"/>
              </a:rPr>
              <a:t>“Be strong and courageous, for you will distribute the land I swore to their ancestors to give them as an inheritance. </a:t>
            </a:r>
            <a:r>
              <a:rPr lang="en-US" sz="2800" b="1" i="0" baseline="30000" dirty="0">
                <a:solidFill>
                  <a:srgbClr val="000000"/>
                </a:solidFill>
                <a:effectLst/>
                <a:latin typeface="system-ui"/>
              </a:rPr>
              <a:t>7 </a:t>
            </a:r>
            <a:r>
              <a:rPr lang="en-US" sz="2800" b="0" i="0" dirty="0">
                <a:solidFill>
                  <a:srgbClr val="000000"/>
                </a:solidFill>
                <a:effectLst/>
                <a:latin typeface="system-ui"/>
              </a:rPr>
              <a:t>Above all, be strong and very courageous to observe carefully the whole instruction my servant Moses commanded you. Do not turn from it to the right or the left, so that you will have success wherever you go.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8 </a:t>
            </a:r>
            <a:r>
              <a:rPr lang="en-US" sz="2800" b="0" i="0" dirty="0">
                <a:solidFill>
                  <a:srgbClr val="000000"/>
                </a:solidFill>
                <a:effectLst/>
                <a:latin typeface="system-ui"/>
              </a:rPr>
              <a:t>This book of instruction must not depart from your mouth; you are to meditate on it day and night so that you may carefully observe everything written in it. For then you will prosper and succeed in whatever you do. </a:t>
            </a:r>
          </a:p>
        </p:txBody>
      </p:sp>
    </p:spTree>
    <p:extLst>
      <p:ext uri="{BB962C8B-B14F-4D97-AF65-F5344CB8AC3E}">
        <p14:creationId xmlns:p14="http://schemas.microsoft.com/office/powerpoint/2010/main" val="395379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2" y="360673"/>
            <a:ext cx="8646234" cy="4473019"/>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Joshua’s Assignment (Joshua 1:6-11)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9 </a:t>
            </a:r>
            <a:r>
              <a:rPr lang="en-US" sz="2800" b="0" i="0" dirty="0">
                <a:solidFill>
                  <a:srgbClr val="000000"/>
                </a:solidFill>
                <a:effectLst/>
                <a:latin typeface="system-ui"/>
              </a:rPr>
              <a:t>Haven’t I commanded you: be strong and courageous? Do not be afraid or discouraged, for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is with you wherever you go.”</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10 </a:t>
            </a:r>
            <a:r>
              <a:rPr lang="en-US" sz="2800" b="0" i="0" dirty="0">
                <a:solidFill>
                  <a:srgbClr val="000000"/>
                </a:solidFill>
                <a:effectLst/>
                <a:latin typeface="system-ui"/>
              </a:rPr>
              <a:t>Then Joshua commanded the officers of the people, </a:t>
            </a:r>
            <a:r>
              <a:rPr lang="en-US" sz="2800" b="1" i="0" baseline="30000" dirty="0">
                <a:solidFill>
                  <a:srgbClr val="000000"/>
                </a:solidFill>
                <a:effectLst/>
                <a:latin typeface="system-ui"/>
              </a:rPr>
              <a:t>11 </a:t>
            </a:r>
            <a:r>
              <a:rPr lang="en-US" sz="2800" b="0" i="0" dirty="0">
                <a:solidFill>
                  <a:srgbClr val="000000"/>
                </a:solidFill>
                <a:effectLst/>
                <a:latin typeface="system-ui"/>
              </a:rPr>
              <a:t>“Go through the camp and tell the people, ‘Get provisions ready for yourselves, for within three days you will be crossing the Jordan to go in and take possession of the land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is giving you to inherit.’”</a:t>
            </a:r>
          </a:p>
        </p:txBody>
      </p:sp>
    </p:spTree>
    <p:extLst>
      <p:ext uri="{BB962C8B-B14F-4D97-AF65-F5344CB8AC3E}">
        <p14:creationId xmlns:p14="http://schemas.microsoft.com/office/powerpoint/2010/main" val="176504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7591300"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Joshua’s Assignment (Joshua 1:6-11)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discern God’s best for our lives by studying His Word. </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define success in life? Why? </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does God’s Word provide courage and direction for our lives? </a:t>
            </a:r>
          </a:p>
        </p:txBody>
      </p:sp>
    </p:spTree>
    <p:extLst>
      <p:ext uri="{BB962C8B-B14F-4D97-AF65-F5344CB8AC3E}">
        <p14:creationId xmlns:p14="http://schemas.microsoft.com/office/powerpoint/2010/main" val="808444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1147</TotalTime>
  <Words>718</Words>
  <Application>Microsoft Office PowerPoint</Application>
  <PresentationFormat>Widescreen</PresentationFormat>
  <Paragraphs>72</Paragraphs>
  <Slides>12</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2026-05-12T15:56:33Z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