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0"/>
  </p:notesMasterIdLst>
  <p:sldIdLst>
    <p:sldId id="333" r:id="rId6"/>
    <p:sldId id="332" r:id="rId7"/>
    <p:sldId id="351" r:id="rId8"/>
    <p:sldId id="336" r:id="rId9"/>
    <p:sldId id="325" r:id="rId10"/>
    <p:sldId id="345" r:id="rId11"/>
    <p:sldId id="352" r:id="rId12"/>
    <p:sldId id="355" r:id="rId13"/>
    <p:sldId id="347" r:id="rId14"/>
    <p:sldId id="348" r:id="rId15"/>
    <p:sldId id="349" r:id="rId16"/>
    <p:sldId id="353" r:id="rId17"/>
    <p:sldId id="354" r:id="rId18"/>
    <p:sldId id="327"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832"/>
    <a:srgbClr val="1D4D59"/>
    <a:srgbClr val="454B3D"/>
    <a:srgbClr val="504651"/>
    <a:srgbClr val="685F26"/>
    <a:srgbClr val="6A451B"/>
    <a:srgbClr val="304B56"/>
    <a:srgbClr val="11301B"/>
    <a:srgbClr val="EAE4E2"/>
    <a:srgbClr val="EDE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35"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6-05-12T15:56:21.257" v="2773" actId="2696"/>
      <pc:docMkLst>
        <pc:docMk/>
      </pc:docMkLst>
      <pc:sldChg chg="addSp delSp modSp mod setBg">
        <pc:chgData name="Liz Jones" userId="502b2ac9-9aba-4149-bbba-f4dfb9a46044" providerId="ADAL" clId="{31CD8E7B-3FEE-4D67-AD92-ADD615FADF92}" dt="2026-05-07T19:35:56.151" v="2676" actId="20577"/>
        <pc:sldMkLst>
          <pc:docMk/>
          <pc:sldMk cId="264410435" sldId="325"/>
        </pc:sldMkLst>
        <pc:spChg chg="mod">
          <ac:chgData name="Liz Jones" userId="502b2ac9-9aba-4149-bbba-f4dfb9a46044" providerId="ADAL" clId="{31CD8E7B-3FEE-4D67-AD92-ADD615FADF92}" dt="2026-05-07T19:35:56.151" v="2676" actId="20577"/>
          <ac:spMkLst>
            <pc:docMk/>
            <pc:sldMk cId="264410435" sldId="325"/>
            <ac:spMk id="2" creationId="{1939AFFE-7E52-BA31-8D4D-296EEF6A02C3}"/>
          </ac:spMkLst>
        </pc:spChg>
        <pc:picChg chg="mod">
          <ac:chgData name="Liz Jones" userId="502b2ac9-9aba-4149-bbba-f4dfb9a46044" providerId="ADAL" clId="{31CD8E7B-3FEE-4D67-AD92-ADD615FADF92}" dt="2026-05-07T18:27:08.293" v="212" actId="14826"/>
          <ac:picMkLst>
            <pc:docMk/>
            <pc:sldMk cId="264410435" sldId="325"/>
            <ac:picMk id="4" creationId="{0DA2A59D-63CD-693E-ADC3-DCE1C913BB4D}"/>
          </ac:picMkLst>
        </pc:picChg>
      </pc:sldChg>
      <pc:sldChg chg="modSp mod setBg">
        <pc:chgData name="Liz Jones" userId="502b2ac9-9aba-4149-bbba-f4dfb9a46044" providerId="ADAL" clId="{31CD8E7B-3FEE-4D67-AD92-ADD615FADF92}" dt="2026-05-07T19:47:03.969" v="2772" actId="14100"/>
        <pc:sldMkLst>
          <pc:docMk/>
          <pc:sldMk cId="920688954" sldId="327"/>
        </pc:sldMkLst>
        <pc:spChg chg="mod">
          <ac:chgData name="Liz Jones" userId="502b2ac9-9aba-4149-bbba-f4dfb9a46044" providerId="ADAL" clId="{31CD8E7B-3FEE-4D67-AD92-ADD615FADF92}" dt="2026-05-07T19:47:03.969" v="2772" actId="14100"/>
          <ac:spMkLst>
            <pc:docMk/>
            <pc:sldMk cId="920688954" sldId="327"/>
            <ac:spMk id="2" creationId="{0308D237-9DBE-7B87-3AE1-7A7C6E81FEBD}"/>
          </ac:spMkLst>
        </pc:spChg>
        <pc:picChg chg="mod">
          <ac:chgData name="Liz Jones" userId="502b2ac9-9aba-4149-bbba-f4dfb9a46044" providerId="ADAL" clId="{31CD8E7B-3FEE-4D67-AD92-ADD615FADF92}" dt="2026-05-07T18:27:46.022" v="218" actId="14826"/>
          <ac:picMkLst>
            <pc:docMk/>
            <pc:sldMk cId="920688954" sldId="327"/>
            <ac:picMk id="4" creationId="{1632A9AF-E3AA-62A3-5418-4B8B74EFE0BA}"/>
          </ac:picMkLst>
        </pc:picChg>
      </pc:sldChg>
      <pc:sldChg chg="addSp delSp modSp mod">
        <pc:chgData name="Liz Jones" userId="502b2ac9-9aba-4149-bbba-f4dfb9a46044" providerId="ADAL" clId="{31CD8E7B-3FEE-4D67-AD92-ADD615FADF92}" dt="2026-05-07T19:24:58.916" v="2032" actId="255"/>
        <pc:sldMkLst>
          <pc:docMk/>
          <pc:sldMk cId="3362112393" sldId="332"/>
        </pc:sldMkLst>
        <pc:spChg chg="mod">
          <ac:chgData name="Liz Jones" userId="502b2ac9-9aba-4149-bbba-f4dfb9a46044" providerId="ADAL" clId="{31CD8E7B-3FEE-4D67-AD92-ADD615FADF92}" dt="2026-05-07T19:24:58.916" v="2032" actId="255"/>
          <ac:spMkLst>
            <pc:docMk/>
            <pc:sldMk cId="3362112393" sldId="332"/>
            <ac:spMk id="6" creationId="{74ECD94B-54EF-25B4-BF36-3037DBEFD151}"/>
          </ac:spMkLst>
        </pc:spChg>
        <pc:picChg chg="mod">
          <ac:chgData name="Liz Jones" userId="502b2ac9-9aba-4149-bbba-f4dfb9a46044" providerId="ADAL" clId="{31CD8E7B-3FEE-4D67-AD92-ADD615FADF92}" dt="2026-05-07T18:24:50.275" v="205"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6-05-07T19:45:42.928" v="2766" actId="20577"/>
        <pc:sldMkLst>
          <pc:docMk/>
          <pc:sldMk cId="2589122510" sldId="333"/>
        </pc:sldMkLst>
        <pc:spChg chg="add mod">
          <ac:chgData name="Liz Jones" userId="502b2ac9-9aba-4149-bbba-f4dfb9a46044" providerId="ADAL" clId="{31CD8E7B-3FEE-4D67-AD92-ADD615FADF92}" dt="2026-05-07T19:45:42.928" v="2766" actId="20577"/>
          <ac:spMkLst>
            <pc:docMk/>
            <pc:sldMk cId="2589122510" sldId="333"/>
            <ac:spMk id="4" creationId="{23365C16-A45D-4D82-BE57-BF5E31A0D079}"/>
          </ac:spMkLst>
        </pc:spChg>
        <pc:picChg chg="add mod">
          <ac:chgData name="Liz Jones" userId="502b2ac9-9aba-4149-bbba-f4dfb9a46044" providerId="ADAL" clId="{31CD8E7B-3FEE-4D67-AD92-ADD615FADF92}" dt="2026-05-07T18:24:35.606" v="204" actId="931"/>
          <ac:picMkLst>
            <pc:docMk/>
            <pc:sldMk cId="2589122510" sldId="333"/>
            <ac:picMk id="3" creationId="{C4969FA5-A6A4-7331-FB07-6A00D54C1513}"/>
          </ac:picMkLst>
        </pc:picChg>
      </pc:sldChg>
      <pc:sldChg chg="addSp delSp modSp del mod ord setBg">
        <pc:chgData name="Liz Jones" userId="502b2ac9-9aba-4149-bbba-f4dfb9a46044" providerId="ADAL" clId="{31CD8E7B-3FEE-4D67-AD92-ADD615FADF92}" dt="2026-05-12T15:56:21.257" v="2773" actId="2696"/>
        <pc:sldMkLst>
          <pc:docMk/>
          <pc:sldMk cId="4123519127" sldId="335"/>
        </pc:sldMkLst>
      </pc:sldChg>
      <pc:sldChg chg="modSp mod setBg">
        <pc:chgData name="Liz Jones" userId="502b2ac9-9aba-4149-bbba-f4dfb9a46044" providerId="ADAL" clId="{31CD8E7B-3FEE-4D67-AD92-ADD615FADF92}" dt="2026-05-07T19:24:32.246" v="2031" actId="20577"/>
        <pc:sldMkLst>
          <pc:docMk/>
          <pc:sldMk cId="1645723725" sldId="336"/>
        </pc:sldMkLst>
        <pc:spChg chg="mod">
          <ac:chgData name="Liz Jones" userId="502b2ac9-9aba-4149-bbba-f4dfb9a46044" providerId="ADAL" clId="{31CD8E7B-3FEE-4D67-AD92-ADD615FADF92}" dt="2026-05-07T19:22:56.207" v="1895" actId="20577"/>
          <ac:spMkLst>
            <pc:docMk/>
            <pc:sldMk cId="1645723725" sldId="336"/>
            <ac:spMk id="2" creationId="{1D5D28D4-93F7-2057-BD12-CC639A5DA50C}"/>
          </ac:spMkLst>
        </pc:spChg>
        <pc:spChg chg="mod">
          <ac:chgData name="Liz Jones" userId="502b2ac9-9aba-4149-bbba-f4dfb9a46044" providerId="ADAL" clId="{31CD8E7B-3FEE-4D67-AD92-ADD615FADF92}" dt="2026-05-07T19:24:32.246" v="2031" actId="20577"/>
          <ac:spMkLst>
            <pc:docMk/>
            <pc:sldMk cId="1645723725" sldId="336"/>
            <ac:spMk id="3" creationId="{50CF3E2E-13CF-9FEE-DF54-E6D5371E0C0C}"/>
          </ac:spMkLst>
        </pc:spChg>
        <pc:picChg chg="mod">
          <ac:chgData name="Liz Jones" userId="502b2ac9-9aba-4149-bbba-f4dfb9a46044" providerId="ADAL" clId="{31CD8E7B-3FEE-4D67-AD92-ADD615FADF92}" dt="2026-05-07T18:26:34.395" v="209" actId="14826"/>
          <ac:picMkLst>
            <pc:docMk/>
            <pc:sldMk cId="1645723725" sldId="336"/>
            <ac:picMk id="5" creationId="{5F02033C-F28E-1336-F64B-64CA39D17428}"/>
          </ac:picMkLst>
        </pc:picChg>
      </pc:sldChg>
      <pc:sldChg chg="modSp mod setBg">
        <pc:chgData name="Liz Jones" userId="502b2ac9-9aba-4149-bbba-f4dfb9a46044" providerId="ADAL" clId="{31CD8E7B-3FEE-4D67-AD92-ADD615FADF92}" dt="2026-05-07T19:46:13.197" v="2767" actId="14100"/>
        <pc:sldMkLst>
          <pc:docMk/>
          <pc:sldMk cId="479040064" sldId="345"/>
        </pc:sldMkLst>
        <pc:spChg chg="mod">
          <ac:chgData name="Liz Jones" userId="502b2ac9-9aba-4149-bbba-f4dfb9a46044" providerId="ADAL" clId="{31CD8E7B-3FEE-4D67-AD92-ADD615FADF92}" dt="2026-05-07T19:46:13.197" v="2767" actId="14100"/>
          <ac:spMkLst>
            <pc:docMk/>
            <pc:sldMk cId="479040064" sldId="345"/>
            <ac:spMk id="2" creationId="{9CC543D5-9791-3A20-5497-55988A0C3DEF}"/>
          </ac:spMkLst>
        </pc:spChg>
        <pc:picChg chg="mod">
          <ac:chgData name="Liz Jones" userId="502b2ac9-9aba-4149-bbba-f4dfb9a46044" providerId="ADAL" clId="{31CD8E7B-3FEE-4D67-AD92-ADD615FADF92}" dt="2026-05-07T18:27:13.967" v="213" actId="14826"/>
          <ac:picMkLst>
            <pc:docMk/>
            <pc:sldMk cId="479040064" sldId="345"/>
            <ac:picMk id="4" creationId="{1724C5E4-53A1-75A2-B883-D990992DE3C2}"/>
          </ac:picMkLst>
        </pc:picChg>
      </pc:sldChg>
      <pc:sldChg chg="modSp mod setBg">
        <pc:chgData name="Liz Jones" userId="502b2ac9-9aba-4149-bbba-f4dfb9a46044" providerId="ADAL" clId="{31CD8E7B-3FEE-4D67-AD92-ADD615FADF92}" dt="2026-05-07T19:46:27.727" v="2769" actId="14100"/>
        <pc:sldMkLst>
          <pc:docMk/>
          <pc:sldMk cId="808444085" sldId="347"/>
        </pc:sldMkLst>
        <pc:spChg chg="mod">
          <ac:chgData name="Liz Jones" userId="502b2ac9-9aba-4149-bbba-f4dfb9a46044" providerId="ADAL" clId="{31CD8E7B-3FEE-4D67-AD92-ADD615FADF92}" dt="2026-05-07T19:46:27.727" v="2769" actId="14100"/>
          <ac:spMkLst>
            <pc:docMk/>
            <pc:sldMk cId="808444085" sldId="347"/>
            <ac:spMk id="2" creationId="{D392138E-0354-9527-8CB3-81CD02024E28}"/>
          </ac:spMkLst>
        </pc:spChg>
        <pc:picChg chg="mod">
          <ac:chgData name="Liz Jones" userId="502b2ac9-9aba-4149-bbba-f4dfb9a46044" providerId="ADAL" clId="{31CD8E7B-3FEE-4D67-AD92-ADD615FADF92}" dt="2026-05-07T18:27:28.219" v="215" actId="14826"/>
          <ac:picMkLst>
            <pc:docMk/>
            <pc:sldMk cId="808444085" sldId="347"/>
            <ac:picMk id="4" creationId="{4645F139-06B5-F702-29ED-F14B3D4E9234}"/>
          </ac:picMkLst>
        </pc:picChg>
      </pc:sldChg>
      <pc:sldChg chg="modSp mod setBg">
        <pc:chgData name="Liz Jones" userId="502b2ac9-9aba-4149-bbba-f4dfb9a46044" providerId="ADAL" clId="{31CD8E7B-3FEE-4D67-AD92-ADD615FADF92}" dt="2026-05-07T19:46:35.065" v="2770" actId="14100"/>
        <pc:sldMkLst>
          <pc:docMk/>
          <pc:sldMk cId="960085925" sldId="348"/>
        </pc:sldMkLst>
        <pc:spChg chg="mod">
          <ac:chgData name="Liz Jones" userId="502b2ac9-9aba-4149-bbba-f4dfb9a46044" providerId="ADAL" clId="{31CD8E7B-3FEE-4D67-AD92-ADD615FADF92}" dt="2026-05-07T19:46:35.065" v="2770" actId="14100"/>
          <ac:spMkLst>
            <pc:docMk/>
            <pc:sldMk cId="960085925" sldId="348"/>
            <ac:spMk id="2" creationId="{40E913DF-F86F-F8BA-D612-ABD39AE40A49}"/>
          </ac:spMkLst>
        </pc:spChg>
        <pc:picChg chg="mod">
          <ac:chgData name="Liz Jones" userId="502b2ac9-9aba-4149-bbba-f4dfb9a46044" providerId="ADAL" clId="{31CD8E7B-3FEE-4D67-AD92-ADD615FADF92}" dt="2026-05-07T18:27:35.289" v="216" actId="14826"/>
          <ac:picMkLst>
            <pc:docMk/>
            <pc:sldMk cId="960085925" sldId="348"/>
            <ac:picMk id="4" creationId="{CDFD3CB7-036C-D754-5B13-890A67331457}"/>
          </ac:picMkLst>
        </pc:picChg>
      </pc:sldChg>
      <pc:sldChg chg="modSp mod setBg">
        <pc:chgData name="Liz Jones" userId="502b2ac9-9aba-4149-bbba-f4dfb9a46044" providerId="ADAL" clId="{31CD8E7B-3FEE-4D67-AD92-ADD615FADF92}" dt="2026-05-07T19:31:56.278" v="2395" actId="20577"/>
        <pc:sldMkLst>
          <pc:docMk/>
          <pc:sldMk cId="2928090182" sldId="349"/>
        </pc:sldMkLst>
        <pc:spChg chg="mod">
          <ac:chgData name="Liz Jones" userId="502b2ac9-9aba-4149-bbba-f4dfb9a46044" providerId="ADAL" clId="{31CD8E7B-3FEE-4D67-AD92-ADD615FADF92}" dt="2026-05-07T19:31:56.278" v="2395" actId="20577"/>
          <ac:spMkLst>
            <pc:docMk/>
            <pc:sldMk cId="2928090182" sldId="349"/>
            <ac:spMk id="2" creationId="{4DAFA701-40A7-5433-D6CA-6EB37C807475}"/>
          </ac:spMkLst>
        </pc:spChg>
        <pc:picChg chg="mod">
          <ac:chgData name="Liz Jones" userId="502b2ac9-9aba-4149-bbba-f4dfb9a46044" providerId="ADAL" clId="{31CD8E7B-3FEE-4D67-AD92-ADD615FADF92}" dt="2026-05-07T18:27:41.147" v="217" actId="14826"/>
          <ac:picMkLst>
            <pc:docMk/>
            <pc:sldMk cId="2928090182" sldId="349"/>
            <ac:picMk id="4" creationId="{97B53BFD-2FC5-86E8-2083-B4BE68B0C781}"/>
          </ac:picMkLst>
        </pc:picChg>
      </pc:sldChg>
      <pc:sldChg chg="modSp add mod">
        <pc:chgData name="Liz Jones" userId="502b2ac9-9aba-4149-bbba-f4dfb9a46044" providerId="ADAL" clId="{31CD8E7B-3FEE-4D67-AD92-ADD615FADF92}" dt="2026-05-07T19:25:10.202" v="2033" actId="14100"/>
        <pc:sldMkLst>
          <pc:docMk/>
          <pc:sldMk cId="1690716988" sldId="351"/>
        </pc:sldMkLst>
        <pc:spChg chg="mod">
          <ac:chgData name="Liz Jones" userId="502b2ac9-9aba-4149-bbba-f4dfb9a46044" providerId="ADAL" clId="{31CD8E7B-3FEE-4D67-AD92-ADD615FADF92}" dt="2026-05-07T19:25:10.202" v="2033" actId="14100"/>
          <ac:spMkLst>
            <pc:docMk/>
            <pc:sldMk cId="1690716988" sldId="351"/>
            <ac:spMk id="4" creationId="{4962B35A-9982-5708-2DF1-68E980543EBF}"/>
          </ac:spMkLst>
        </pc:spChg>
      </pc:sldChg>
      <pc:sldChg chg="modSp add mod ord">
        <pc:chgData name="Liz Jones" userId="502b2ac9-9aba-4149-bbba-f4dfb9a46044" providerId="ADAL" clId="{31CD8E7B-3FEE-4D67-AD92-ADD615FADF92}" dt="2026-05-07T19:37:42.304" v="2730" actId="14100"/>
        <pc:sldMkLst>
          <pc:docMk/>
          <pc:sldMk cId="3953794467" sldId="352"/>
        </pc:sldMkLst>
        <pc:spChg chg="mod">
          <ac:chgData name="Liz Jones" userId="502b2ac9-9aba-4149-bbba-f4dfb9a46044" providerId="ADAL" clId="{31CD8E7B-3FEE-4D67-AD92-ADD615FADF92}" dt="2026-05-07T19:37:42.304" v="2730" actId="14100"/>
          <ac:spMkLst>
            <pc:docMk/>
            <pc:sldMk cId="3953794467" sldId="352"/>
            <ac:spMk id="2" creationId="{EFB59A48-72E3-E697-9AE6-C178EA4BE6B9}"/>
          </ac:spMkLst>
        </pc:spChg>
      </pc:sldChg>
      <pc:sldChg chg="modSp add mod ord">
        <pc:chgData name="Liz Jones" userId="502b2ac9-9aba-4149-bbba-f4dfb9a46044" providerId="ADAL" clId="{31CD8E7B-3FEE-4D67-AD92-ADD615FADF92}" dt="2026-05-07T19:46:48.096" v="2771" actId="14100"/>
        <pc:sldMkLst>
          <pc:docMk/>
          <pc:sldMk cId="210071400" sldId="353"/>
        </pc:sldMkLst>
        <pc:spChg chg="mod">
          <ac:chgData name="Liz Jones" userId="502b2ac9-9aba-4149-bbba-f4dfb9a46044" providerId="ADAL" clId="{31CD8E7B-3FEE-4D67-AD92-ADD615FADF92}" dt="2026-05-07T19:46:48.096" v="2771" actId="14100"/>
          <ac:spMkLst>
            <pc:docMk/>
            <pc:sldMk cId="210071400" sldId="353"/>
            <ac:spMk id="2" creationId="{7087E7CD-3E30-FD7F-AAD1-88F66A078AFA}"/>
          </ac:spMkLst>
        </pc:spChg>
      </pc:sldChg>
      <pc:sldChg chg="modSp add mod ord">
        <pc:chgData name="Liz Jones" userId="502b2ac9-9aba-4149-bbba-f4dfb9a46044" providerId="ADAL" clId="{31CD8E7B-3FEE-4D67-AD92-ADD615FADF92}" dt="2026-05-07T19:33:44.712" v="2541" actId="6549"/>
        <pc:sldMkLst>
          <pc:docMk/>
          <pc:sldMk cId="2576272024" sldId="354"/>
        </pc:sldMkLst>
        <pc:spChg chg="mod">
          <ac:chgData name="Liz Jones" userId="502b2ac9-9aba-4149-bbba-f4dfb9a46044" providerId="ADAL" clId="{31CD8E7B-3FEE-4D67-AD92-ADD615FADF92}" dt="2026-05-07T19:33:44.712" v="2541" actId="6549"/>
          <ac:spMkLst>
            <pc:docMk/>
            <pc:sldMk cId="2576272024" sldId="354"/>
            <ac:spMk id="2" creationId="{CDFA93E2-F82E-E520-3286-CB165ADB1C62}"/>
          </ac:spMkLst>
        </pc:spChg>
      </pc:sldChg>
      <pc:sldChg chg="modSp add mod">
        <pc:chgData name="Liz Jones" userId="502b2ac9-9aba-4149-bbba-f4dfb9a46044" providerId="ADAL" clId="{31CD8E7B-3FEE-4D67-AD92-ADD615FADF92}" dt="2026-05-07T19:46:21.425" v="2768" actId="14100"/>
        <pc:sldMkLst>
          <pc:docMk/>
          <pc:sldMk cId="916305933" sldId="355"/>
        </pc:sldMkLst>
        <pc:spChg chg="mod">
          <ac:chgData name="Liz Jones" userId="502b2ac9-9aba-4149-bbba-f4dfb9a46044" providerId="ADAL" clId="{31CD8E7B-3FEE-4D67-AD92-ADD615FADF92}" dt="2026-05-07T19:46:21.425" v="2768" actId="14100"/>
          <ac:spMkLst>
            <pc:docMk/>
            <pc:sldMk cId="916305933" sldId="355"/>
            <ac:spMk id="2" creationId="{3F5E28A3-AFDB-E0A3-43FE-0E7C897345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5/12/2026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14</a:t>
            </a:fld>
            <a:endParaRPr lang="en-US"/>
          </a:p>
        </p:txBody>
      </p:sp>
    </p:spTree>
    <p:extLst>
      <p:ext uri="{BB962C8B-B14F-4D97-AF65-F5344CB8AC3E}">
        <p14:creationId xmlns:p14="http://schemas.microsoft.com/office/powerpoint/2010/main" val="365430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4</a:t>
            </a:fld>
            <a:endParaRPr lang="en-US"/>
          </a:p>
        </p:txBody>
      </p:sp>
    </p:spTree>
    <p:extLst>
      <p:ext uri="{BB962C8B-B14F-4D97-AF65-F5344CB8AC3E}">
        <p14:creationId xmlns:p14="http://schemas.microsoft.com/office/powerpoint/2010/main" val="36589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5846B-DE3D-8BEC-A8D1-E3FE8029DB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AB6EA-A94B-B49D-0145-E972F2CA1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A7CF9-CED5-D9D7-9AA0-5BB50BB1A6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FDC7EF-C35A-2343-CCA2-7022207D8D41}"/>
              </a:ext>
            </a:extLst>
          </p:cNvPr>
          <p:cNvSpPr>
            <a:spLocks noGrp="1"/>
          </p:cNvSpPr>
          <p:nvPr>
            <p:ph type="sldNum" sz="quarter" idx="5"/>
          </p:nvPr>
        </p:nvSpPr>
        <p:spPr/>
        <p:txBody>
          <a:bodyPr/>
          <a:lstStyle/>
          <a:p>
            <a:fld id="{39BD52CF-FCCD-4535-8A25-59B316DB53D8}" type="slidenum">
              <a:rPr lang="en-US" smtClean="0"/>
              <a:t>6</a:t>
            </a:fld>
            <a:endParaRPr lang="en-US"/>
          </a:p>
        </p:txBody>
      </p:sp>
    </p:spTree>
    <p:extLst>
      <p:ext uri="{BB962C8B-B14F-4D97-AF65-F5344CB8AC3E}">
        <p14:creationId xmlns:p14="http://schemas.microsoft.com/office/powerpoint/2010/main" val="65934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989E2-BE74-3906-F4DE-04E58E44D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B98820-1A83-F745-7F70-88D8E2D9B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08299-B892-60E6-8B80-A4A9FFB3BF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96B7AF-AF9E-230B-8E72-E2531CE38F45}"/>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57980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C277A-757A-2183-6E93-59294F8B2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030F4-0A5E-E715-68B1-CE279319F5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328977-CFA2-EB7A-6F41-93C6A760FF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10CBFC-07C0-E922-E6AE-8FEBD3497A8C}"/>
              </a:ext>
            </a:extLst>
          </p:cNvPr>
          <p:cNvSpPr>
            <a:spLocks noGrp="1"/>
          </p:cNvSpPr>
          <p:nvPr>
            <p:ph type="sldNum" sz="quarter" idx="5"/>
          </p:nvPr>
        </p:nvSpPr>
        <p:spPr/>
        <p:txBody>
          <a:bodyPr/>
          <a:lstStyle/>
          <a:p>
            <a:fld id="{39BD52CF-FCCD-4535-8A25-59B316DB53D8}" type="slidenum">
              <a:rPr lang="en-US" smtClean="0"/>
              <a:t>8</a:t>
            </a:fld>
            <a:endParaRPr lang="en-US"/>
          </a:p>
        </p:txBody>
      </p:sp>
    </p:spTree>
    <p:extLst>
      <p:ext uri="{BB962C8B-B14F-4D97-AF65-F5344CB8AC3E}">
        <p14:creationId xmlns:p14="http://schemas.microsoft.com/office/powerpoint/2010/main" val="113431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9C5FE-5F37-2F66-DAD4-C42144821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3D934B-B826-5C31-16B2-FF22423FC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56184-43B7-68C7-FD52-7D30CB1EC8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849795-FD21-F057-6EC0-5D4256888016}"/>
              </a:ext>
            </a:extLst>
          </p:cNvPr>
          <p:cNvSpPr>
            <a:spLocks noGrp="1"/>
          </p:cNvSpPr>
          <p:nvPr>
            <p:ph type="sldNum" sz="quarter" idx="5"/>
          </p:nvPr>
        </p:nvSpPr>
        <p:spPr/>
        <p:txBody>
          <a:bodyPr/>
          <a:lstStyle/>
          <a:p>
            <a:fld id="{39BD52CF-FCCD-4535-8A25-59B316DB53D8}" type="slidenum">
              <a:rPr lang="en-US" smtClean="0"/>
              <a:t>10</a:t>
            </a:fld>
            <a:endParaRPr lang="en-US"/>
          </a:p>
        </p:txBody>
      </p:sp>
    </p:spTree>
    <p:extLst>
      <p:ext uri="{BB962C8B-B14F-4D97-AF65-F5344CB8AC3E}">
        <p14:creationId xmlns:p14="http://schemas.microsoft.com/office/powerpoint/2010/main" val="297593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4EA5E-2D94-C560-3E50-2ED656444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DBDD10-7268-4778-F30E-40165ADA0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2A80E-1E19-CC1F-37D9-7AD9FFD12A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8FC30F-053D-457F-D930-06F6E11507E4}"/>
              </a:ext>
            </a:extLst>
          </p:cNvPr>
          <p:cNvSpPr>
            <a:spLocks noGrp="1"/>
          </p:cNvSpPr>
          <p:nvPr>
            <p:ph type="sldNum" sz="quarter" idx="5"/>
          </p:nvPr>
        </p:nvSpPr>
        <p:spPr/>
        <p:txBody>
          <a:bodyPr/>
          <a:lstStyle/>
          <a:p>
            <a:fld id="{39BD52CF-FCCD-4535-8A25-59B316DB53D8}" type="slidenum">
              <a:rPr lang="en-US" smtClean="0"/>
              <a:t>12</a:t>
            </a:fld>
            <a:endParaRPr lang="en-US"/>
          </a:p>
        </p:txBody>
      </p:sp>
    </p:spTree>
    <p:extLst>
      <p:ext uri="{BB962C8B-B14F-4D97-AF65-F5344CB8AC3E}">
        <p14:creationId xmlns:p14="http://schemas.microsoft.com/office/powerpoint/2010/main" val="2614525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5/12/2026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5/12/2026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5/12/2026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5/12/2026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5/12/2026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5/12/2026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5/12/2026</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14</a:t>
            </a:r>
          </a:p>
        </p:txBody>
      </p:sp>
      <p:pic>
        <p:nvPicPr>
          <p:cNvPr id="3" name="Picture 2">
            <a:extLst>
              <a:ext uri="{FF2B5EF4-FFF2-40B4-BE49-F238E27FC236}">
                <a16:creationId xmlns:a16="http://schemas.microsoft.com/office/drawing/2014/main" id="{C4969FA5-A6A4-7331-FB07-6A00D54C1513}"/>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3365C16-A45D-4D82-BE57-BF5E31A0D079}"/>
              </a:ext>
            </a:extLst>
          </p:cNvPr>
          <p:cNvSpPr/>
          <p:nvPr/>
        </p:nvSpPr>
        <p:spPr>
          <a:xfrm>
            <a:off x="9150804" y="53722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2</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271DACF-4B86-D832-4E8B-22AC87F5DD1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DFD3CB7-036C-D754-5B13-890A67331457}"/>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E913DF-F86F-F8BA-D612-ABD39AE40A49}"/>
              </a:ext>
            </a:extLst>
          </p:cNvPr>
          <p:cNvSpPr txBox="1"/>
          <p:nvPr/>
        </p:nvSpPr>
        <p:spPr>
          <a:xfrm>
            <a:off x="664022" y="360673"/>
            <a:ext cx="7773396" cy="5478423"/>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A Daring Escape (Joshua 2:14-16)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4 </a:t>
            </a:r>
            <a:r>
              <a:rPr lang="en-US" sz="2800" b="0" i="0" dirty="0">
                <a:solidFill>
                  <a:srgbClr val="000000"/>
                </a:solidFill>
                <a:effectLst/>
                <a:latin typeface="system-ui"/>
              </a:rPr>
              <a:t>The men answered her, “We will give our lives for yours. If you don’t report our mission, we will show kindness and faithfulness to you when the </a:t>
            </a:r>
            <a:r>
              <a:rPr lang="en-US" sz="2800" b="0" i="0" cap="small" dirty="0">
                <a:solidFill>
                  <a:srgbClr val="000000"/>
                </a:solidFill>
                <a:effectLst/>
                <a:latin typeface="system-ui"/>
              </a:rPr>
              <a:t>Lord</a:t>
            </a:r>
            <a:r>
              <a:rPr lang="en-US" sz="2800" b="0" i="0" dirty="0">
                <a:solidFill>
                  <a:srgbClr val="000000"/>
                </a:solidFill>
                <a:effectLst/>
                <a:latin typeface="system-ui"/>
              </a:rPr>
              <a:t> gives us the land.”</a:t>
            </a:r>
          </a:p>
          <a:p>
            <a:pPr algn="l">
              <a:buNone/>
            </a:pPr>
            <a:endParaRPr lang="en-US" sz="2800" b="0" i="0" dirty="0">
              <a:solidFill>
                <a:srgbClr val="000000"/>
              </a:solidFill>
              <a:effectLst/>
              <a:latin typeface="system-ui"/>
            </a:endParaRPr>
          </a:p>
          <a:p>
            <a:pPr algn="l">
              <a:buNone/>
            </a:pPr>
            <a:r>
              <a:rPr lang="en-US" sz="2800" b="1" i="0" baseline="30000" dirty="0">
                <a:solidFill>
                  <a:srgbClr val="000000"/>
                </a:solidFill>
                <a:effectLst/>
                <a:latin typeface="system-ui"/>
              </a:rPr>
              <a:t>15 </a:t>
            </a:r>
            <a:r>
              <a:rPr lang="en-US" sz="2800" b="0" i="0" dirty="0">
                <a:solidFill>
                  <a:srgbClr val="000000"/>
                </a:solidFill>
                <a:effectLst/>
                <a:latin typeface="system-ui"/>
              </a:rPr>
              <a:t>Then she let them down by a rope through the window, since she lived in a house that was built into the wall of the city. </a:t>
            </a:r>
            <a:r>
              <a:rPr lang="en-US" sz="2800" b="1" i="0" baseline="30000" dirty="0">
                <a:solidFill>
                  <a:srgbClr val="000000"/>
                </a:solidFill>
                <a:effectLst/>
                <a:latin typeface="system-ui"/>
              </a:rPr>
              <a:t>16 </a:t>
            </a:r>
            <a:r>
              <a:rPr lang="en-US" sz="2800" b="0" i="0" dirty="0">
                <a:solidFill>
                  <a:srgbClr val="000000"/>
                </a:solidFill>
                <a:effectLst/>
                <a:latin typeface="system-ui"/>
              </a:rPr>
              <a:t>“Go to the hill country so that the men pursuing you won’t find you,” she said to them. “Hide there for three days until they return; afterward, go on your way.”</a:t>
            </a:r>
          </a:p>
        </p:txBody>
      </p:sp>
    </p:spTree>
    <p:extLst>
      <p:ext uri="{BB962C8B-B14F-4D97-AF65-F5344CB8AC3E}">
        <p14:creationId xmlns:p14="http://schemas.microsoft.com/office/powerpoint/2010/main" val="96008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CBDF0B56-C6DC-9F4E-032C-290132941A5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7B53BFD-2FC5-86E8-2083-B4BE68B0C781}"/>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DAFA701-40A7-5433-D6CA-6EB37C807475}"/>
              </a:ext>
            </a:extLst>
          </p:cNvPr>
          <p:cNvSpPr txBox="1"/>
          <p:nvPr/>
        </p:nvSpPr>
        <p:spPr>
          <a:xfrm>
            <a:off x="326574" y="390523"/>
            <a:ext cx="7923808" cy="3539430"/>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A Daring Escape (Joshua 2:14-16)</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Relying on God’s grace leads to security, even in difficult times.</a:t>
            </a:r>
          </a:p>
          <a:p>
            <a:r>
              <a:rPr lang="en-US" sz="2800" b="1" i="1" dirty="0">
                <a:solidFill>
                  <a:schemeClr val="bg1"/>
                </a:solidFill>
                <a:latin typeface="DIN-Bold"/>
              </a:rPr>
              <a:t> </a:t>
            </a: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you willing to risk for your faith?</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does faith in God require obedient action?</a:t>
            </a:r>
          </a:p>
        </p:txBody>
      </p:sp>
    </p:spTree>
    <p:extLst>
      <p:ext uri="{BB962C8B-B14F-4D97-AF65-F5344CB8AC3E}">
        <p14:creationId xmlns:p14="http://schemas.microsoft.com/office/powerpoint/2010/main" val="2928090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8A3E9DA2-544C-C446-AEDA-E38DDABEAFA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9B189F-F2F1-2BBD-EC4C-E8E94F47366D}"/>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087E7CD-3E30-FD7F-AAD1-88F66A078AFA}"/>
              </a:ext>
            </a:extLst>
          </p:cNvPr>
          <p:cNvSpPr txBox="1"/>
          <p:nvPr/>
        </p:nvSpPr>
        <p:spPr>
          <a:xfrm>
            <a:off x="664022" y="360673"/>
            <a:ext cx="8999523" cy="6196568"/>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A Firm Assurance (Joshua 2:17-21)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17 </a:t>
            </a:r>
            <a:r>
              <a:rPr lang="en-US" sz="2800" b="0" i="0" dirty="0">
                <a:solidFill>
                  <a:srgbClr val="000000"/>
                </a:solidFill>
                <a:effectLst/>
                <a:latin typeface="system-ui"/>
              </a:rPr>
              <a:t>The men said to her, “We will be free from this oath you made us swear, </a:t>
            </a:r>
            <a:r>
              <a:rPr lang="en-US" sz="2800" b="1" i="0" baseline="30000" dirty="0">
                <a:solidFill>
                  <a:srgbClr val="000000"/>
                </a:solidFill>
                <a:effectLst/>
                <a:latin typeface="system-ui"/>
              </a:rPr>
              <a:t>18 </a:t>
            </a:r>
            <a:r>
              <a:rPr lang="en-US" sz="2800" b="0" i="0" dirty="0">
                <a:solidFill>
                  <a:srgbClr val="000000"/>
                </a:solidFill>
                <a:effectLst/>
                <a:latin typeface="system-ui"/>
              </a:rPr>
              <a:t>unless, when we enter the land, you tie this scarlet cord to the window through which you let us down. Bring your father, mother, brothers, and all your father’s family into your house.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19 </a:t>
            </a:r>
            <a:r>
              <a:rPr lang="en-US" sz="2800" b="0" i="0" dirty="0">
                <a:solidFill>
                  <a:srgbClr val="000000"/>
                </a:solidFill>
                <a:effectLst/>
                <a:latin typeface="system-ui"/>
              </a:rPr>
              <a:t>If anyone goes out the doors of your house, his death will be his own fault, and we will be innocent. But if anyone with you in the house should be harmed, his death will be our fault. </a:t>
            </a:r>
            <a:r>
              <a:rPr lang="en-US" sz="2800" b="1" i="0" baseline="30000" dirty="0">
                <a:solidFill>
                  <a:srgbClr val="000000"/>
                </a:solidFill>
                <a:effectLst/>
                <a:latin typeface="system-ui"/>
              </a:rPr>
              <a:t>20 </a:t>
            </a:r>
            <a:r>
              <a:rPr lang="en-US" sz="2800" b="0" i="0" dirty="0">
                <a:solidFill>
                  <a:srgbClr val="000000"/>
                </a:solidFill>
                <a:effectLst/>
                <a:latin typeface="system-ui"/>
              </a:rPr>
              <a:t>And if you report our mission, we are free from the oath you made us swear.” </a:t>
            </a:r>
            <a:r>
              <a:rPr lang="en-US" sz="2800" b="1" i="0" baseline="30000" dirty="0">
                <a:solidFill>
                  <a:srgbClr val="000000"/>
                </a:solidFill>
                <a:effectLst/>
                <a:latin typeface="system-ui"/>
              </a:rPr>
              <a:t>21 </a:t>
            </a:r>
            <a:r>
              <a:rPr lang="en-US" sz="2800" b="0" i="0" dirty="0">
                <a:solidFill>
                  <a:srgbClr val="000000"/>
                </a:solidFill>
                <a:effectLst/>
                <a:latin typeface="system-ui"/>
              </a:rPr>
              <a:t>“Let it be as you say,” she replied, and she sent them away. After they had gone, she tied the scarlet cord to the window.</a:t>
            </a:r>
          </a:p>
        </p:txBody>
      </p:sp>
    </p:spTree>
    <p:extLst>
      <p:ext uri="{BB962C8B-B14F-4D97-AF65-F5344CB8AC3E}">
        <p14:creationId xmlns:p14="http://schemas.microsoft.com/office/powerpoint/2010/main" val="210071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AF0D94A3-B53D-CA1C-BD62-E3D7F4C1A9E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B4345EC-EE1B-B368-D875-58EA1F9D0A06}"/>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DFA93E2-F82E-E520-3286-CB165ADB1C62}"/>
              </a:ext>
            </a:extLst>
          </p:cNvPr>
          <p:cNvSpPr txBox="1"/>
          <p:nvPr/>
        </p:nvSpPr>
        <p:spPr>
          <a:xfrm>
            <a:off x="326573" y="390523"/>
            <a:ext cx="8671953"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A Firm Assurance (Joshua 2:17-21)</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be assured of God’s work in our lives by regularly reflecting on what He has done in the past.</a:t>
            </a:r>
          </a:p>
          <a:p>
            <a:r>
              <a:rPr lang="en-US" sz="2800" b="1" i="1" dirty="0">
                <a:solidFill>
                  <a:schemeClr val="bg1"/>
                </a:solidFill>
                <a:latin typeface="DIN-Bold"/>
              </a:rPr>
              <a:t> </a:t>
            </a: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basic principles you live by? What makes them important?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are some signs that remind us of God’s grace in our lives?</a:t>
            </a:r>
          </a:p>
        </p:txBody>
      </p:sp>
    </p:spTree>
    <p:extLst>
      <p:ext uri="{BB962C8B-B14F-4D97-AF65-F5344CB8AC3E}">
        <p14:creationId xmlns:p14="http://schemas.microsoft.com/office/powerpoint/2010/main" val="257627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422571" cy="3108543"/>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does relying on God’s grace lead to security during difficult times?</a:t>
            </a:r>
          </a:p>
          <a:p>
            <a:pPr marL="1828800" lvl="3" indent="-457200">
              <a:buFont typeface="Arial" panose="020B0604020202020204" pitchFamily="34" charset="0"/>
              <a:buChar char="•"/>
            </a:pPr>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do God’s acts in your life demonstrate His character?</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1" y="2023043"/>
            <a:ext cx="7647950" cy="2787948"/>
          </a:xfrm>
          <a:prstGeom prst="rect">
            <a:avLst/>
          </a:prstGeom>
          <a:solidFill>
            <a:srgbClr val="653832"/>
          </a:solidFill>
        </p:spPr>
        <p:txBody>
          <a:bodyPr vert="horz" lIns="91440" tIns="45720" rIns="91440" bIns="45720" rtlCol="0" anchor="b">
            <a:normAutofit fontScale="550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God used Rahab, an imperfect person, to accomplish His plans.</a:t>
            </a:r>
          </a:p>
          <a:p>
            <a:pPr algn="ctr" defTabSz="914400">
              <a:lnSpc>
                <a:spcPct val="120000"/>
              </a:lnSpc>
              <a:spcBef>
                <a:spcPct val="0"/>
              </a:spcBef>
              <a:spcAft>
                <a:spcPts val="600"/>
              </a:spcAft>
            </a:pPr>
            <a:endParaRPr lang="en-US" sz="5100" b="1" i="1" dirty="0">
              <a:solidFill>
                <a:srgbClr val="ECE7E4"/>
              </a:solidFill>
              <a:latin typeface="+mj-lt"/>
              <a:ea typeface="+mj-ea"/>
              <a:cs typeface="+mj-cs"/>
            </a:endParaRP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049BA359-5A4E-9693-169C-854609D5546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9A69AB-1406-D851-C588-6B97D8B7F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06CEB25-A833-2389-E654-67459A8E6AE4}"/>
              </a:ext>
            </a:extLst>
          </p:cNvPr>
          <p:cNvPicPr>
            <a:picLocks noGrp="1" noChangeAspect="1"/>
          </p:cNvPicPr>
          <p:nvPr>
            <p:ph sz="half" idx="1"/>
          </p:nvPr>
        </p:nvPicPr>
        <p:blipFill>
          <a:blip r:embed="rId3"/>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962B35A-9982-5708-2DF1-68E980543EBF}"/>
              </a:ext>
            </a:extLst>
          </p:cNvPr>
          <p:cNvSpPr txBox="1"/>
          <p:nvPr/>
        </p:nvSpPr>
        <p:spPr>
          <a:xfrm>
            <a:off x="356618" y="356616"/>
            <a:ext cx="7789856" cy="3539430"/>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felt like the wrong person for a job? How did you overcome that?</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Why does God so often use unlikely, imperfect people to accomplish His purposes?</a:t>
            </a:r>
          </a:p>
        </p:txBody>
      </p:sp>
    </p:spTree>
    <p:extLst>
      <p:ext uri="{BB962C8B-B14F-4D97-AF65-F5344CB8AC3E}">
        <p14:creationId xmlns:p14="http://schemas.microsoft.com/office/powerpoint/2010/main" val="169071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Amazing Grace</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815882"/>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A Bold Act (Joshua 2:4-7)</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A Kind Action (Joshua 2:8-13)</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A Daring Escape (Joshua 2:14-16)</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A Firm Assurance (Joshua 2:17-21)</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3" y="360673"/>
            <a:ext cx="8708578" cy="5734903"/>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A Bold Act (Joshua 2:4-7)</a:t>
            </a:r>
          </a:p>
          <a:p>
            <a:pPr algn="l">
              <a:buNone/>
            </a:pPr>
            <a:endParaRPr lang="en-US" b="1" i="0" baseline="30000" dirty="0">
              <a:solidFill>
                <a:srgbClr val="000000"/>
              </a:solidFill>
              <a:effectLst/>
              <a:latin typeface="system-ui"/>
            </a:endParaRPr>
          </a:p>
          <a:p>
            <a:r>
              <a:rPr lang="en-US" sz="2800" b="1" i="0" baseline="30000" dirty="0">
                <a:solidFill>
                  <a:srgbClr val="000000"/>
                </a:solidFill>
                <a:effectLst/>
                <a:latin typeface="system-ui"/>
              </a:rPr>
              <a:t>4 </a:t>
            </a:r>
            <a:r>
              <a:rPr lang="en-US" sz="2800" b="0" i="0" dirty="0">
                <a:solidFill>
                  <a:srgbClr val="000000"/>
                </a:solidFill>
                <a:effectLst/>
                <a:latin typeface="system-ui"/>
              </a:rPr>
              <a:t>But the woman had taken the two men and hidden them. So she said, “Yes, the men did come to me, but I didn’t know where they were from. </a:t>
            </a:r>
            <a:r>
              <a:rPr lang="en-US" sz="2800" b="1" i="0" baseline="30000" dirty="0">
                <a:solidFill>
                  <a:srgbClr val="000000"/>
                </a:solidFill>
                <a:effectLst/>
                <a:latin typeface="system-ui"/>
              </a:rPr>
              <a:t>5 </a:t>
            </a:r>
            <a:r>
              <a:rPr lang="en-US" sz="2800" b="0" i="0" dirty="0">
                <a:solidFill>
                  <a:srgbClr val="000000"/>
                </a:solidFill>
                <a:effectLst/>
                <a:latin typeface="system-ui"/>
              </a:rPr>
              <a:t>At nightfall, when the city gate was about to close, the men went out, and I don’t know where they were going. Chase after them quickly, and you can catch up with them!” </a:t>
            </a:r>
          </a:p>
          <a:p>
            <a:endParaRPr lang="en-US" sz="2800" baseline="30000" dirty="0">
              <a:solidFill>
                <a:srgbClr val="000000"/>
              </a:solidFill>
              <a:latin typeface="system-ui"/>
            </a:endParaRPr>
          </a:p>
          <a:p>
            <a:r>
              <a:rPr lang="en-US" sz="2800" b="1" i="0" baseline="30000" dirty="0">
                <a:solidFill>
                  <a:srgbClr val="000000"/>
                </a:solidFill>
                <a:effectLst/>
                <a:latin typeface="system-ui"/>
              </a:rPr>
              <a:t>6 </a:t>
            </a:r>
            <a:r>
              <a:rPr lang="en-US" sz="2800" b="0" i="0" dirty="0">
                <a:solidFill>
                  <a:srgbClr val="000000"/>
                </a:solidFill>
                <a:effectLst/>
                <a:latin typeface="system-ui"/>
              </a:rPr>
              <a:t>But she had taken them up to the roof and hidden them among the stalks of flax that she had arranged on the roof. </a:t>
            </a:r>
            <a:r>
              <a:rPr lang="en-US" sz="2800" b="1" i="0" baseline="30000" dirty="0">
                <a:solidFill>
                  <a:srgbClr val="000000"/>
                </a:solidFill>
                <a:effectLst/>
                <a:latin typeface="system-ui"/>
              </a:rPr>
              <a:t>7 </a:t>
            </a:r>
            <a:r>
              <a:rPr lang="en-US" sz="2800" b="0" i="0" dirty="0">
                <a:solidFill>
                  <a:srgbClr val="000000"/>
                </a:solidFill>
                <a:effectLst/>
                <a:latin typeface="system-ui"/>
              </a:rPr>
              <a:t>The men pursued them along the road to the fords of the Jordan, and as soon as they left to pursue them, the city gate was shut.</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9576CD1E-6625-2B39-18EE-DCE81A1A2E0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724C5E4-53A1-75A2-B883-D990992DE3C2}"/>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CC543D5-9791-3A20-5497-55988A0C3DEF}"/>
              </a:ext>
            </a:extLst>
          </p:cNvPr>
          <p:cNvSpPr txBox="1"/>
          <p:nvPr/>
        </p:nvSpPr>
        <p:spPr>
          <a:xfrm>
            <a:off x="664022" y="360673"/>
            <a:ext cx="7648705" cy="4257576"/>
          </a:xfrm>
          <a:prstGeom prst="rect">
            <a:avLst/>
          </a:prstGeom>
          <a:noFill/>
        </p:spPr>
        <p:txBody>
          <a:bodyPr wrap="square" rtlCol="0">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A Bold Act (Joshua 2:4-7)</a:t>
            </a:r>
          </a:p>
          <a:p>
            <a:pPr algn="l">
              <a:buNone/>
            </a:pPr>
            <a:endParaRPr lang="en-US" sz="2800" b="1" i="0" baseline="30000" dirty="0">
              <a:solidFill>
                <a:srgbClr val="000000"/>
              </a:solidFill>
              <a:effectLst/>
              <a:latin typeface="system-ui"/>
            </a:endParaRPr>
          </a:p>
          <a:p>
            <a:pPr marL="457200" indent="-457200">
              <a:buFont typeface="Arial" panose="020B0604020202020204" pitchFamily="34" charset="0"/>
              <a:buChar char="•"/>
            </a:pPr>
            <a:r>
              <a:rPr lang="en-US" sz="2800" b="1" i="1" dirty="0">
                <a:solidFill>
                  <a:schemeClr val="bg1"/>
                </a:solidFill>
                <a:latin typeface="DIN-Bold"/>
              </a:rPr>
              <a:t>Following God often requires leaving one’s comfort zone and stepping out in faith. </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When have you been forced into taking a step of faith? How was it a good thing?</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is the relationship between boldness and faith?</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47904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A0D0F0B4-4D13-D609-BD25-BF91A3017D3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5583A4F-16CF-DEB6-B5C6-1DD1158CF2C9}"/>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EFB59A48-72E3-E697-9AE6-C178EA4BE6B9}"/>
              </a:ext>
            </a:extLst>
          </p:cNvPr>
          <p:cNvSpPr txBox="1"/>
          <p:nvPr/>
        </p:nvSpPr>
        <p:spPr>
          <a:xfrm>
            <a:off x="664021" y="360673"/>
            <a:ext cx="8957961" cy="4473019"/>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A Kind Action (Joshua 2:8-13)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8 </a:t>
            </a:r>
            <a:r>
              <a:rPr lang="en-US" sz="2800" b="0" i="0" dirty="0">
                <a:solidFill>
                  <a:srgbClr val="000000"/>
                </a:solidFill>
                <a:effectLst/>
                <a:latin typeface="system-ui"/>
              </a:rPr>
              <a:t>Before the men fell asleep, she went up on the roof </a:t>
            </a:r>
            <a:r>
              <a:rPr lang="en-US" sz="2800" b="1" i="0" baseline="30000" dirty="0">
                <a:solidFill>
                  <a:srgbClr val="000000"/>
                </a:solidFill>
                <a:effectLst/>
                <a:latin typeface="system-ui"/>
              </a:rPr>
              <a:t>9 </a:t>
            </a:r>
            <a:r>
              <a:rPr lang="en-US" sz="2800" b="0" i="0" dirty="0">
                <a:solidFill>
                  <a:srgbClr val="000000"/>
                </a:solidFill>
                <a:effectLst/>
                <a:latin typeface="system-ui"/>
              </a:rPr>
              <a:t>and said to them, “I know that the </a:t>
            </a:r>
            <a:r>
              <a:rPr lang="en-US" sz="2800" b="0" i="0" cap="small" dirty="0">
                <a:solidFill>
                  <a:srgbClr val="000000"/>
                </a:solidFill>
                <a:effectLst/>
                <a:latin typeface="system-ui"/>
              </a:rPr>
              <a:t>Lord</a:t>
            </a:r>
            <a:r>
              <a:rPr lang="en-US" sz="2800" b="0" i="0" dirty="0">
                <a:solidFill>
                  <a:srgbClr val="000000"/>
                </a:solidFill>
                <a:effectLst/>
                <a:latin typeface="system-ui"/>
              </a:rPr>
              <a:t> has given you this land and that the terror of you has fallen on us, and everyone who lives in the land is panicking because of you.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10 </a:t>
            </a:r>
            <a:r>
              <a:rPr lang="en-US" sz="2800" b="0" i="0" dirty="0">
                <a:solidFill>
                  <a:srgbClr val="000000"/>
                </a:solidFill>
                <a:effectLst/>
                <a:latin typeface="system-ui"/>
              </a:rPr>
              <a:t>For we have heard how the </a:t>
            </a:r>
            <a:r>
              <a:rPr lang="en-US" sz="2800" b="0" i="0" cap="small" dirty="0">
                <a:solidFill>
                  <a:srgbClr val="000000"/>
                </a:solidFill>
                <a:effectLst/>
                <a:latin typeface="system-ui"/>
              </a:rPr>
              <a:t>Lord</a:t>
            </a:r>
            <a:r>
              <a:rPr lang="en-US" sz="2800" b="0" i="0" dirty="0">
                <a:solidFill>
                  <a:srgbClr val="000000"/>
                </a:solidFill>
                <a:effectLst/>
                <a:latin typeface="system-ui"/>
              </a:rPr>
              <a:t> dried up the water of the Red Sea before you when you came out of Egypt, and what you did to Sihon and Og, the two Amorite kings you completely destroyed across the Jordan. </a:t>
            </a:r>
          </a:p>
        </p:txBody>
      </p:sp>
    </p:spTree>
    <p:extLst>
      <p:ext uri="{BB962C8B-B14F-4D97-AF65-F5344CB8AC3E}">
        <p14:creationId xmlns:p14="http://schemas.microsoft.com/office/powerpoint/2010/main" val="395379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D44F4F37-5D72-184C-BCC6-2F5F193244E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A6FE105-751E-01C9-8B45-C7F4FACF725F}"/>
              </a:ext>
            </a:extLst>
          </p:cNvPr>
          <p:cNvPicPr>
            <a:picLocks noChangeAspect="1"/>
          </p:cNvPicPr>
          <p:nvPr/>
        </p:nvPicPr>
        <p:blipFill>
          <a:blip r:embed="rId4"/>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F5E28A3-AFDB-E0A3-43FE-0E7C897345AD}"/>
              </a:ext>
            </a:extLst>
          </p:cNvPr>
          <p:cNvSpPr txBox="1"/>
          <p:nvPr/>
        </p:nvSpPr>
        <p:spPr>
          <a:xfrm>
            <a:off x="664022" y="360673"/>
            <a:ext cx="7960434" cy="4903907"/>
          </a:xfrm>
          <a:prstGeom prst="rect">
            <a:avLst/>
          </a:prstGeom>
          <a:noFill/>
        </p:spPr>
        <p:txBody>
          <a:bodyPr wrap="square" rtlCol="0">
            <a:spAutoFit/>
          </a:bodyPr>
          <a:lstStyle/>
          <a:p>
            <a:pPr>
              <a:defRPr/>
            </a:pPr>
            <a:r>
              <a:rPr kumimoji="0" lang="en-US" sz="2800" b="1" i="1" u="none" strike="noStrike" kern="1200" cap="none" spc="0" normalizeH="0" baseline="0" noProof="0" dirty="0">
                <a:ln>
                  <a:noFill/>
                </a:ln>
                <a:solidFill>
                  <a:prstClr val="black"/>
                </a:solidFill>
                <a:effectLst/>
                <a:uLnTx/>
                <a:uFillTx/>
                <a:latin typeface="Gotham" panose="02000604040000020004" pitchFamily="2" charset="0"/>
                <a:ea typeface="Calibri" panose="020F0502020204030204" pitchFamily="34" charset="0"/>
                <a:cs typeface="Times New Roman" panose="02020603050405020304" pitchFamily="18" charset="0"/>
              </a:rPr>
              <a:t>A Kind Action (Joshua 2:8-13)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0" dirty="0">
              <a:solidFill>
                <a:srgbClr val="000000"/>
              </a:solidFill>
              <a:effectLst/>
              <a:latin typeface="system-ui"/>
            </a:endParaRPr>
          </a:p>
          <a:p>
            <a:pPr algn="l">
              <a:buNone/>
            </a:pPr>
            <a:r>
              <a:rPr lang="en-US" sz="2800" b="1" i="0" baseline="30000" dirty="0">
                <a:solidFill>
                  <a:srgbClr val="000000"/>
                </a:solidFill>
                <a:effectLst/>
                <a:latin typeface="system-ui"/>
              </a:rPr>
              <a:t>11 </a:t>
            </a:r>
            <a:r>
              <a:rPr lang="en-US" sz="2800" b="0" i="0" dirty="0">
                <a:solidFill>
                  <a:srgbClr val="000000"/>
                </a:solidFill>
                <a:effectLst/>
                <a:latin typeface="system-ui"/>
              </a:rPr>
              <a:t>When we heard this, we lost heart, and everyone’s courage failed because of you, for the </a:t>
            </a:r>
            <a:r>
              <a:rPr lang="en-US" sz="2800" b="0" i="0" cap="small" dirty="0">
                <a:solidFill>
                  <a:srgbClr val="000000"/>
                </a:solidFill>
                <a:effectLst/>
                <a:latin typeface="system-ui"/>
              </a:rPr>
              <a:t>Lord</a:t>
            </a:r>
            <a:r>
              <a:rPr lang="en-US" sz="2800" b="0" i="0" dirty="0">
                <a:solidFill>
                  <a:srgbClr val="000000"/>
                </a:solidFill>
                <a:effectLst/>
                <a:latin typeface="system-ui"/>
              </a:rPr>
              <a:t> your God is God in heaven above and on earth below.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12 </a:t>
            </a:r>
            <a:r>
              <a:rPr lang="en-US" sz="2800" b="0" i="0" dirty="0">
                <a:solidFill>
                  <a:srgbClr val="000000"/>
                </a:solidFill>
                <a:effectLst/>
                <a:latin typeface="system-ui"/>
              </a:rPr>
              <a:t>Now please swear to me by the </a:t>
            </a:r>
            <a:r>
              <a:rPr lang="en-US" sz="2800" b="0" i="0" cap="small" dirty="0">
                <a:solidFill>
                  <a:srgbClr val="000000"/>
                </a:solidFill>
                <a:effectLst/>
                <a:latin typeface="system-ui"/>
              </a:rPr>
              <a:t>Lord</a:t>
            </a:r>
            <a:r>
              <a:rPr lang="en-US" sz="2800" b="0" i="0" dirty="0">
                <a:solidFill>
                  <a:srgbClr val="000000"/>
                </a:solidFill>
                <a:effectLst/>
                <a:latin typeface="system-ui"/>
              </a:rPr>
              <a:t> that you will also show kindness to my father’s family, because I showed kindness to you. Give me a sure sign </a:t>
            </a:r>
            <a:r>
              <a:rPr lang="en-US" sz="2800" b="1" i="0" baseline="30000" dirty="0">
                <a:solidFill>
                  <a:srgbClr val="000000"/>
                </a:solidFill>
                <a:effectLst/>
                <a:latin typeface="system-ui"/>
              </a:rPr>
              <a:t>13 </a:t>
            </a:r>
            <a:r>
              <a:rPr lang="en-US" sz="2800" b="0" i="0" dirty="0">
                <a:solidFill>
                  <a:srgbClr val="000000"/>
                </a:solidFill>
                <a:effectLst/>
                <a:latin typeface="system-ui"/>
              </a:rPr>
              <a:t>that you will spare the lives of my father, mother, brothers, sisters, and all who belong to them, and save us from death.”</a:t>
            </a:r>
          </a:p>
        </p:txBody>
      </p:sp>
    </p:spTree>
    <p:extLst>
      <p:ext uri="{BB962C8B-B14F-4D97-AF65-F5344CB8AC3E}">
        <p14:creationId xmlns:p14="http://schemas.microsoft.com/office/powerpoint/2010/main" val="91630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a:extLst>
            <a:ext uri="{FF2B5EF4-FFF2-40B4-BE49-F238E27FC236}">
              <a16:creationId xmlns:a16="http://schemas.microsoft.com/office/drawing/2014/main" id="{FD43324A-BB73-BE9B-6112-F61F5B6C9E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645F139-06B5-F702-29ED-F14B3D4E9234}"/>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D392138E-0354-9527-8CB3-81CD02024E28}"/>
              </a:ext>
            </a:extLst>
          </p:cNvPr>
          <p:cNvSpPr txBox="1"/>
          <p:nvPr/>
        </p:nvSpPr>
        <p:spPr>
          <a:xfrm>
            <a:off x="326574" y="390523"/>
            <a:ext cx="7269181" cy="3970318"/>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A Kind Action (Joshua 2:8-13)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We can be encouraged that God’s acts will always demonstrate His character. </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would you define “kindness”? </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should our beliefs about God impact the way we treat others?</a:t>
            </a:r>
          </a:p>
        </p:txBody>
      </p:sp>
    </p:spTree>
    <p:extLst>
      <p:ext uri="{BB962C8B-B14F-4D97-AF65-F5344CB8AC3E}">
        <p14:creationId xmlns:p14="http://schemas.microsoft.com/office/powerpoint/2010/main" val="8084440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59C73A-9B5D-43F7-BD94-40559A702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1174</TotalTime>
  <Words>936</Words>
  <Application>Microsoft Office PowerPoint</Application>
  <PresentationFormat>Widescreen</PresentationFormat>
  <Paragraphs>86</Paragraphs>
  <Slides>14</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11</cp:revision>
  <cp:lastPrinted>2023-07-19T18:11:49Z</cp:lastPrinted>
  <dcterms:created xsi:type="dcterms:W3CDTF">2020-05-13T16:18:50Z</dcterms:created>
  <dcterms:modified xsi:type="dcterms:W3CDTF">2026-05-12T15:56:25Z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