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9"/>
  </p:notesMasterIdLst>
  <p:sldIdLst>
    <p:sldId id="333" r:id="rId6"/>
    <p:sldId id="332" r:id="rId7"/>
    <p:sldId id="351" r:id="rId8"/>
    <p:sldId id="336" r:id="rId9"/>
    <p:sldId id="354" r:id="rId10"/>
    <p:sldId id="325" r:id="rId11"/>
    <p:sldId id="345" r:id="rId12"/>
    <p:sldId id="352" r:id="rId13"/>
    <p:sldId id="353" r:id="rId14"/>
    <p:sldId id="347" r:id="rId15"/>
    <p:sldId id="348" r:id="rId16"/>
    <p:sldId id="349" r:id="rId17"/>
    <p:sldId id="327"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3832"/>
    <a:srgbClr val="1D4D59"/>
    <a:srgbClr val="454B3D"/>
    <a:srgbClr val="504651"/>
    <a:srgbClr val="685F26"/>
    <a:srgbClr val="6A451B"/>
    <a:srgbClr val="304B56"/>
    <a:srgbClr val="11301B"/>
    <a:srgbClr val="EAE4E2"/>
    <a:srgbClr val="EDE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5" autoAdjust="0"/>
  </p:normalViewPr>
  <p:slideViewPr>
    <p:cSldViewPr snapToGrid="0" showGuides="1">
      <p:cViewPr varScale="1">
        <p:scale>
          <a:sx n="92" d="100"/>
          <a:sy n="92" d="100"/>
        </p:scale>
        <p:origin x="12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addSld delSld modSld sldOrd">
      <pc:chgData name="Liz Jones" userId="502b2ac9-9aba-4149-bbba-f4dfb9a46044" providerId="ADAL" clId="{31CD8E7B-3FEE-4D67-AD92-ADD615FADF92}" dt="2026-05-12T15:59:21.767" v="4603" actId="14100"/>
      <pc:docMkLst>
        <pc:docMk/>
      </pc:docMkLst>
      <pc:sldChg chg="addSp delSp modSp mod ord setBg">
        <pc:chgData name="Liz Jones" userId="502b2ac9-9aba-4149-bbba-f4dfb9a46044" providerId="ADAL" clId="{31CD8E7B-3FEE-4D67-AD92-ADD615FADF92}" dt="2026-05-12T15:59:21.767" v="4603" actId="14100"/>
        <pc:sldMkLst>
          <pc:docMk/>
          <pc:sldMk cId="264410435" sldId="325"/>
        </pc:sldMkLst>
        <pc:spChg chg="mod">
          <ac:chgData name="Liz Jones" userId="502b2ac9-9aba-4149-bbba-f4dfb9a46044" providerId="ADAL" clId="{31CD8E7B-3FEE-4D67-AD92-ADD615FADF92}" dt="2026-05-12T15:59:21.767" v="4603" actId="14100"/>
          <ac:spMkLst>
            <pc:docMk/>
            <pc:sldMk cId="264410435" sldId="325"/>
            <ac:spMk id="2" creationId="{1939AFFE-7E52-BA31-8D4D-296EEF6A02C3}"/>
          </ac:spMkLst>
        </pc:spChg>
        <pc:picChg chg="mod">
          <ac:chgData name="Liz Jones" userId="502b2ac9-9aba-4149-bbba-f4dfb9a46044" providerId="ADAL" clId="{31CD8E7B-3FEE-4D67-AD92-ADD615FADF92}" dt="2026-05-07T18:27:08.293" v="212" actId="14826"/>
          <ac:picMkLst>
            <pc:docMk/>
            <pc:sldMk cId="264410435" sldId="325"/>
            <ac:picMk id="4" creationId="{0DA2A59D-63CD-693E-ADC3-DCE1C913BB4D}"/>
          </ac:picMkLst>
        </pc:picChg>
      </pc:sldChg>
      <pc:sldChg chg="modSp mod setBg">
        <pc:chgData name="Liz Jones" userId="502b2ac9-9aba-4149-bbba-f4dfb9a46044" providerId="ADAL" clId="{31CD8E7B-3FEE-4D67-AD92-ADD615FADF92}" dt="2026-05-12T15:43:13.916" v="4503" actId="14100"/>
        <pc:sldMkLst>
          <pc:docMk/>
          <pc:sldMk cId="920688954" sldId="327"/>
        </pc:sldMkLst>
        <pc:spChg chg="mod">
          <ac:chgData name="Liz Jones" userId="502b2ac9-9aba-4149-bbba-f4dfb9a46044" providerId="ADAL" clId="{31CD8E7B-3FEE-4D67-AD92-ADD615FADF92}" dt="2026-05-12T15:43:13.916" v="4503" actId="14100"/>
          <ac:spMkLst>
            <pc:docMk/>
            <pc:sldMk cId="920688954" sldId="327"/>
            <ac:spMk id="2" creationId="{0308D237-9DBE-7B87-3AE1-7A7C6E81FEBD}"/>
          </ac:spMkLst>
        </pc:spChg>
        <pc:picChg chg="mod">
          <ac:chgData name="Liz Jones" userId="502b2ac9-9aba-4149-bbba-f4dfb9a46044" providerId="ADAL" clId="{31CD8E7B-3FEE-4D67-AD92-ADD615FADF92}" dt="2026-05-07T18:27:46.022" v="218" actId="14826"/>
          <ac:picMkLst>
            <pc:docMk/>
            <pc:sldMk cId="920688954" sldId="327"/>
            <ac:picMk id="4" creationId="{1632A9AF-E3AA-62A3-5418-4B8B74EFE0BA}"/>
          </ac:picMkLst>
        </pc:picChg>
      </pc:sldChg>
      <pc:sldChg chg="addSp delSp modSp mod">
        <pc:chgData name="Liz Jones" userId="502b2ac9-9aba-4149-bbba-f4dfb9a46044" providerId="ADAL" clId="{31CD8E7B-3FEE-4D67-AD92-ADD615FADF92}" dt="2026-05-12T15:29:09.956" v="3002" actId="6549"/>
        <pc:sldMkLst>
          <pc:docMk/>
          <pc:sldMk cId="3362112393" sldId="332"/>
        </pc:sldMkLst>
        <pc:spChg chg="mod">
          <ac:chgData name="Liz Jones" userId="502b2ac9-9aba-4149-bbba-f4dfb9a46044" providerId="ADAL" clId="{31CD8E7B-3FEE-4D67-AD92-ADD615FADF92}" dt="2026-05-12T15:29:09.956" v="3002" actId="6549"/>
          <ac:spMkLst>
            <pc:docMk/>
            <pc:sldMk cId="3362112393" sldId="332"/>
            <ac:spMk id="6" creationId="{74ECD94B-54EF-25B4-BF36-3037DBEFD151}"/>
          </ac:spMkLst>
        </pc:spChg>
        <pc:picChg chg="mod">
          <ac:chgData name="Liz Jones" userId="502b2ac9-9aba-4149-bbba-f4dfb9a46044" providerId="ADAL" clId="{31CD8E7B-3FEE-4D67-AD92-ADD615FADF92}" dt="2026-05-07T18:24:50.275" v="205" actId="14826"/>
          <ac:picMkLst>
            <pc:docMk/>
            <pc:sldMk cId="3362112393" sldId="332"/>
            <ac:picMk id="3" creationId="{E283098D-4DF3-64EF-4DAF-75FEE4C0DA83}"/>
          </ac:picMkLst>
        </pc:picChg>
      </pc:sldChg>
      <pc:sldChg chg="addSp delSp modSp mod">
        <pc:chgData name="Liz Jones" userId="502b2ac9-9aba-4149-bbba-f4dfb9a46044" providerId="ADAL" clId="{31CD8E7B-3FEE-4D67-AD92-ADD615FADF92}" dt="2026-05-11T17:32:47.895" v="2774" actId="20577"/>
        <pc:sldMkLst>
          <pc:docMk/>
          <pc:sldMk cId="2589122510" sldId="333"/>
        </pc:sldMkLst>
        <pc:spChg chg="add mod">
          <ac:chgData name="Liz Jones" userId="502b2ac9-9aba-4149-bbba-f4dfb9a46044" providerId="ADAL" clId="{31CD8E7B-3FEE-4D67-AD92-ADD615FADF92}" dt="2026-05-11T17:32:47.895" v="2774" actId="20577"/>
          <ac:spMkLst>
            <pc:docMk/>
            <pc:sldMk cId="2589122510" sldId="333"/>
            <ac:spMk id="4" creationId="{23365C16-A45D-4D82-BE57-BF5E31A0D079}"/>
          </ac:spMkLst>
        </pc:spChg>
        <pc:picChg chg="add mod">
          <ac:chgData name="Liz Jones" userId="502b2ac9-9aba-4149-bbba-f4dfb9a46044" providerId="ADAL" clId="{31CD8E7B-3FEE-4D67-AD92-ADD615FADF92}" dt="2026-05-07T18:24:35.606" v="204" actId="931"/>
          <ac:picMkLst>
            <pc:docMk/>
            <pc:sldMk cId="2589122510" sldId="333"/>
            <ac:picMk id="3" creationId="{C4969FA5-A6A4-7331-FB07-6A00D54C1513}"/>
          </ac:picMkLst>
        </pc:picChg>
      </pc:sldChg>
      <pc:sldChg chg="addSp delSp modSp del mod ord setBg">
        <pc:chgData name="Liz Jones" userId="502b2ac9-9aba-4149-bbba-f4dfb9a46044" providerId="ADAL" clId="{31CD8E7B-3FEE-4D67-AD92-ADD615FADF92}" dt="2026-05-12T15:56:06.955" v="4579" actId="2696"/>
        <pc:sldMkLst>
          <pc:docMk/>
          <pc:sldMk cId="4123519127" sldId="335"/>
        </pc:sldMkLst>
        <pc:spChg chg="add mod">
          <ac:chgData name="Liz Jones" userId="502b2ac9-9aba-4149-bbba-f4dfb9a46044" providerId="ADAL" clId="{31CD8E7B-3FEE-4D67-AD92-ADD615FADF92}" dt="2026-05-12T15:25:03.708" v="2810" actId="20577"/>
          <ac:spMkLst>
            <pc:docMk/>
            <pc:sldMk cId="4123519127" sldId="335"/>
            <ac:spMk id="3" creationId="{CB0DE8CF-26A1-03A4-3E33-773E0DF53069}"/>
          </ac:spMkLst>
        </pc:spChg>
      </pc:sldChg>
      <pc:sldChg chg="modSp mod setBg">
        <pc:chgData name="Liz Jones" userId="502b2ac9-9aba-4149-bbba-f4dfb9a46044" providerId="ADAL" clId="{31CD8E7B-3FEE-4D67-AD92-ADD615FADF92}" dt="2026-05-12T15:32:47.247" v="3342" actId="6549"/>
        <pc:sldMkLst>
          <pc:docMk/>
          <pc:sldMk cId="1645723725" sldId="336"/>
        </pc:sldMkLst>
        <pc:spChg chg="mod">
          <ac:chgData name="Liz Jones" userId="502b2ac9-9aba-4149-bbba-f4dfb9a46044" providerId="ADAL" clId="{31CD8E7B-3FEE-4D67-AD92-ADD615FADF92}" dt="2026-05-12T15:27:58.798" v="2874" actId="20577"/>
          <ac:spMkLst>
            <pc:docMk/>
            <pc:sldMk cId="1645723725" sldId="336"/>
            <ac:spMk id="2" creationId="{1D5D28D4-93F7-2057-BD12-CC639A5DA50C}"/>
          </ac:spMkLst>
        </pc:spChg>
        <pc:spChg chg="mod">
          <ac:chgData name="Liz Jones" userId="502b2ac9-9aba-4149-bbba-f4dfb9a46044" providerId="ADAL" clId="{31CD8E7B-3FEE-4D67-AD92-ADD615FADF92}" dt="2026-05-12T15:32:47.247" v="3342" actId="6549"/>
          <ac:spMkLst>
            <pc:docMk/>
            <pc:sldMk cId="1645723725" sldId="336"/>
            <ac:spMk id="3" creationId="{50CF3E2E-13CF-9FEE-DF54-E6D5371E0C0C}"/>
          </ac:spMkLst>
        </pc:spChg>
        <pc:picChg chg="mod">
          <ac:chgData name="Liz Jones" userId="502b2ac9-9aba-4149-bbba-f4dfb9a46044" providerId="ADAL" clId="{31CD8E7B-3FEE-4D67-AD92-ADD615FADF92}" dt="2026-05-07T18:26:34.395" v="209" actId="14826"/>
          <ac:picMkLst>
            <pc:docMk/>
            <pc:sldMk cId="1645723725" sldId="336"/>
            <ac:picMk id="5" creationId="{5F02033C-F28E-1336-F64B-64CA39D17428}"/>
          </ac:picMkLst>
        </pc:picChg>
      </pc:sldChg>
      <pc:sldChg chg="modSp mod setBg">
        <pc:chgData name="Liz Jones" userId="502b2ac9-9aba-4149-bbba-f4dfb9a46044" providerId="ADAL" clId="{31CD8E7B-3FEE-4D67-AD92-ADD615FADF92}" dt="2026-05-12T15:36:28.116" v="3582" actId="6549"/>
        <pc:sldMkLst>
          <pc:docMk/>
          <pc:sldMk cId="479040064" sldId="345"/>
        </pc:sldMkLst>
        <pc:spChg chg="mod">
          <ac:chgData name="Liz Jones" userId="502b2ac9-9aba-4149-bbba-f4dfb9a46044" providerId="ADAL" clId="{31CD8E7B-3FEE-4D67-AD92-ADD615FADF92}" dt="2026-05-12T15:36:28.116" v="3582" actId="6549"/>
          <ac:spMkLst>
            <pc:docMk/>
            <pc:sldMk cId="479040064" sldId="345"/>
            <ac:spMk id="2" creationId="{9CC543D5-9791-3A20-5497-55988A0C3DEF}"/>
          </ac:spMkLst>
        </pc:spChg>
        <pc:picChg chg="mod">
          <ac:chgData name="Liz Jones" userId="502b2ac9-9aba-4149-bbba-f4dfb9a46044" providerId="ADAL" clId="{31CD8E7B-3FEE-4D67-AD92-ADD615FADF92}" dt="2026-05-07T18:27:13.967" v="213" actId="14826"/>
          <ac:picMkLst>
            <pc:docMk/>
            <pc:sldMk cId="479040064" sldId="345"/>
            <ac:picMk id="4" creationId="{1724C5E4-53A1-75A2-B883-D990992DE3C2}"/>
          </ac:picMkLst>
        </pc:picChg>
      </pc:sldChg>
      <pc:sldChg chg="modSp mod setBg">
        <pc:chgData name="Liz Jones" userId="502b2ac9-9aba-4149-bbba-f4dfb9a46044" providerId="ADAL" clId="{31CD8E7B-3FEE-4D67-AD92-ADD615FADF92}" dt="2026-05-12T15:38:30.783" v="3900" actId="6549"/>
        <pc:sldMkLst>
          <pc:docMk/>
          <pc:sldMk cId="808444085" sldId="347"/>
        </pc:sldMkLst>
        <pc:spChg chg="mod">
          <ac:chgData name="Liz Jones" userId="502b2ac9-9aba-4149-bbba-f4dfb9a46044" providerId="ADAL" clId="{31CD8E7B-3FEE-4D67-AD92-ADD615FADF92}" dt="2026-05-12T15:38:30.783" v="3900" actId="6549"/>
          <ac:spMkLst>
            <pc:docMk/>
            <pc:sldMk cId="808444085" sldId="347"/>
            <ac:spMk id="2" creationId="{D392138E-0354-9527-8CB3-81CD02024E28}"/>
          </ac:spMkLst>
        </pc:spChg>
        <pc:picChg chg="mod">
          <ac:chgData name="Liz Jones" userId="502b2ac9-9aba-4149-bbba-f4dfb9a46044" providerId="ADAL" clId="{31CD8E7B-3FEE-4D67-AD92-ADD615FADF92}" dt="2026-05-07T18:27:28.219" v="215" actId="14826"/>
          <ac:picMkLst>
            <pc:docMk/>
            <pc:sldMk cId="808444085" sldId="347"/>
            <ac:picMk id="4" creationId="{4645F139-06B5-F702-29ED-F14B3D4E9234}"/>
          </ac:picMkLst>
        </pc:picChg>
      </pc:sldChg>
      <pc:sldChg chg="modSp mod setBg">
        <pc:chgData name="Liz Jones" userId="502b2ac9-9aba-4149-bbba-f4dfb9a46044" providerId="ADAL" clId="{31CD8E7B-3FEE-4D67-AD92-ADD615FADF92}" dt="2026-05-12T15:55:54.178" v="4578" actId="14100"/>
        <pc:sldMkLst>
          <pc:docMk/>
          <pc:sldMk cId="960085925" sldId="348"/>
        </pc:sldMkLst>
        <pc:spChg chg="mod">
          <ac:chgData name="Liz Jones" userId="502b2ac9-9aba-4149-bbba-f4dfb9a46044" providerId="ADAL" clId="{31CD8E7B-3FEE-4D67-AD92-ADD615FADF92}" dt="2026-05-12T15:55:54.178" v="4578" actId="14100"/>
          <ac:spMkLst>
            <pc:docMk/>
            <pc:sldMk cId="960085925" sldId="348"/>
            <ac:spMk id="2" creationId="{40E913DF-F86F-F8BA-D612-ABD39AE40A49}"/>
          </ac:spMkLst>
        </pc:spChg>
        <pc:picChg chg="mod">
          <ac:chgData name="Liz Jones" userId="502b2ac9-9aba-4149-bbba-f4dfb9a46044" providerId="ADAL" clId="{31CD8E7B-3FEE-4D67-AD92-ADD615FADF92}" dt="2026-05-07T18:27:35.289" v="216" actId="14826"/>
          <ac:picMkLst>
            <pc:docMk/>
            <pc:sldMk cId="960085925" sldId="348"/>
            <ac:picMk id="4" creationId="{CDFD3CB7-036C-D754-5B13-890A67331457}"/>
          </ac:picMkLst>
        </pc:picChg>
      </pc:sldChg>
      <pc:sldChg chg="modSp mod setBg">
        <pc:chgData name="Liz Jones" userId="502b2ac9-9aba-4149-bbba-f4dfb9a46044" providerId="ADAL" clId="{31CD8E7B-3FEE-4D67-AD92-ADD615FADF92}" dt="2026-05-12T15:41:00.350" v="4208" actId="14100"/>
        <pc:sldMkLst>
          <pc:docMk/>
          <pc:sldMk cId="2928090182" sldId="349"/>
        </pc:sldMkLst>
        <pc:spChg chg="mod">
          <ac:chgData name="Liz Jones" userId="502b2ac9-9aba-4149-bbba-f4dfb9a46044" providerId="ADAL" clId="{31CD8E7B-3FEE-4D67-AD92-ADD615FADF92}" dt="2026-05-12T15:41:00.350" v="4208" actId="14100"/>
          <ac:spMkLst>
            <pc:docMk/>
            <pc:sldMk cId="2928090182" sldId="349"/>
            <ac:spMk id="2" creationId="{4DAFA701-40A7-5433-D6CA-6EB37C807475}"/>
          </ac:spMkLst>
        </pc:spChg>
        <pc:picChg chg="mod">
          <ac:chgData name="Liz Jones" userId="502b2ac9-9aba-4149-bbba-f4dfb9a46044" providerId="ADAL" clId="{31CD8E7B-3FEE-4D67-AD92-ADD615FADF92}" dt="2026-05-07T18:27:41.147" v="217" actId="14826"/>
          <ac:picMkLst>
            <pc:docMk/>
            <pc:sldMk cId="2928090182" sldId="349"/>
            <ac:picMk id="4" creationId="{97B53BFD-2FC5-86E8-2083-B4BE68B0C781}"/>
          </ac:picMkLst>
        </pc:picChg>
      </pc:sldChg>
      <pc:sldChg chg="modSp add mod">
        <pc:chgData name="Liz Jones" userId="502b2ac9-9aba-4149-bbba-f4dfb9a46044" providerId="ADAL" clId="{31CD8E7B-3FEE-4D67-AD92-ADD615FADF92}" dt="2026-05-12T15:56:57.717" v="4580" actId="14100"/>
        <pc:sldMkLst>
          <pc:docMk/>
          <pc:sldMk cId="1690716988" sldId="351"/>
        </pc:sldMkLst>
        <pc:spChg chg="mod">
          <ac:chgData name="Liz Jones" userId="502b2ac9-9aba-4149-bbba-f4dfb9a46044" providerId="ADAL" clId="{31CD8E7B-3FEE-4D67-AD92-ADD615FADF92}" dt="2026-05-12T15:56:57.717" v="4580" actId="14100"/>
          <ac:spMkLst>
            <pc:docMk/>
            <pc:sldMk cId="1690716988" sldId="351"/>
            <ac:spMk id="4" creationId="{4962B35A-9982-5708-2DF1-68E980543EBF}"/>
          </ac:spMkLst>
        </pc:spChg>
      </pc:sldChg>
      <pc:sldChg chg="modSp add mod ord">
        <pc:chgData name="Liz Jones" userId="502b2ac9-9aba-4149-bbba-f4dfb9a46044" providerId="ADAL" clId="{31CD8E7B-3FEE-4D67-AD92-ADD615FADF92}" dt="2026-05-12T15:53:26.018" v="4525" actId="14100"/>
        <pc:sldMkLst>
          <pc:docMk/>
          <pc:sldMk cId="3953794467" sldId="352"/>
        </pc:sldMkLst>
        <pc:spChg chg="mod">
          <ac:chgData name="Liz Jones" userId="502b2ac9-9aba-4149-bbba-f4dfb9a46044" providerId="ADAL" clId="{31CD8E7B-3FEE-4D67-AD92-ADD615FADF92}" dt="2026-05-12T15:53:26.018" v="4525" actId="14100"/>
          <ac:spMkLst>
            <pc:docMk/>
            <pc:sldMk cId="3953794467" sldId="352"/>
            <ac:spMk id="2" creationId="{EFB59A48-72E3-E697-9AE6-C178EA4BE6B9}"/>
          </ac:spMkLst>
        </pc:spChg>
      </pc:sldChg>
      <pc:sldChg chg="modSp add del mod ord">
        <pc:chgData name="Liz Jones" userId="502b2ac9-9aba-4149-bbba-f4dfb9a46044" providerId="ADAL" clId="{31CD8E7B-3FEE-4D67-AD92-ADD615FADF92}" dt="2026-05-12T15:34:15.941" v="3350" actId="2696"/>
        <pc:sldMkLst>
          <pc:docMk/>
          <pc:sldMk cId="210071400" sldId="353"/>
        </pc:sldMkLst>
      </pc:sldChg>
      <pc:sldChg chg="add del">
        <pc:chgData name="Liz Jones" userId="502b2ac9-9aba-4149-bbba-f4dfb9a46044" providerId="ADAL" clId="{31CD8E7B-3FEE-4D67-AD92-ADD615FADF92}" dt="2026-05-12T15:51:48.189" v="4515" actId="2696"/>
        <pc:sldMkLst>
          <pc:docMk/>
          <pc:sldMk cId="763010177" sldId="353"/>
        </pc:sldMkLst>
      </pc:sldChg>
      <pc:sldChg chg="modSp add mod">
        <pc:chgData name="Liz Jones" userId="502b2ac9-9aba-4149-bbba-f4dfb9a46044" providerId="ADAL" clId="{31CD8E7B-3FEE-4D67-AD92-ADD615FADF92}" dt="2026-05-12T15:54:45.140" v="4535" actId="255"/>
        <pc:sldMkLst>
          <pc:docMk/>
          <pc:sldMk cId="1449922605" sldId="353"/>
        </pc:sldMkLst>
        <pc:spChg chg="mod">
          <ac:chgData name="Liz Jones" userId="502b2ac9-9aba-4149-bbba-f4dfb9a46044" providerId="ADAL" clId="{31CD8E7B-3FEE-4D67-AD92-ADD615FADF92}" dt="2026-05-12T15:54:45.140" v="4535" actId="255"/>
          <ac:spMkLst>
            <pc:docMk/>
            <pc:sldMk cId="1449922605" sldId="353"/>
            <ac:spMk id="2" creationId="{B5C9A6D3-8FF6-8C6C-B63B-A671D3528326}"/>
          </ac:spMkLst>
        </pc:spChg>
      </pc:sldChg>
      <pc:sldChg chg="modSp add mod ord">
        <pc:chgData name="Liz Jones" userId="502b2ac9-9aba-4149-bbba-f4dfb9a46044" providerId="ADAL" clId="{31CD8E7B-3FEE-4D67-AD92-ADD615FADF92}" dt="2026-05-12T15:59:13.176" v="4602" actId="14100"/>
        <pc:sldMkLst>
          <pc:docMk/>
          <pc:sldMk cId="2574767776" sldId="354"/>
        </pc:sldMkLst>
        <pc:spChg chg="mod">
          <ac:chgData name="Liz Jones" userId="502b2ac9-9aba-4149-bbba-f4dfb9a46044" providerId="ADAL" clId="{31CD8E7B-3FEE-4D67-AD92-ADD615FADF92}" dt="2026-05-12T15:59:13.176" v="4602" actId="14100"/>
          <ac:spMkLst>
            <pc:docMk/>
            <pc:sldMk cId="2574767776" sldId="354"/>
            <ac:spMk id="2" creationId="{2E4FF20F-5F46-E24F-0DAC-4D7AAF4C95AC}"/>
          </ac:spMkLst>
        </pc:spChg>
      </pc:sldChg>
      <pc:sldChg chg="modSp add del mod ord">
        <pc:chgData name="Liz Jones" userId="502b2ac9-9aba-4149-bbba-f4dfb9a46044" providerId="ADAL" clId="{31CD8E7B-3FEE-4D67-AD92-ADD615FADF92}" dt="2026-05-12T15:34:15.941" v="3350" actId="2696"/>
        <pc:sldMkLst>
          <pc:docMk/>
          <pc:sldMk cId="2576272024" sldId="354"/>
        </pc:sldMkLst>
      </pc:sldChg>
      <pc:sldChg chg="modSp add del mod">
        <pc:chgData name="Liz Jones" userId="502b2ac9-9aba-4149-bbba-f4dfb9a46044" providerId="ADAL" clId="{31CD8E7B-3FEE-4D67-AD92-ADD615FADF92}" dt="2026-05-12T15:33:45.185" v="3346" actId="2696"/>
        <pc:sldMkLst>
          <pc:docMk/>
          <pc:sldMk cId="916305933" sldId="3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5/12/2026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13</a:t>
            </a:fld>
            <a:endParaRPr lang="en-US"/>
          </a:p>
        </p:txBody>
      </p:sp>
    </p:spTree>
    <p:extLst>
      <p:ext uri="{BB962C8B-B14F-4D97-AF65-F5344CB8AC3E}">
        <p14:creationId xmlns:p14="http://schemas.microsoft.com/office/powerpoint/2010/main" val="365430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4</a:t>
            </a:fld>
            <a:endParaRPr lang="en-US"/>
          </a:p>
        </p:txBody>
      </p:sp>
    </p:spTree>
    <p:extLst>
      <p:ext uri="{BB962C8B-B14F-4D97-AF65-F5344CB8AC3E}">
        <p14:creationId xmlns:p14="http://schemas.microsoft.com/office/powerpoint/2010/main" val="36589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D6F6A-95A0-CE0E-8E4D-F1629F67A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125B6-5352-901D-F8F3-3F79D1F09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CF25F-D1C7-F85B-D84B-FB46CFD55F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2C037C-F5D8-5E2A-8058-D32D30E9A9C7}"/>
              </a:ext>
            </a:extLst>
          </p:cNvPr>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81308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6</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846B-DE3D-8BEC-A8D1-E3FE8029D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B6EA-A94B-B49D-0145-E972F2CA1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A7CF9-CED5-D9D7-9AA0-5BB50BB1A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DC7EF-C35A-2343-CCA2-7022207D8D41}"/>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6593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989E2-BE74-3906-F4DE-04E58E44D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98820-1A83-F745-7F70-88D8E2D9BE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08299-B892-60E6-8B80-A4A9FFB3BF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96B7AF-AF9E-230B-8E72-E2531CE38F45}"/>
              </a:ext>
            </a:extLst>
          </p:cNvPr>
          <p:cNvSpPr>
            <a:spLocks noGrp="1"/>
          </p:cNvSpPr>
          <p:nvPr>
            <p:ph type="sldNum" sz="quarter" idx="5"/>
          </p:nvPr>
        </p:nvSpPr>
        <p:spPr/>
        <p:txBody>
          <a:bodyPr/>
          <a:lstStyle/>
          <a:p>
            <a:fld id="{39BD52CF-FCCD-4535-8A25-59B316DB53D8}" type="slidenum">
              <a:rPr lang="en-US" smtClean="0"/>
              <a:t>8</a:t>
            </a:fld>
            <a:endParaRPr lang="en-US"/>
          </a:p>
        </p:txBody>
      </p:sp>
    </p:spTree>
    <p:extLst>
      <p:ext uri="{BB962C8B-B14F-4D97-AF65-F5344CB8AC3E}">
        <p14:creationId xmlns:p14="http://schemas.microsoft.com/office/powerpoint/2010/main" val="579800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980E9-AA49-0142-EE84-FD8A9A42BB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4BE09-153E-BCD9-BF7B-43D7473EA2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353D3-DFBB-85C1-812E-72623C8FC6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89E3C0-9877-2093-88EC-9AC9D7E4151A}"/>
              </a:ext>
            </a:extLst>
          </p:cNvPr>
          <p:cNvSpPr>
            <a:spLocks noGrp="1"/>
          </p:cNvSpPr>
          <p:nvPr>
            <p:ph type="sldNum" sz="quarter" idx="5"/>
          </p:nvPr>
        </p:nvSpPr>
        <p:spPr/>
        <p:txBody>
          <a:bodyPr/>
          <a:lstStyle/>
          <a:p>
            <a:fld id="{39BD52CF-FCCD-4535-8A25-59B316DB53D8}" type="slidenum">
              <a:rPr lang="en-US" smtClean="0"/>
              <a:t>9</a:t>
            </a:fld>
            <a:endParaRPr lang="en-US"/>
          </a:p>
        </p:txBody>
      </p:sp>
    </p:spTree>
    <p:extLst>
      <p:ext uri="{BB962C8B-B14F-4D97-AF65-F5344CB8AC3E}">
        <p14:creationId xmlns:p14="http://schemas.microsoft.com/office/powerpoint/2010/main" val="1993842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9C5FE-5F37-2F66-DAD4-C42144821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D934B-B826-5C31-16B2-FF22423FC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56184-43B7-68C7-FD52-7D30CB1EC8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849795-FD21-F057-6EC0-5D4256888016}"/>
              </a:ext>
            </a:extLst>
          </p:cNvPr>
          <p:cNvSpPr>
            <a:spLocks noGrp="1"/>
          </p:cNvSpPr>
          <p:nvPr>
            <p:ph type="sldNum" sz="quarter" idx="5"/>
          </p:nvPr>
        </p:nvSpPr>
        <p:spPr/>
        <p:txBody>
          <a:bodyPr/>
          <a:lstStyle/>
          <a:p>
            <a:fld id="{39BD52CF-FCCD-4535-8A25-59B316DB53D8}" type="slidenum">
              <a:rPr lang="en-US" smtClean="0"/>
              <a:t>11</a:t>
            </a:fld>
            <a:endParaRPr lang="en-US"/>
          </a:p>
        </p:txBody>
      </p:sp>
    </p:spTree>
    <p:extLst>
      <p:ext uri="{BB962C8B-B14F-4D97-AF65-F5344CB8AC3E}">
        <p14:creationId xmlns:p14="http://schemas.microsoft.com/office/powerpoint/2010/main" val="297593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5/12/2026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14</a:t>
            </a:r>
          </a:p>
        </p:txBody>
      </p:sp>
      <p:pic>
        <p:nvPicPr>
          <p:cNvPr id="3" name="Picture 2">
            <a:extLst>
              <a:ext uri="{FF2B5EF4-FFF2-40B4-BE49-F238E27FC236}">
                <a16:creationId xmlns:a16="http://schemas.microsoft.com/office/drawing/2014/main" id="{C4969FA5-A6A4-7331-FB07-6A00D54C1513}"/>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3365C16-A45D-4D82-BE57-BF5E31A0D079}"/>
              </a:ext>
            </a:extLst>
          </p:cNvPr>
          <p:cNvSpPr/>
          <p:nvPr/>
        </p:nvSpPr>
        <p:spPr>
          <a:xfrm>
            <a:off x="9150804" y="53722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3</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FD43324A-BB73-BE9B-6112-F61F5B6C9E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45F139-06B5-F702-29ED-F14B3D4E9234}"/>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392138E-0354-9527-8CB3-81CD02024E28}"/>
              </a:ext>
            </a:extLst>
          </p:cNvPr>
          <p:cNvSpPr txBox="1"/>
          <p:nvPr/>
        </p:nvSpPr>
        <p:spPr>
          <a:xfrm>
            <a:off x="326574" y="390523"/>
            <a:ext cx="7269181" cy="4832092"/>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Memorial Stones (Joshua 4:1-7)</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should establish memorials in our lives that consistently remind us of God’s work on our behalf. </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is the danger of not remembering important events in our lives? </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are some milestones that could remind people of God’s work in their lives?</a:t>
            </a:r>
          </a:p>
        </p:txBody>
      </p:sp>
    </p:spTree>
    <p:extLst>
      <p:ext uri="{BB962C8B-B14F-4D97-AF65-F5344CB8AC3E}">
        <p14:creationId xmlns:p14="http://schemas.microsoft.com/office/powerpoint/2010/main" val="80844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D271DACF-4B86-D832-4E8B-22AC87F5DD1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DFD3CB7-036C-D754-5B13-890A67331457}"/>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E913DF-F86F-F8BA-D612-ABD39AE40A49}"/>
              </a:ext>
            </a:extLst>
          </p:cNvPr>
          <p:cNvSpPr txBox="1"/>
          <p:nvPr/>
        </p:nvSpPr>
        <p:spPr>
          <a:xfrm>
            <a:off x="664022" y="360673"/>
            <a:ext cx="8615060" cy="4473019"/>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Lasting Reminders (Joshua 4:8-9)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8 </a:t>
            </a:r>
            <a:r>
              <a:rPr lang="en-US" sz="2800" b="0" i="0" dirty="0">
                <a:solidFill>
                  <a:srgbClr val="000000"/>
                </a:solidFill>
                <a:effectLst/>
                <a:latin typeface="system-ui"/>
              </a:rPr>
              <a:t>The Israelites did just as Joshua had commanded them. The twelve men took stones from the middle of the Jordan, one for each of the Israelite tribes, just as the  </a:t>
            </a:r>
            <a:r>
              <a:rPr lang="en-US" sz="2800" b="0" i="0" cap="small" dirty="0">
                <a:solidFill>
                  <a:srgbClr val="000000"/>
                </a:solidFill>
                <a:effectLst/>
                <a:latin typeface="system-ui"/>
              </a:rPr>
              <a:t>Lord</a:t>
            </a:r>
            <a:r>
              <a:rPr lang="en-US" sz="2800" b="0" i="0" dirty="0">
                <a:solidFill>
                  <a:srgbClr val="000000"/>
                </a:solidFill>
                <a:effectLst/>
                <a:latin typeface="system-ui"/>
              </a:rPr>
              <a:t> had told Joshua. They carried them to the camp and set them down there.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9 </a:t>
            </a:r>
            <a:r>
              <a:rPr lang="en-US" sz="2800" b="0" i="0" dirty="0">
                <a:solidFill>
                  <a:srgbClr val="000000"/>
                </a:solidFill>
                <a:effectLst/>
                <a:latin typeface="system-ui"/>
              </a:rPr>
              <a:t>Joshua also set up twelve stones in the middle of the Jordan where the priests who carried the ark of the covenant were standing. The stones are still there today.</a:t>
            </a:r>
          </a:p>
        </p:txBody>
      </p:sp>
    </p:spTree>
    <p:extLst>
      <p:ext uri="{BB962C8B-B14F-4D97-AF65-F5344CB8AC3E}">
        <p14:creationId xmlns:p14="http://schemas.microsoft.com/office/powerpoint/2010/main" val="960085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CBDF0B56-C6DC-9F4E-032C-290132941A5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7B53BFD-2FC5-86E8-2083-B4BE68B0C781}"/>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DAFA701-40A7-5433-D6CA-6EB37C807475}"/>
              </a:ext>
            </a:extLst>
          </p:cNvPr>
          <p:cNvSpPr txBox="1"/>
          <p:nvPr/>
        </p:nvSpPr>
        <p:spPr>
          <a:xfrm>
            <a:off x="326574" y="390523"/>
            <a:ext cx="7830290" cy="4832092"/>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Lasting Reminders (Joshua 4:8-9)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God expects believers to remember and testify to what He has done for them.</a:t>
            </a:r>
          </a:p>
          <a:p>
            <a:r>
              <a:rPr lang="en-US" sz="2800" b="1" i="1" dirty="0">
                <a:solidFill>
                  <a:schemeClr val="bg1"/>
                </a:solidFill>
                <a:latin typeface="DIN-Bold"/>
              </a:rPr>
              <a:t> </a:t>
            </a:r>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are some “tricks” people use to avoid forgetting things?</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can previous experiences with God strengthen a person’s faith? How can we pass on our faith to future generations?</a:t>
            </a:r>
          </a:p>
        </p:txBody>
      </p:sp>
    </p:spTree>
    <p:extLst>
      <p:ext uri="{BB962C8B-B14F-4D97-AF65-F5344CB8AC3E}">
        <p14:creationId xmlns:p14="http://schemas.microsoft.com/office/powerpoint/2010/main" val="292809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4" y="505431"/>
            <a:ext cx="9035635" cy="4401205"/>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What significant things has God done over the years in your church? How could you share these things with others?</a:t>
            </a:r>
          </a:p>
          <a:p>
            <a:pPr marL="1828800" lvl="3" indent="-457200">
              <a:buFont typeface="Arial" panose="020B0604020202020204" pitchFamily="34" charset="0"/>
              <a:buChar char="•"/>
            </a:pPr>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How could you make memorials of these things in your life to help you remember what God has done and give you opportunities to testify to others of God’s faithfulness and goodness? </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1" y="2023043"/>
            <a:ext cx="7647950" cy="2787948"/>
          </a:xfrm>
          <a:prstGeom prst="rect">
            <a:avLst/>
          </a:prstGeom>
          <a:solidFill>
            <a:srgbClr val="653832"/>
          </a:solidFill>
        </p:spPr>
        <p:txBody>
          <a:bodyPr vert="horz" lIns="91440" tIns="45720" rIns="91440" bIns="45720" rtlCol="0" anchor="b">
            <a:normAutofit fontScale="475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God instructed the people to set up a memorial as a reminder of His Power.</a:t>
            </a:r>
          </a:p>
          <a:p>
            <a:pPr algn="ctr" defTabSz="914400">
              <a:lnSpc>
                <a:spcPct val="120000"/>
              </a:lnSpc>
              <a:spcBef>
                <a:spcPct val="0"/>
              </a:spcBef>
              <a:spcAft>
                <a:spcPts val="600"/>
              </a:spcAft>
            </a:pPr>
            <a:endParaRPr lang="en-US" sz="5100" b="1" i="1" dirty="0">
              <a:solidFill>
                <a:srgbClr val="ECE7E4"/>
              </a:solidFill>
              <a:latin typeface="+mj-lt"/>
              <a:ea typeface="+mj-ea"/>
              <a:cs typeface="+mj-cs"/>
            </a:endParaRP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049BA359-5A4E-9693-169C-854609D5546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9A69AB-1406-D851-C588-6B97D8B7F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06CEB25-A833-2389-E654-67459A8E6AE4}"/>
              </a:ext>
            </a:extLst>
          </p:cNvPr>
          <p:cNvPicPr>
            <a:picLocks noGrp="1" noChangeAspect="1"/>
          </p:cNvPicPr>
          <p:nvPr>
            <p:ph sz="half" idx="1"/>
          </p:nvPr>
        </p:nvPicPr>
        <p:blipFill>
          <a:blip r:embed="rId3"/>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962B35A-9982-5708-2DF1-68E980543EBF}"/>
              </a:ext>
            </a:extLst>
          </p:cNvPr>
          <p:cNvSpPr txBox="1"/>
          <p:nvPr/>
        </p:nvSpPr>
        <p:spPr>
          <a:xfrm>
            <a:off x="356617" y="356616"/>
            <a:ext cx="8153537" cy="3970318"/>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moments in your life deserve a monument because of God’s presence and work?</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are some prominent memorials you can think of? Why are they significant, and what impact do they have on people today?</a:t>
            </a:r>
          </a:p>
        </p:txBody>
      </p:sp>
    </p:spTree>
    <p:extLst>
      <p:ext uri="{BB962C8B-B14F-4D97-AF65-F5344CB8AC3E}">
        <p14:creationId xmlns:p14="http://schemas.microsoft.com/office/powerpoint/2010/main" val="169071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Remembering God’s Works</a:t>
            </a:r>
            <a:endParaRPr lang="en-US" sz="3000" b="1" dirty="0">
              <a:solidFill>
                <a:schemeClr val="bg1"/>
              </a:solidFill>
              <a:latin typeface="Gotham" panose="02000604040000020004" pitchFamily="2" charset="0"/>
            </a:endParaRP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1384995"/>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Dry Ground (Joshua 3:14-17)</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Memorial Stones (Joshua 4:1-7)</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Lasting Reminders (Joshua 4:8-9)</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50338C15-ABD9-EEDF-07E0-218DB9A07DB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EE6E01D-BFE1-0C5D-09E7-5736BD58AD87}"/>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E4FF20F-5F46-E24F-0DAC-4D7AAF4C95AC}"/>
              </a:ext>
            </a:extLst>
          </p:cNvPr>
          <p:cNvSpPr txBox="1"/>
          <p:nvPr/>
        </p:nvSpPr>
        <p:spPr>
          <a:xfrm>
            <a:off x="664023" y="360673"/>
            <a:ext cx="8521542" cy="5734903"/>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Dry Ground (Joshua 3:14-17)</a:t>
            </a:r>
          </a:p>
          <a:p>
            <a:pPr algn="l">
              <a:buNone/>
            </a:pPr>
            <a:endParaRPr lang="en-US" b="1" i="0" baseline="30000" dirty="0">
              <a:solidFill>
                <a:srgbClr val="000000"/>
              </a:solidFill>
              <a:effectLst/>
              <a:latin typeface="system-ui"/>
            </a:endParaRPr>
          </a:p>
          <a:p>
            <a:r>
              <a:rPr lang="en-US" sz="2800" b="1" i="0" baseline="30000" dirty="0">
                <a:solidFill>
                  <a:srgbClr val="000000"/>
                </a:solidFill>
                <a:effectLst/>
                <a:latin typeface="system-ui"/>
              </a:rPr>
              <a:t>14 </a:t>
            </a:r>
            <a:r>
              <a:rPr lang="en-US" sz="2800" b="0" i="0" dirty="0">
                <a:solidFill>
                  <a:srgbClr val="000000"/>
                </a:solidFill>
                <a:effectLst/>
                <a:latin typeface="system-ui"/>
              </a:rPr>
              <a:t>When the people broke camp to cross the Jordan, the priests carried the ark of the covenant ahead of the people. </a:t>
            </a:r>
          </a:p>
          <a:p>
            <a:endParaRPr lang="en-US" sz="2800" baseline="30000" dirty="0">
              <a:solidFill>
                <a:srgbClr val="000000"/>
              </a:solidFill>
              <a:latin typeface="system-ui"/>
            </a:endParaRPr>
          </a:p>
          <a:p>
            <a:r>
              <a:rPr lang="en-US" sz="2800" b="1" i="0" baseline="30000" dirty="0">
                <a:solidFill>
                  <a:srgbClr val="000000"/>
                </a:solidFill>
                <a:effectLst/>
                <a:latin typeface="system-ui"/>
              </a:rPr>
              <a:t>15 </a:t>
            </a:r>
            <a:r>
              <a:rPr lang="en-US" sz="2800" b="0" i="0" dirty="0">
                <a:solidFill>
                  <a:srgbClr val="000000"/>
                </a:solidFill>
                <a:effectLst/>
                <a:latin typeface="system-ui"/>
              </a:rPr>
              <a:t>Now the Jordan overflows its banks throughout the harvest season. But as soon as the priests carrying the ark reached the Jordan, their feet touched the water at its edge </a:t>
            </a:r>
            <a:r>
              <a:rPr lang="en-US" sz="2800" b="1" i="0" baseline="30000" dirty="0">
                <a:solidFill>
                  <a:srgbClr val="000000"/>
                </a:solidFill>
                <a:effectLst/>
                <a:latin typeface="system-ui"/>
              </a:rPr>
              <a:t>16 </a:t>
            </a:r>
            <a:r>
              <a:rPr lang="en-US" sz="2800" b="0" i="0" dirty="0">
                <a:solidFill>
                  <a:srgbClr val="000000"/>
                </a:solidFill>
                <a:effectLst/>
                <a:latin typeface="system-ui"/>
              </a:rPr>
              <a:t>and the water flowing downstream stood still, rising up in a mass that extended as far as Adam, a city next to </a:t>
            </a:r>
            <a:r>
              <a:rPr lang="en-US" sz="2800" b="0" i="0" dirty="0" err="1">
                <a:solidFill>
                  <a:srgbClr val="000000"/>
                </a:solidFill>
                <a:effectLst/>
                <a:latin typeface="system-ui"/>
              </a:rPr>
              <a:t>Zarethan</a:t>
            </a:r>
            <a:r>
              <a:rPr lang="en-US" sz="2800" b="0" i="0" dirty="0">
                <a:solidFill>
                  <a:srgbClr val="000000"/>
                </a:solidFill>
                <a:effectLst/>
                <a:latin typeface="system-ui"/>
              </a:rPr>
              <a:t>. The water flowing downstream into the Sea of the Arabah—the Dead Sea—was completely cut off, and the people crossed opposite Jericho. </a:t>
            </a:r>
          </a:p>
        </p:txBody>
      </p:sp>
    </p:spTree>
    <p:extLst>
      <p:ext uri="{BB962C8B-B14F-4D97-AF65-F5344CB8AC3E}">
        <p14:creationId xmlns:p14="http://schemas.microsoft.com/office/powerpoint/2010/main" val="2574767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664021" y="360673"/>
            <a:ext cx="7742223" cy="2492990"/>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Dry Ground (Joshua 3:14-17)</a:t>
            </a:r>
          </a:p>
          <a:p>
            <a:pPr algn="l">
              <a:buNone/>
            </a:pPr>
            <a:endParaRPr lang="en-US" sz="2400" b="1" i="0" baseline="30000" dirty="0">
              <a:solidFill>
                <a:srgbClr val="000000"/>
              </a:solidFill>
              <a:effectLst/>
              <a:latin typeface="system-ui"/>
            </a:endParaRPr>
          </a:p>
          <a:p>
            <a:r>
              <a:rPr lang="en-US" sz="2800" b="1" i="0" baseline="30000" dirty="0">
                <a:solidFill>
                  <a:srgbClr val="000000"/>
                </a:solidFill>
                <a:effectLst/>
                <a:latin typeface="system-ui"/>
              </a:rPr>
              <a:t>17 </a:t>
            </a:r>
            <a:r>
              <a:rPr lang="en-US" sz="2800" b="0" i="0" dirty="0">
                <a:solidFill>
                  <a:srgbClr val="000000"/>
                </a:solidFill>
                <a:effectLst/>
                <a:latin typeface="system-ui"/>
              </a:rPr>
              <a:t>The priests carrying the ark of the </a:t>
            </a:r>
            <a:r>
              <a:rPr lang="en-US" sz="2800" b="0" i="0" cap="small" dirty="0">
                <a:solidFill>
                  <a:srgbClr val="000000"/>
                </a:solidFill>
                <a:effectLst/>
                <a:latin typeface="system-ui"/>
              </a:rPr>
              <a:t>Lord</a:t>
            </a:r>
            <a:r>
              <a:rPr lang="en-US" sz="2800" b="0" i="0" dirty="0">
                <a:solidFill>
                  <a:srgbClr val="000000"/>
                </a:solidFill>
                <a:effectLst/>
                <a:latin typeface="system-ui"/>
              </a:rPr>
              <a:t>’s covenant stood firmly on dry ground in the middle of the Jordan, while all Israel crossed on dry ground until the entire nation had finished crossing the Jordan.</a:t>
            </a:r>
          </a:p>
        </p:txBody>
      </p:sp>
    </p:spTree>
    <p:extLst>
      <p:ext uri="{BB962C8B-B14F-4D97-AF65-F5344CB8AC3E}">
        <p14:creationId xmlns:p14="http://schemas.microsoft.com/office/powerpoint/2010/main" val="264410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9576CD1E-6625-2B39-18EE-DCE81A1A2E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24C5E4-53A1-75A2-B883-D990992DE3C2}"/>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C543D5-9791-3A20-5497-55988A0C3DEF}"/>
              </a:ext>
            </a:extLst>
          </p:cNvPr>
          <p:cNvSpPr txBox="1"/>
          <p:nvPr/>
        </p:nvSpPr>
        <p:spPr>
          <a:xfrm>
            <a:off x="664022" y="360673"/>
            <a:ext cx="7991605" cy="4257576"/>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Dry Ground (Joshua 3:14-17)</a:t>
            </a:r>
          </a:p>
          <a:p>
            <a:pPr algn="l">
              <a:buNone/>
            </a:pPr>
            <a:endParaRPr lang="en-US" sz="2800" b="1" i="0" baseline="30000" dirty="0">
              <a:solidFill>
                <a:srgbClr val="000000"/>
              </a:solidFill>
              <a:effectLst/>
              <a:latin typeface="system-ui"/>
            </a:endParaRPr>
          </a:p>
          <a:p>
            <a:pPr marL="457200" indent="-457200">
              <a:buFont typeface="Arial" panose="020B0604020202020204" pitchFamily="34" charset="0"/>
              <a:buChar char="•"/>
            </a:pPr>
            <a:r>
              <a:rPr lang="en-US" sz="2800" b="1" i="1" dirty="0">
                <a:solidFill>
                  <a:schemeClr val="bg1"/>
                </a:solidFill>
                <a:latin typeface="DIN-Bold"/>
              </a:rPr>
              <a:t>We can be sure that God never fails to provide perfectly for His people during their time of need.</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have you encountered a flood? What concerned you most about the water?</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Why are barriers an important part of our spiritual journey?</a:t>
            </a:r>
            <a:endParaRPr lang="en-US" sz="2800" b="0" i="0" dirty="0">
              <a:solidFill>
                <a:srgbClr val="000000"/>
              </a:solidFill>
              <a:effectLst/>
              <a:latin typeface="system-ui"/>
            </a:endParaRPr>
          </a:p>
        </p:txBody>
      </p:sp>
    </p:spTree>
    <p:extLst>
      <p:ext uri="{BB962C8B-B14F-4D97-AF65-F5344CB8AC3E}">
        <p14:creationId xmlns:p14="http://schemas.microsoft.com/office/powerpoint/2010/main" val="47904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A0D0F0B4-4D13-D609-BD25-BF91A3017D3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583A4F-16CF-DEB6-B5C6-1DD1158CF2C9}"/>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FB59A48-72E3-E697-9AE6-C178EA4BE6B9}"/>
              </a:ext>
            </a:extLst>
          </p:cNvPr>
          <p:cNvSpPr txBox="1"/>
          <p:nvPr/>
        </p:nvSpPr>
        <p:spPr>
          <a:xfrm>
            <a:off x="664022" y="360673"/>
            <a:ext cx="8220206" cy="3754874"/>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Memorial Stones (Joshua 4:1-7)</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dirty="0">
                <a:solidFill>
                  <a:srgbClr val="000000"/>
                </a:solidFill>
                <a:effectLst/>
                <a:latin typeface="system-ui"/>
              </a:rPr>
              <a:t>4 </a:t>
            </a:r>
            <a:r>
              <a:rPr lang="en-US" sz="2800" b="0" i="0" dirty="0">
                <a:solidFill>
                  <a:srgbClr val="000000"/>
                </a:solidFill>
                <a:effectLst/>
                <a:latin typeface="system-ui"/>
              </a:rPr>
              <a:t>After the entire nation had finished crossing the Jordan, the </a:t>
            </a:r>
            <a:r>
              <a:rPr lang="en-US" sz="2800" b="0" i="0" cap="small" dirty="0">
                <a:solidFill>
                  <a:srgbClr val="000000"/>
                </a:solidFill>
                <a:effectLst/>
                <a:latin typeface="system-ui"/>
              </a:rPr>
              <a:t>Lord</a:t>
            </a:r>
            <a:r>
              <a:rPr lang="en-US" sz="2800" b="0" i="0" dirty="0">
                <a:solidFill>
                  <a:srgbClr val="000000"/>
                </a:solidFill>
                <a:effectLst/>
                <a:latin typeface="system-ui"/>
              </a:rPr>
              <a:t> spoke to Joshua: </a:t>
            </a:r>
            <a:r>
              <a:rPr lang="en-US" sz="2800" b="1" i="0" baseline="30000" dirty="0">
                <a:solidFill>
                  <a:srgbClr val="000000"/>
                </a:solidFill>
                <a:effectLst/>
                <a:latin typeface="system-ui"/>
              </a:rPr>
              <a:t>2 </a:t>
            </a:r>
            <a:r>
              <a:rPr lang="en-US" sz="2800" b="0" i="0" dirty="0">
                <a:solidFill>
                  <a:srgbClr val="000000"/>
                </a:solidFill>
                <a:effectLst/>
                <a:latin typeface="system-ui"/>
              </a:rPr>
              <a:t>“Choose twelve men from the people, one man for each tribe, </a:t>
            </a:r>
            <a:r>
              <a:rPr lang="en-US" sz="2800" b="1" i="0" baseline="30000" dirty="0">
                <a:solidFill>
                  <a:srgbClr val="000000"/>
                </a:solidFill>
                <a:effectLst/>
                <a:latin typeface="system-ui"/>
              </a:rPr>
              <a:t>3 </a:t>
            </a:r>
            <a:r>
              <a:rPr lang="en-US" sz="2800" b="0" i="0" dirty="0">
                <a:solidFill>
                  <a:srgbClr val="000000"/>
                </a:solidFill>
                <a:effectLst/>
                <a:latin typeface="system-ui"/>
              </a:rPr>
              <a:t>and command them: Take twelve stones from this place in the middle of the Jordan where the priests are standing, carry them with you, and set them down at the place where you spend the night.”</a:t>
            </a:r>
          </a:p>
        </p:txBody>
      </p:sp>
    </p:spTree>
    <p:extLst>
      <p:ext uri="{BB962C8B-B14F-4D97-AF65-F5344CB8AC3E}">
        <p14:creationId xmlns:p14="http://schemas.microsoft.com/office/powerpoint/2010/main" val="3953794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F2B4ACEE-FB8D-E7DE-14B3-5D56E09D8EF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770524F-E32B-C7A9-40F3-A84AD847563B}"/>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5C9A6D3-8FF6-8C6C-B63B-A671D3528326}"/>
              </a:ext>
            </a:extLst>
          </p:cNvPr>
          <p:cNvSpPr txBox="1"/>
          <p:nvPr/>
        </p:nvSpPr>
        <p:spPr>
          <a:xfrm>
            <a:off x="664021" y="360673"/>
            <a:ext cx="8957961" cy="6340197"/>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Memorial Stones (Joshua 4:1-7)</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4 </a:t>
            </a:r>
            <a:r>
              <a:rPr lang="en-US" sz="2800" b="0" i="0" dirty="0">
                <a:solidFill>
                  <a:srgbClr val="000000"/>
                </a:solidFill>
                <a:effectLst/>
                <a:latin typeface="system-ui"/>
              </a:rPr>
              <a:t>So Joshua summoned the twelve men he had selected from the Israelites, one man for each tribe, </a:t>
            </a:r>
            <a:r>
              <a:rPr lang="en-US" sz="2800" b="1" i="0" baseline="30000" dirty="0">
                <a:solidFill>
                  <a:srgbClr val="000000"/>
                </a:solidFill>
                <a:effectLst/>
                <a:latin typeface="system-ui"/>
              </a:rPr>
              <a:t>5 </a:t>
            </a:r>
            <a:r>
              <a:rPr lang="en-US" sz="2800" b="0" i="0" dirty="0">
                <a:solidFill>
                  <a:srgbClr val="000000"/>
                </a:solidFill>
                <a:effectLst/>
                <a:latin typeface="system-ui"/>
              </a:rPr>
              <a:t>and said to them, “Go across to the ark of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in the middle of the Jordan. Each of you lift a stone onto his shoulder, one for each of the Israelite tribes, </a:t>
            </a:r>
            <a:r>
              <a:rPr lang="en-US" sz="2800" b="1" i="0" baseline="30000" dirty="0">
                <a:solidFill>
                  <a:srgbClr val="000000"/>
                </a:solidFill>
                <a:effectLst/>
                <a:latin typeface="system-ui"/>
              </a:rPr>
              <a:t>6 </a:t>
            </a:r>
            <a:r>
              <a:rPr lang="en-US" sz="2800" b="0" i="0" dirty="0">
                <a:solidFill>
                  <a:srgbClr val="000000"/>
                </a:solidFill>
                <a:effectLst/>
                <a:latin typeface="system-ui"/>
              </a:rPr>
              <a:t>so that this will be a sign among you. </a:t>
            </a:r>
          </a:p>
          <a:p>
            <a:pPr algn="l">
              <a:buNone/>
            </a:pPr>
            <a:endParaRPr lang="en-US" sz="1600" dirty="0">
              <a:solidFill>
                <a:srgbClr val="000000"/>
              </a:solidFill>
              <a:latin typeface="system-ui"/>
            </a:endParaRPr>
          </a:p>
          <a:p>
            <a:pPr algn="l">
              <a:buNone/>
            </a:pPr>
            <a:r>
              <a:rPr lang="en-US" sz="2800" b="0" i="0" dirty="0">
                <a:solidFill>
                  <a:srgbClr val="000000"/>
                </a:solidFill>
                <a:effectLst/>
                <a:latin typeface="system-ui"/>
              </a:rPr>
              <a:t>In the future, when your children ask you, ‘What do these stones mean to you?’ </a:t>
            </a:r>
            <a:r>
              <a:rPr lang="en-US" sz="2800" b="1" i="0" baseline="30000" dirty="0">
                <a:solidFill>
                  <a:srgbClr val="000000"/>
                </a:solidFill>
                <a:effectLst/>
                <a:latin typeface="system-ui"/>
              </a:rPr>
              <a:t>7 </a:t>
            </a:r>
            <a:r>
              <a:rPr lang="en-US" sz="2800" b="0" i="0" dirty="0">
                <a:solidFill>
                  <a:srgbClr val="000000"/>
                </a:solidFill>
                <a:effectLst/>
                <a:latin typeface="system-ui"/>
              </a:rPr>
              <a:t>you should tell them, ‘The water of the Jordan was cut off in front of the ark of the </a:t>
            </a:r>
            <a:r>
              <a:rPr lang="en-US" sz="2800" b="0" i="0" cap="small" dirty="0">
                <a:solidFill>
                  <a:srgbClr val="000000"/>
                </a:solidFill>
                <a:effectLst/>
                <a:latin typeface="system-ui"/>
              </a:rPr>
              <a:t>Lord</a:t>
            </a:r>
            <a:r>
              <a:rPr lang="en-US" sz="2800" b="0" i="0" dirty="0">
                <a:solidFill>
                  <a:srgbClr val="000000"/>
                </a:solidFill>
                <a:effectLst/>
                <a:latin typeface="system-ui"/>
              </a:rPr>
              <a:t>’s covenant. When it crossed the Jordan, the Jordan’s water was cut off.’ Therefore these stones will always be a memorial for the Israelites.”</a:t>
            </a:r>
          </a:p>
        </p:txBody>
      </p:sp>
    </p:spTree>
    <p:extLst>
      <p:ext uri="{BB962C8B-B14F-4D97-AF65-F5344CB8AC3E}">
        <p14:creationId xmlns:p14="http://schemas.microsoft.com/office/powerpoint/2010/main" val="14499226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659C73A-9B5D-43F7-BD94-40559A7023F8}">
  <ds:schemaRefs>
    <ds:schemaRef ds:uri="http://schemas.microsoft.com/sharepoint/v3/contenttype/forms"/>
  </ds:schemaRefs>
</ds:datastoreItem>
</file>

<file path=customXml/itemProps3.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1211</TotalTime>
  <Words>797</Words>
  <Application>Microsoft Office PowerPoint</Application>
  <PresentationFormat>Widescreen</PresentationFormat>
  <Paragraphs>74</Paragraphs>
  <Slides>13</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11</cp:revision>
  <cp:lastPrinted>2023-07-19T18:11:49Z</cp:lastPrinted>
  <dcterms:created xsi:type="dcterms:W3CDTF">2020-05-13T16:18:50Z</dcterms:created>
  <dcterms:modified xsi:type="dcterms:W3CDTF">2026-05-12T15:59:22Z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