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Lst>
  <p:notesMasterIdLst>
    <p:notesMasterId r:id="rId19"/>
  </p:notesMasterIdLst>
  <p:sldIdLst>
    <p:sldId id="333" r:id="rId6"/>
    <p:sldId id="332" r:id="rId7"/>
    <p:sldId id="351" r:id="rId8"/>
    <p:sldId id="336" r:id="rId9"/>
    <p:sldId id="325" r:id="rId10"/>
    <p:sldId id="345" r:id="rId11"/>
    <p:sldId id="355" r:id="rId12"/>
    <p:sldId id="347" r:id="rId13"/>
    <p:sldId id="348" r:id="rId14"/>
    <p:sldId id="349" r:id="rId15"/>
    <p:sldId id="353" r:id="rId16"/>
    <p:sldId id="354" r:id="rId17"/>
    <p:sldId id="327" r:id="rId1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3832"/>
    <a:srgbClr val="1D4D59"/>
    <a:srgbClr val="454B3D"/>
    <a:srgbClr val="504651"/>
    <a:srgbClr val="685F26"/>
    <a:srgbClr val="6A451B"/>
    <a:srgbClr val="304B56"/>
    <a:srgbClr val="11301B"/>
    <a:srgbClr val="EAE4E2"/>
    <a:srgbClr val="EDE8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BA2559-CC51-4A01-B921-247819F7244D}" v="1" dt="2026-05-12T16:28:09.7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535" autoAdjust="0"/>
  </p:normalViewPr>
  <p:slideViewPr>
    <p:cSldViewPr snapToGrid="0" showGuides="1">
      <p:cViewPr varScale="1">
        <p:scale>
          <a:sx n="92" d="100"/>
          <a:sy n="92" d="100"/>
        </p:scale>
        <p:origin x="127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z Jones" userId="502b2ac9-9aba-4149-bbba-f4dfb9a46044" providerId="ADAL" clId="{31CD8E7B-3FEE-4D67-AD92-ADD615FADF92}"/>
    <pc:docChg chg="undo redo custSel addSld delSld modSld sldOrd">
      <pc:chgData name="Liz Jones" userId="502b2ac9-9aba-4149-bbba-f4dfb9a46044" providerId="ADAL" clId="{31CD8E7B-3FEE-4D67-AD92-ADD615FADF92}" dt="2026-05-12T16:29:15.554" v="4230" actId="255"/>
      <pc:docMkLst>
        <pc:docMk/>
      </pc:docMkLst>
      <pc:sldChg chg="addSp delSp modSp mod setBg">
        <pc:chgData name="Liz Jones" userId="502b2ac9-9aba-4149-bbba-f4dfb9a46044" providerId="ADAL" clId="{31CD8E7B-3FEE-4D67-AD92-ADD615FADF92}" dt="2026-05-12T16:26:00.701" v="4210" actId="20577"/>
        <pc:sldMkLst>
          <pc:docMk/>
          <pc:sldMk cId="264410435" sldId="325"/>
        </pc:sldMkLst>
        <pc:spChg chg="mod">
          <ac:chgData name="Liz Jones" userId="502b2ac9-9aba-4149-bbba-f4dfb9a46044" providerId="ADAL" clId="{31CD8E7B-3FEE-4D67-AD92-ADD615FADF92}" dt="2026-05-12T16:26:00.701" v="4210" actId="20577"/>
          <ac:spMkLst>
            <pc:docMk/>
            <pc:sldMk cId="264410435" sldId="325"/>
            <ac:spMk id="2" creationId="{1939AFFE-7E52-BA31-8D4D-296EEF6A02C3}"/>
          </ac:spMkLst>
        </pc:spChg>
        <pc:picChg chg="mod">
          <ac:chgData name="Liz Jones" userId="502b2ac9-9aba-4149-bbba-f4dfb9a46044" providerId="ADAL" clId="{31CD8E7B-3FEE-4D67-AD92-ADD615FADF92}" dt="2026-05-07T18:27:08.293" v="212" actId="14826"/>
          <ac:picMkLst>
            <pc:docMk/>
            <pc:sldMk cId="264410435" sldId="325"/>
            <ac:picMk id="4" creationId="{0DA2A59D-63CD-693E-ADC3-DCE1C913BB4D}"/>
          </ac:picMkLst>
        </pc:picChg>
      </pc:sldChg>
      <pc:sldChg chg="modSp mod setBg">
        <pc:chgData name="Liz Jones" userId="502b2ac9-9aba-4149-bbba-f4dfb9a46044" providerId="ADAL" clId="{31CD8E7B-3FEE-4D67-AD92-ADD615FADF92}" dt="2026-05-12T16:22:31.319" v="4186" actId="20577"/>
        <pc:sldMkLst>
          <pc:docMk/>
          <pc:sldMk cId="920688954" sldId="327"/>
        </pc:sldMkLst>
        <pc:spChg chg="mod">
          <ac:chgData name="Liz Jones" userId="502b2ac9-9aba-4149-bbba-f4dfb9a46044" providerId="ADAL" clId="{31CD8E7B-3FEE-4D67-AD92-ADD615FADF92}" dt="2026-05-12T16:22:31.319" v="4186" actId="20577"/>
          <ac:spMkLst>
            <pc:docMk/>
            <pc:sldMk cId="920688954" sldId="327"/>
            <ac:spMk id="2" creationId="{0308D237-9DBE-7B87-3AE1-7A7C6E81FEBD}"/>
          </ac:spMkLst>
        </pc:spChg>
        <pc:picChg chg="mod">
          <ac:chgData name="Liz Jones" userId="502b2ac9-9aba-4149-bbba-f4dfb9a46044" providerId="ADAL" clId="{31CD8E7B-3FEE-4D67-AD92-ADD615FADF92}" dt="2026-05-07T18:27:46.022" v="218" actId="14826"/>
          <ac:picMkLst>
            <pc:docMk/>
            <pc:sldMk cId="920688954" sldId="327"/>
            <ac:picMk id="4" creationId="{1632A9AF-E3AA-62A3-5418-4B8B74EFE0BA}"/>
          </ac:picMkLst>
        </pc:picChg>
      </pc:sldChg>
      <pc:sldChg chg="addSp delSp modSp mod">
        <pc:chgData name="Liz Jones" userId="502b2ac9-9aba-4149-bbba-f4dfb9a46044" providerId="ADAL" clId="{31CD8E7B-3FEE-4D67-AD92-ADD615FADF92}" dt="2026-05-12T16:01:01.588" v="2958" actId="6549"/>
        <pc:sldMkLst>
          <pc:docMk/>
          <pc:sldMk cId="3362112393" sldId="332"/>
        </pc:sldMkLst>
        <pc:spChg chg="mod">
          <ac:chgData name="Liz Jones" userId="502b2ac9-9aba-4149-bbba-f4dfb9a46044" providerId="ADAL" clId="{31CD8E7B-3FEE-4D67-AD92-ADD615FADF92}" dt="2026-05-12T16:01:01.588" v="2958" actId="6549"/>
          <ac:spMkLst>
            <pc:docMk/>
            <pc:sldMk cId="3362112393" sldId="332"/>
            <ac:spMk id="6" creationId="{74ECD94B-54EF-25B4-BF36-3037DBEFD151}"/>
          </ac:spMkLst>
        </pc:spChg>
        <pc:picChg chg="mod">
          <ac:chgData name="Liz Jones" userId="502b2ac9-9aba-4149-bbba-f4dfb9a46044" providerId="ADAL" clId="{31CD8E7B-3FEE-4D67-AD92-ADD615FADF92}" dt="2026-05-07T18:24:50.275" v="205" actId="14826"/>
          <ac:picMkLst>
            <pc:docMk/>
            <pc:sldMk cId="3362112393" sldId="332"/>
            <ac:picMk id="3" creationId="{E283098D-4DF3-64EF-4DAF-75FEE4C0DA83}"/>
          </ac:picMkLst>
        </pc:picChg>
      </pc:sldChg>
      <pc:sldChg chg="addSp delSp modSp mod">
        <pc:chgData name="Liz Jones" userId="502b2ac9-9aba-4149-bbba-f4dfb9a46044" providerId="ADAL" clId="{31CD8E7B-3FEE-4D67-AD92-ADD615FADF92}" dt="2026-05-11T17:34:16.751" v="2810" actId="20577"/>
        <pc:sldMkLst>
          <pc:docMk/>
          <pc:sldMk cId="2589122510" sldId="333"/>
        </pc:sldMkLst>
        <pc:spChg chg="add mod">
          <ac:chgData name="Liz Jones" userId="502b2ac9-9aba-4149-bbba-f4dfb9a46044" providerId="ADAL" clId="{31CD8E7B-3FEE-4D67-AD92-ADD615FADF92}" dt="2026-05-11T17:34:16.751" v="2810" actId="20577"/>
          <ac:spMkLst>
            <pc:docMk/>
            <pc:sldMk cId="2589122510" sldId="333"/>
            <ac:spMk id="4" creationId="{23365C16-A45D-4D82-BE57-BF5E31A0D079}"/>
          </ac:spMkLst>
        </pc:spChg>
        <pc:picChg chg="add mod">
          <ac:chgData name="Liz Jones" userId="502b2ac9-9aba-4149-bbba-f4dfb9a46044" providerId="ADAL" clId="{31CD8E7B-3FEE-4D67-AD92-ADD615FADF92}" dt="2026-05-07T18:24:35.606" v="204" actId="931"/>
          <ac:picMkLst>
            <pc:docMk/>
            <pc:sldMk cId="2589122510" sldId="333"/>
            <ac:picMk id="3" creationId="{C4969FA5-A6A4-7331-FB07-6A00D54C1513}"/>
          </ac:picMkLst>
        </pc:picChg>
      </pc:sldChg>
      <pc:sldChg chg="addSp delSp modSp del mod ord setBg">
        <pc:chgData name="Liz Jones" userId="502b2ac9-9aba-4149-bbba-f4dfb9a46044" providerId="ADAL" clId="{31CD8E7B-3FEE-4D67-AD92-ADD615FADF92}" dt="2026-05-12T16:00:26.365" v="2839" actId="2696"/>
        <pc:sldMkLst>
          <pc:docMk/>
          <pc:sldMk cId="4123519127" sldId="335"/>
        </pc:sldMkLst>
        <pc:spChg chg="add mod">
          <ac:chgData name="Liz Jones" userId="502b2ac9-9aba-4149-bbba-f4dfb9a46044" providerId="ADAL" clId="{31CD8E7B-3FEE-4D67-AD92-ADD615FADF92}" dt="2026-05-11T17:34:54.566" v="2837" actId="6549"/>
          <ac:spMkLst>
            <pc:docMk/>
            <pc:sldMk cId="4123519127" sldId="335"/>
            <ac:spMk id="3" creationId="{CB0DE8CF-26A1-03A4-3E33-773E0DF53069}"/>
          </ac:spMkLst>
        </pc:spChg>
      </pc:sldChg>
      <pc:sldChg chg="modSp mod setBg">
        <pc:chgData name="Liz Jones" userId="502b2ac9-9aba-4149-bbba-f4dfb9a46044" providerId="ADAL" clId="{31CD8E7B-3FEE-4D67-AD92-ADD615FADF92}" dt="2026-05-12T16:06:09.866" v="3157" actId="20577"/>
        <pc:sldMkLst>
          <pc:docMk/>
          <pc:sldMk cId="1645723725" sldId="336"/>
        </pc:sldMkLst>
        <pc:spChg chg="mod">
          <ac:chgData name="Liz Jones" userId="502b2ac9-9aba-4149-bbba-f4dfb9a46044" providerId="ADAL" clId="{31CD8E7B-3FEE-4D67-AD92-ADD615FADF92}" dt="2026-05-12T16:00:21.098" v="2838"/>
          <ac:spMkLst>
            <pc:docMk/>
            <pc:sldMk cId="1645723725" sldId="336"/>
            <ac:spMk id="2" creationId="{1D5D28D4-93F7-2057-BD12-CC639A5DA50C}"/>
          </ac:spMkLst>
        </pc:spChg>
        <pc:spChg chg="mod">
          <ac:chgData name="Liz Jones" userId="502b2ac9-9aba-4149-bbba-f4dfb9a46044" providerId="ADAL" clId="{31CD8E7B-3FEE-4D67-AD92-ADD615FADF92}" dt="2026-05-12T16:06:09.866" v="3157" actId="20577"/>
          <ac:spMkLst>
            <pc:docMk/>
            <pc:sldMk cId="1645723725" sldId="336"/>
            <ac:spMk id="3" creationId="{50CF3E2E-13CF-9FEE-DF54-E6D5371E0C0C}"/>
          </ac:spMkLst>
        </pc:spChg>
        <pc:picChg chg="mod">
          <ac:chgData name="Liz Jones" userId="502b2ac9-9aba-4149-bbba-f4dfb9a46044" providerId="ADAL" clId="{31CD8E7B-3FEE-4D67-AD92-ADD615FADF92}" dt="2026-05-07T18:26:34.395" v="209" actId="14826"/>
          <ac:picMkLst>
            <pc:docMk/>
            <pc:sldMk cId="1645723725" sldId="336"/>
            <ac:picMk id="5" creationId="{5F02033C-F28E-1336-F64B-64CA39D17428}"/>
          </ac:picMkLst>
        </pc:picChg>
      </pc:sldChg>
      <pc:sldChg chg="modSp mod setBg">
        <pc:chgData name="Liz Jones" userId="502b2ac9-9aba-4149-bbba-f4dfb9a46044" providerId="ADAL" clId="{31CD8E7B-3FEE-4D67-AD92-ADD615FADF92}" dt="2026-05-12T16:12:24.411" v="3372" actId="20577"/>
        <pc:sldMkLst>
          <pc:docMk/>
          <pc:sldMk cId="479040064" sldId="345"/>
        </pc:sldMkLst>
        <pc:spChg chg="mod">
          <ac:chgData name="Liz Jones" userId="502b2ac9-9aba-4149-bbba-f4dfb9a46044" providerId="ADAL" clId="{31CD8E7B-3FEE-4D67-AD92-ADD615FADF92}" dt="2026-05-12T16:12:24.411" v="3372" actId="20577"/>
          <ac:spMkLst>
            <pc:docMk/>
            <pc:sldMk cId="479040064" sldId="345"/>
            <ac:spMk id="2" creationId="{9CC543D5-9791-3A20-5497-55988A0C3DEF}"/>
          </ac:spMkLst>
        </pc:spChg>
        <pc:picChg chg="mod">
          <ac:chgData name="Liz Jones" userId="502b2ac9-9aba-4149-bbba-f4dfb9a46044" providerId="ADAL" clId="{31CD8E7B-3FEE-4D67-AD92-ADD615FADF92}" dt="2026-05-07T18:27:13.967" v="213" actId="14826"/>
          <ac:picMkLst>
            <pc:docMk/>
            <pc:sldMk cId="479040064" sldId="345"/>
            <ac:picMk id="4" creationId="{1724C5E4-53A1-75A2-B883-D990992DE3C2}"/>
          </ac:picMkLst>
        </pc:picChg>
      </pc:sldChg>
      <pc:sldChg chg="modSp mod setBg">
        <pc:chgData name="Liz Jones" userId="502b2ac9-9aba-4149-bbba-f4dfb9a46044" providerId="ADAL" clId="{31CD8E7B-3FEE-4D67-AD92-ADD615FADF92}" dt="2026-05-12T16:16:58.342" v="3563" actId="14100"/>
        <pc:sldMkLst>
          <pc:docMk/>
          <pc:sldMk cId="808444085" sldId="347"/>
        </pc:sldMkLst>
        <pc:spChg chg="mod">
          <ac:chgData name="Liz Jones" userId="502b2ac9-9aba-4149-bbba-f4dfb9a46044" providerId="ADAL" clId="{31CD8E7B-3FEE-4D67-AD92-ADD615FADF92}" dt="2026-05-12T16:16:58.342" v="3563" actId="14100"/>
          <ac:spMkLst>
            <pc:docMk/>
            <pc:sldMk cId="808444085" sldId="347"/>
            <ac:spMk id="2" creationId="{D392138E-0354-9527-8CB3-81CD02024E28}"/>
          </ac:spMkLst>
        </pc:spChg>
        <pc:picChg chg="mod">
          <ac:chgData name="Liz Jones" userId="502b2ac9-9aba-4149-bbba-f4dfb9a46044" providerId="ADAL" clId="{31CD8E7B-3FEE-4D67-AD92-ADD615FADF92}" dt="2026-05-07T18:27:28.219" v="215" actId="14826"/>
          <ac:picMkLst>
            <pc:docMk/>
            <pc:sldMk cId="808444085" sldId="347"/>
            <ac:picMk id="4" creationId="{4645F139-06B5-F702-29ED-F14B3D4E9234}"/>
          </ac:picMkLst>
        </pc:picChg>
      </pc:sldChg>
      <pc:sldChg chg="modSp mod setBg">
        <pc:chgData name="Liz Jones" userId="502b2ac9-9aba-4149-bbba-f4dfb9a46044" providerId="ADAL" clId="{31CD8E7B-3FEE-4D67-AD92-ADD615FADF92}" dt="2026-05-12T16:26:53.875" v="4216" actId="14100"/>
        <pc:sldMkLst>
          <pc:docMk/>
          <pc:sldMk cId="960085925" sldId="348"/>
        </pc:sldMkLst>
        <pc:spChg chg="mod">
          <ac:chgData name="Liz Jones" userId="502b2ac9-9aba-4149-bbba-f4dfb9a46044" providerId="ADAL" clId="{31CD8E7B-3FEE-4D67-AD92-ADD615FADF92}" dt="2026-05-12T16:26:53.875" v="4216" actId="14100"/>
          <ac:spMkLst>
            <pc:docMk/>
            <pc:sldMk cId="960085925" sldId="348"/>
            <ac:spMk id="2" creationId="{40E913DF-F86F-F8BA-D612-ABD39AE40A49}"/>
          </ac:spMkLst>
        </pc:spChg>
        <pc:picChg chg="mod">
          <ac:chgData name="Liz Jones" userId="502b2ac9-9aba-4149-bbba-f4dfb9a46044" providerId="ADAL" clId="{31CD8E7B-3FEE-4D67-AD92-ADD615FADF92}" dt="2026-05-07T18:27:35.289" v="216" actId="14826"/>
          <ac:picMkLst>
            <pc:docMk/>
            <pc:sldMk cId="960085925" sldId="348"/>
            <ac:picMk id="4" creationId="{CDFD3CB7-036C-D754-5B13-890A67331457}"/>
          </ac:picMkLst>
        </pc:picChg>
      </pc:sldChg>
      <pc:sldChg chg="modSp mod setBg">
        <pc:chgData name="Liz Jones" userId="502b2ac9-9aba-4149-bbba-f4dfb9a46044" providerId="ADAL" clId="{31CD8E7B-3FEE-4D67-AD92-ADD615FADF92}" dt="2026-05-12T16:18:28.556" v="3711" actId="14100"/>
        <pc:sldMkLst>
          <pc:docMk/>
          <pc:sldMk cId="2928090182" sldId="349"/>
        </pc:sldMkLst>
        <pc:spChg chg="mod">
          <ac:chgData name="Liz Jones" userId="502b2ac9-9aba-4149-bbba-f4dfb9a46044" providerId="ADAL" clId="{31CD8E7B-3FEE-4D67-AD92-ADD615FADF92}" dt="2026-05-12T16:18:28.556" v="3711" actId="14100"/>
          <ac:spMkLst>
            <pc:docMk/>
            <pc:sldMk cId="2928090182" sldId="349"/>
            <ac:spMk id="2" creationId="{4DAFA701-40A7-5433-D6CA-6EB37C807475}"/>
          </ac:spMkLst>
        </pc:spChg>
        <pc:picChg chg="mod">
          <ac:chgData name="Liz Jones" userId="502b2ac9-9aba-4149-bbba-f4dfb9a46044" providerId="ADAL" clId="{31CD8E7B-3FEE-4D67-AD92-ADD615FADF92}" dt="2026-05-07T18:27:41.147" v="217" actId="14826"/>
          <ac:picMkLst>
            <pc:docMk/>
            <pc:sldMk cId="2928090182" sldId="349"/>
            <ac:picMk id="4" creationId="{97B53BFD-2FC5-86E8-2083-B4BE68B0C781}"/>
          </ac:picMkLst>
        </pc:picChg>
      </pc:sldChg>
      <pc:sldChg chg="modSp add mod">
        <pc:chgData name="Liz Jones" userId="502b2ac9-9aba-4149-bbba-f4dfb9a46044" providerId="ADAL" clId="{31CD8E7B-3FEE-4D67-AD92-ADD615FADF92}" dt="2026-05-12T16:03:51.596" v="3057" actId="20577"/>
        <pc:sldMkLst>
          <pc:docMk/>
          <pc:sldMk cId="1690716988" sldId="351"/>
        </pc:sldMkLst>
        <pc:spChg chg="mod">
          <ac:chgData name="Liz Jones" userId="502b2ac9-9aba-4149-bbba-f4dfb9a46044" providerId="ADAL" clId="{31CD8E7B-3FEE-4D67-AD92-ADD615FADF92}" dt="2026-05-12T16:03:51.596" v="3057" actId="20577"/>
          <ac:spMkLst>
            <pc:docMk/>
            <pc:sldMk cId="1690716988" sldId="351"/>
            <ac:spMk id="4" creationId="{4962B35A-9982-5708-2DF1-68E980543EBF}"/>
          </ac:spMkLst>
        </pc:spChg>
      </pc:sldChg>
      <pc:sldChg chg="modSp add del mod ord">
        <pc:chgData name="Liz Jones" userId="502b2ac9-9aba-4149-bbba-f4dfb9a46044" providerId="ADAL" clId="{31CD8E7B-3FEE-4D67-AD92-ADD615FADF92}" dt="2026-05-12T16:28:49.794" v="4228" actId="2696"/>
        <pc:sldMkLst>
          <pc:docMk/>
          <pc:sldMk cId="3953794467" sldId="352"/>
        </pc:sldMkLst>
        <pc:spChg chg="mod">
          <ac:chgData name="Liz Jones" userId="502b2ac9-9aba-4149-bbba-f4dfb9a46044" providerId="ADAL" clId="{31CD8E7B-3FEE-4D67-AD92-ADD615FADF92}" dt="2026-05-12T16:25:37.309" v="4206" actId="20577"/>
          <ac:spMkLst>
            <pc:docMk/>
            <pc:sldMk cId="3953794467" sldId="352"/>
            <ac:spMk id="2" creationId="{EFB59A48-72E3-E697-9AE6-C178EA4BE6B9}"/>
          </ac:spMkLst>
        </pc:spChg>
      </pc:sldChg>
      <pc:sldChg chg="modSp add mod ord">
        <pc:chgData name="Liz Jones" userId="502b2ac9-9aba-4149-bbba-f4dfb9a46044" providerId="ADAL" clId="{31CD8E7B-3FEE-4D67-AD92-ADD615FADF92}" dt="2026-05-12T16:29:15.554" v="4230" actId="255"/>
        <pc:sldMkLst>
          <pc:docMk/>
          <pc:sldMk cId="210071400" sldId="353"/>
        </pc:sldMkLst>
        <pc:spChg chg="mod">
          <ac:chgData name="Liz Jones" userId="502b2ac9-9aba-4149-bbba-f4dfb9a46044" providerId="ADAL" clId="{31CD8E7B-3FEE-4D67-AD92-ADD615FADF92}" dt="2026-05-12T16:29:15.554" v="4230" actId="255"/>
          <ac:spMkLst>
            <pc:docMk/>
            <pc:sldMk cId="210071400" sldId="353"/>
            <ac:spMk id="2" creationId="{7087E7CD-3E30-FD7F-AAD1-88F66A078AFA}"/>
          </ac:spMkLst>
        </pc:spChg>
      </pc:sldChg>
      <pc:sldChg chg="modSp add mod ord">
        <pc:chgData name="Liz Jones" userId="502b2ac9-9aba-4149-bbba-f4dfb9a46044" providerId="ADAL" clId="{31CD8E7B-3FEE-4D67-AD92-ADD615FADF92}" dt="2026-05-12T16:20:06.683" v="3903" actId="14100"/>
        <pc:sldMkLst>
          <pc:docMk/>
          <pc:sldMk cId="2576272024" sldId="354"/>
        </pc:sldMkLst>
        <pc:spChg chg="mod">
          <ac:chgData name="Liz Jones" userId="502b2ac9-9aba-4149-bbba-f4dfb9a46044" providerId="ADAL" clId="{31CD8E7B-3FEE-4D67-AD92-ADD615FADF92}" dt="2026-05-12T16:20:06.683" v="3903" actId="14100"/>
          <ac:spMkLst>
            <pc:docMk/>
            <pc:sldMk cId="2576272024" sldId="354"/>
            <ac:spMk id="2" creationId="{CDFA93E2-F82E-E520-3286-CB165ADB1C62}"/>
          </ac:spMkLst>
        </pc:spChg>
      </pc:sldChg>
      <pc:sldChg chg="modSp add del mod">
        <pc:chgData name="Liz Jones" userId="502b2ac9-9aba-4149-bbba-f4dfb9a46044" providerId="ADAL" clId="{31CD8E7B-3FEE-4D67-AD92-ADD615FADF92}" dt="2026-05-12T16:07:25.644" v="3166" actId="2696"/>
        <pc:sldMkLst>
          <pc:docMk/>
          <pc:sldMk cId="916305933" sldId="355"/>
        </pc:sldMkLst>
      </pc:sldChg>
      <pc:sldChg chg="modSp add mod">
        <pc:chgData name="Liz Jones" userId="502b2ac9-9aba-4149-bbba-f4dfb9a46044" providerId="ADAL" clId="{31CD8E7B-3FEE-4D67-AD92-ADD615FADF92}" dt="2026-05-12T16:29:04.261" v="4229" actId="255"/>
        <pc:sldMkLst>
          <pc:docMk/>
          <pc:sldMk cId="2030353514" sldId="355"/>
        </pc:sldMkLst>
        <pc:spChg chg="mod">
          <ac:chgData name="Liz Jones" userId="502b2ac9-9aba-4149-bbba-f4dfb9a46044" providerId="ADAL" clId="{31CD8E7B-3FEE-4D67-AD92-ADD615FADF92}" dt="2026-05-12T16:29:04.261" v="4229" actId="255"/>
          <ac:spMkLst>
            <pc:docMk/>
            <pc:sldMk cId="2030353514" sldId="355"/>
            <ac:spMk id="2" creationId="{F5BA4F99-FDB7-13BC-25CE-CC0ADE9616C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E3FB766-934B-4B42-8B56-E955A271B11E}" type="datetimeFigureOut">
              <a:rPr lang="en-US" smtClean="0"/>
              <a:t>5/12/2026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9BD52CF-FCCD-4535-8A25-59B316DB53D8}" type="slidenum">
              <a:rPr lang="en-US" smtClean="0"/>
              <a:t>‹#›</a:t>
            </a:fld>
            <a:endParaRPr lang="en-US"/>
          </a:p>
        </p:txBody>
      </p:sp>
    </p:spTree>
    <p:extLst>
      <p:ext uri="{BB962C8B-B14F-4D97-AF65-F5344CB8AC3E}">
        <p14:creationId xmlns:p14="http://schemas.microsoft.com/office/powerpoint/2010/main" val="52113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1</a:t>
            </a:fld>
            <a:endParaRPr lang="en-US"/>
          </a:p>
        </p:txBody>
      </p:sp>
    </p:spTree>
    <p:extLst>
      <p:ext uri="{BB962C8B-B14F-4D97-AF65-F5344CB8AC3E}">
        <p14:creationId xmlns:p14="http://schemas.microsoft.com/office/powerpoint/2010/main" val="3482755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2</a:t>
            </a:fld>
            <a:endParaRPr lang="en-US"/>
          </a:p>
        </p:txBody>
      </p:sp>
    </p:spTree>
    <p:extLst>
      <p:ext uri="{BB962C8B-B14F-4D97-AF65-F5344CB8AC3E}">
        <p14:creationId xmlns:p14="http://schemas.microsoft.com/office/powerpoint/2010/main" val="906534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4</a:t>
            </a:fld>
            <a:endParaRPr lang="en-US"/>
          </a:p>
        </p:txBody>
      </p:sp>
    </p:spTree>
    <p:extLst>
      <p:ext uri="{BB962C8B-B14F-4D97-AF65-F5344CB8AC3E}">
        <p14:creationId xmlns:p14="http://schemas.microsoft.com/office/powerpoint/2010/main" val="365899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5</a:t>
            </a:fld>
            <a:endParaRPr lang="en-US"/>
          </a:p>
        </p:txBody>
      </p:sp>
    </p:spTree>
    <p:extLst>
      <p:ext uri="{BB962C8B-B14F-4D97-AF65-F5344CB8AC3E}">
        <p14:creationId xmlns:p14="http://schemas.microsoft.com/office/powerpoint/2010/main" val="2431745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5846B-DE3D-8BEC-A8D1-E3FE8029DB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8AB6EA-A94B-B49D-0145-E972F2CA14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4A7CF9-CED5-D9D7-9AA0-5BB50BB1A6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FDC7EF-C35A-2343-CCA2-7022207D8D41}"/>
              </a:ext>
            </a:extLst>
          </p:cNvPr>
          <p:cNvSpPr>
            <a:spLocks noGrp="1"/>
          </p:cNvSpPr>
          <p:nvPr>
            <p:ph type="sldNum" sz="quarter" idx="5"/>
          </p:nvPr>
        </p:nvSpPr>
        <p:spPr/>
        <p:txBody>
          <a:bodyPr/>
          <a:lstStyle/>
          <a:p>
            <a:fld id="{39BD52CF-FCCD-4535-8A25-59B316DB53D8}" type="slidenum">
              <a:rPr lang="en-US" smtClean="0"/>
              <a:t>6</a:t>
            </a:fld>
            <a:endParaRPr lang="en-US"/>
          </a:p>
        </p:txBody>
      </p:sp>
    </p:spTree>
    <p:extLst>
      <p:ext uri="{BB962C8B-B14F-4D97-AF65-F5344CB8AC3E}">
        <p14:creationId xmlns:p14="http://schemas.microsoft.com/office/powerpoint/2010/main" val="65934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D3736-0CED-4487-5CBE-3147280966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0052AC-22BD-DE99-6880-1256CC525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9382AE-DB68-E5EC-DCAE-11840AE6930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E2D26CA-F898-5422-1948-E8EE25D3FD25}"/>
              </a:ext>
            </a:extLst>
          </p:cNvPr>
          <p:cNvSpPr>
            <a:spLocks noGrp="1"/>
          </p:cNvSpPr>
          <p:nvPr>
            <p:ph type="sldNum" sz="quarter" idx="5"/>
          </p:nvPr>
        </p:nvSpPr>
        <p:spPr/>
        <p:txBody>
          <a:bodyPr/>
          <a:lstStyle/>
          <a:p>
            <a:fld id="{39BD52CF-FCCD-4535-8A25-59B316DB53D8}" type="slidenum">
              <a:rPr lang="en-US" smtClean="0"/>
              <a:t>7</a:t>
            </a:fld>
            <a:endParaRPr lang="en-US"/>
          </a:p>
        </p:txBody>
      </p:sp>
    </p:spTree>
    <p:extLst>
      <p:ext uri="{BB962C8B-B14F-4D97-AF65-F5344CB8AC3E}">
        <p14:creationId xmlns:p14="http://schemas.microsoft.com/office/powerpoint/2010/main" val="1240283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9C5FE-5F37-2F66-DAD4-C421448218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3D934B-B826-5C31-16B2-FF22423FC4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656184-43B7-68C7-FD52-7D30CB1EC8A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849795-FD21-F057-6EC0-5D4256888016}"/>
              </a:ext>
            </a:extLst>
          </p:cNvPr>
          <p:cNvSpPr>
            <a:spLocks noGrp="1"/>
          </p:cNvSpPr>
          <p:nvPr>
            <p:ph type="sldNum" sz="quarter" idx="5"/>
          </p:nvPr>
        </p:nvSpPr>
        <p:spPr/>
        <p:txBody>
          <a:bodyPr/>
          <a:lstStyle/>
          <a:p>
            <a:fld id="{39BD52CF-FCCD-4535-8A25-59B316DB53D8}" type="slidenum">
              <a:rPr lang="en-US" smtClean="0"/>
              <a:t>9</a:t>
            </a:fld>
            <a:endParaRPr lang="en-US"/>
          </a:p>
        </p:txBody>
      </p:sp>
    </p:spTree>
    <p:extLst>
      <p:ext uri="{BB962C8B-B14F-4D97-AF65-F5344CB8AC3E}">
        <p14:creationId xmlns:p14="http://schemas.microsoft.com/office/powerpoint/2010/main" val="2975934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4EA5E-2D94-C560-3E50-2ED6564449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DBDD10-7268-4778-F30E-40165ADA0F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32A80E-1E19-CC1F-37D9-7AD9FFD12A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78FC30F-053D-457F-D930-06F6E11507E4}"/>
              </a:ext>
            </a:extLst>
          </p:cNvPr>
          <p:cNvSpPr>
            <a:spLocks noGrp="1"/>
          </p:cNvSpPr>
          <p:nvPr>
            <p:ph type="sldNum" sz="quarter" idx="5"/>
          </p:nvPr>
        </p:nvSpPr>
        <p:spPr/>
        <p:txBody>
          <a:bodyPr/>
          <a:lstStyle/>
          <a:p>
            <a:fld id="{39BD52CF-FCCD-4535-8A25-59B316DB53D8}" type="slidenum">
              <a:rPr lang="en-US" smtClean="0"/>
              <a:t>11</a:t>
            </a:fld>
            <a:endParaRPr lang="en-US"/>
          </a:p>
        </p:txBody>
      </p:sp>
    </p:spTree>
    <p:extLst>
      <p:ext uri="{BB962C8B-B14F-4D97-AF65-F5344CB8AC3E}">
        <p14:creationId xmlns:p14="http://schemas.microsoft.com/office/powerpoint/2010/main" val="2614525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13</a:t>
            </a:fld>
            <a:endParaRPr lang="en-US"/>
          </a:p>
        </p:txBody>
      </p:sp>
    </p:spTree>
    <p:extLst>
      <p:ext uri="{BB962C8B-B14F-4D97-AF65-F5344CB8AC3E}">
        <p14:creationId xmlns:p14="http://schemas.microsoft.com/office/powerpoint/2010/main" val="3654305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2CD3D7-0C5A-AB48-A28E-9C1D0704F253}" type="datetimeFigureOut">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39127504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CD3D7-0C5A-AB48-A28E-9C1D0704F253}" type="datetimeFigureOut">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1988460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CD3D7-0C5A-AB48-A28E-9C1D0704F253}" type="datetimeFigureOut">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147830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7C6E4-BCAB-8C8E-73E3-0D57CBE9CF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3EA4FC-72EC-E549-FFDE-665EE731A6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8ABCE0-F853-7512-2750-C4C49623A22B}"/>
              </a:ext>
            </a:extLst>
          </p:cNvPr>
          <p:cNvSpPr>
            <a:spLocks noGrp="1"/>
          </p:cNvSpPr>
          <p:nvPr>
            <p:ph type="dt" sz="half" idx="10"/>
          </p:nvPr>
        </p:nvSpPr>
        <p:spPr/>
        <p:txBody>
          <a:bodyPr/>
          <a:lstStyle/>
          <a:p>
            <a:fld id="{A9B4FCDD-766B-4E62-9C00-7867FCD603CA}" type="datetimeFigureOut">
              <a:rPr lang="en-US" smtClean="0"/>
              <a:t>5/12/2026</a:t>
            </a:fld>
            <a:endParaRPr lang="en-US"/>
          </a:p>
        </p:txBody>
      </p:sp>
      <p:sp>
        <p:nvSpPr>
          <p:cNvPr id="5" name="Footer Placeholder 4">
            <a:extLst>
              <a:ext uri="{FF2B5EF4-FFF2-40B4-BE49-F238E27FC236}">
                <a16:creationId xmlns:a16="http://schemas.microsoft.com/office/drawing/2014/main" id="{F9BEFB24-FE05-519A-5043-0E3B3CB5B0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729220-72CD-5449-412F-BE5543399DEB}"/>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4051589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10968-0241-A9DC-853A-1645AD133E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3E0004-DDA8-D787-A0A7-C996251819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CDCF09-0951-E7EB-1713-4AA3A55D80CD}"/>
              </a:ext>
            </a:extLst>
          </p:cNvPr>
          <p:cNvSpPr>
            <a:spLocks noGrp="1"/>
          </p:cNvSpPr>
          <p:nvPr>
            <p:ph type="dt" sz="half" idx="10"/>
          </p:nvPr>
        </p:nvSpPr>
        <p:spPr/>
        <p:txBody>
          <a:bodyPr/>
          <a:lstStyle/>
          <a:p>
            <a:fld id="{A9B4FCDD-766B-4E62-9C00-7867FCD603CA}" type="datetimeFigureOut">
              <a:rPr lang="en-US" smtClean="0"/>
              <a:t>5/12/2026</a:t>
            </a:fld>
            <a:endParaRPr lang="en-US"/>
          </a:p>
        </p:txBody>
      </p:sp>
      <p:sp>
        <p:nvSpPr>
          <p:cNvPr id="5" name="Footer Placeholder 4">
            <a:extLst>
              <a:ext uri="{FF2B5EF4-FFF2-40B4-BE49-F238E27FC236}">
                <a16:creationId xmlns:a16="http://schemas.microsoft.com/office/drawing/2014/main" id="{3DE02E93-01C1-2654-FD90-EBEB1F103E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02BD90-E1C6-23E2-A9DE-2D868B82FEB3}"/>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3177620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D090B-A08C-1C24-C54B-99F5A89C6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88D3F8-5F57-240A-0424-4A65EB6B394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FB32B2-504C-6485-698F-359C69BB40BA}"/>
              </a:ext>
            </a:extLst>
          </p:cNvPr>
          <p:cNvSpPr>
            <a:spLocks noGrp="1"/>
          </p:cNvSpPr>
          <p:nvPr>
            <p:ph type="dt" sz="half" idx="10"/>
          </p:nvPr>
        </p:nvSpPr>
        <p:spPr/>
        <p:txBody>
          <a:bodyPr/>
          <a:lstStyle/>
          <a:p>
            <a:fld id="{A9B4FCDD-766B-4E62-9C00-7867FCD603CA}" type="datetimeFigureOut">
              <a:rPr lang="en-US" smtClean="0"/>
              <a:t>5/12/2026</a:t>
            </a:fld>
            <a:endParaRPr lang="en-US"/>
          </a:p>
        </p:txBody>
      </p:sp>
      <p:sp>
        <p:nvSpPr>
          <p:cNvPr id="5" name="Footer Placeholder 4">
            <a:extLst>
              <a:ext uri="{FF2B5EF4-FFF2-40B4-BE49-F238E27FC236}">
                <a16:creationId xmlns:a16="http://schemas.microsoft.com/office/drawing/2014/main" id="{9F04C76F-47A9-AB71-7DEB-F673937FDC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D360C5-DEC8-4066-923F-8B72181CB03F}"/>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3925665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A8C94-6D99-6AC3-1EF7-2F0362EB08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441B4D-81E9-B2A4-CEBF-F7108598A9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00754E-A2B8-4CDA-B847-445D9D930E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F7B693-4F70-5B4A-002D-6273E9B848EE}"/>
              </a:ext>
            </a:extLst>
          </p:cNvPr>
          <p:cNvSpPr>
            <a:spLocks noGrp="1"/>
          </p:cNvSpPr>
          <p:nvPr>
            <p:ph type="dt" sz="half" idx="10"/>
          </p:nvPr>
        </p:nvSpPr>
        <p:spPr/>
        <p:txBody>
          <a:bodyPr/>
          <a:lstStyle/>
          <a:p>
            <a:fld id="{A9B4FCDD-766B-4E62-9C00-7867FCD603CA}" type="datetimeFigureOut">
              <a:rPr lang="en-US" smtClean="0"/>
              <a:t>5/12/2026</a:t>
            </a:fld>
            <a:endParaRPr lang="en-US"/>
          </a:p>
        </p:txBody>
      </p:sp>
      <p:sp>
        <p:nvSpPr>
          <p:cNvPr id="6" name="Footer Placeholder 5">
            <a:extLst>
              <a:ext uri="{FF2B5EF4-FFF2-40B4-BE49-F238E27FC236}">
                <a16:creationId xmlns:a16="http://schemas.microsoft.com/office/drawing/2014/main" id="{3D613803-3A0B-1325-03B4-73ADC811E1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E27C89-55F5-C760-B2BA-F264238F96D6}"/>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3619619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4F49E-1F3A-7C5C-CE89-7ACA1EDC9E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A9A141-E9C4-6803-A119-A33E6D96A3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72D70B-10E1-FB0E-B222-228891E7BC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CF3F57-BFDE-7576-3AC0-6593EFD776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DE8EF1-B4B0-7077-311E-C050D1EB44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C0AC0D-AED0-CF1F-5794-12A8DE0E6728}"/>
              </a:ext>
            </a:extLst>
          </p:cNvPr>
          <p:cNvSpPr>
            <a:spLocks noGrp="1"/>
          </p:cNvSpPr>
          <p:nvPr>
            <p:ph type="dt" sz="half" idx="10"/>
          </p:nvPr>
        </p:nvSpPr>
        <p:spPr/>
        <p:txBody>
          <a:bodyPr/>
          <a:lstStyle/>
          <a:p>
            <a:fld id="{A9B4FCDD-766B-4E62-9C00-7867FCD603CA}" type="datetimeFigureOut">
              <a:rPr lang="en-US" smtClean="0"/>
              <a:t>5/12/2026</a:t>
            </a:fld>
            <a:endParaRPr lang="en-US"/>
          </a:p>
        </p:txBody>
      </p:sp>
      <p:sp>
        <p:nvSpPr>
          <p:cNvPr id="8" name="Footer Placeholder 7">
            <a:extLst>
              <a:ext uri="{FF2B5EF4-FFF2-40B4-BE49-F238E27FC236}">
                <a16:creationId xmlns:a16="http://schemas.microsoft.com/office/drawing/2014/main" id="{DB9A3781-3F26-D4AB-717C-FFA257EA8A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A236DC-DD32-55F1-1931-7FC1168A1C7C}"/>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1993074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527B2-211D-104D-81CC-765A6FE5B8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8CD1DC-3377-4FCD-E6D8-3BACFE082E9C}"/>
              </a:ext>
            </a:extLst>
          </p:cNvPr>
          <p:cNvSpPr>
            <a:spLocks noGrp="1"/>
          </p:cNvSpPr>
          <p:nvPr>
            <p:ph type="dt" sz="half" idx="10"/>
          </p:nvPr>
        </p:nvSpPr>
        <p:spPr/>
        <p:txBody>
          <a:bodyPr/>
          <a:lstStyle/>
          <a:p>
            <a:fld id="{A9B4FCDD-766B-4E62-9C00-7867FCD603CA}" type="datetimeFigureOut">
              <a:rPr lang="en-US" smtClean="0"/>
              <a:t>5/12/2026</a:t>
            </a:fld>
            <a:endParaRPr lang="en-US"/>
          </a:p>
        </p:txBody>
      </p:sp>
      <p:sp>
        <p:nvSpPr>
          <p:cNvPr id="4" name="Footer Placeholder 3">
            <a:extLst>
              <a:ext uri="{FF2B5EF4-FFF2-40B4-BE49-F238E27FC236}">
                <a16:creationId xmlns:a16="http://schemas.microsoft.com/office/drawing/2014/main" id="{0BAF080B-B2D5-9E7C-64A9-CA341ABCB8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E4AB05-A1CE-6ED6-5636-F63428D64F24}"/>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166160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715B26-B617-D818-D462-07F5035752DD}"/>
              </a:ext>
            </a:extLst>
          </p:cNvPr>
          <p:cNvSpPr>
            <a:spLocks noGrp="1"/>
          </p:cNvSpPr>
          <p:nvPr>
            <p:ph type="dt" sz="half" idx="10"/>
          </p:nvPr>
        </p:nvSpPr>
        <p:spPr/>
        <p:txBody>
          <a:bodyPr/>
          <a:lstStyle/>
          <a:p>
            <a:fld id="{A9B4FCDD-766B-4E62-9C00-7867FCD603CA}" type="datetimeFigureOut">
              <a:rPr lang="en-US" smtClean="0"/>
              <a:t>5/12/2026</a:t>
            </a:fld>
            <a:endParaRPr lang="en-US"/>
          </a:p>
        </p:txBody>
      </p:sp>
      <p:sp>
        <p:nvSpPr>
          <p:cNvPr id="3" name="Footer Placeholder 2">
            <a:extLst>
              <a:ext uri="{FF2B5EF4-FFF2-40B4-BE49-F238E27FC236}">
                <a16:creationId xmlns:a16="http://schemas.microsoft.com/office/drawing/2014/main" id="{6034A478-B45B-BFC7-7D47-0557C49DA7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0F0D07-63B7-00D3-EED3-44F232F54382}"/>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11923878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C92EA-C087-BCAC-A960-D62FD7F675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BFAAF0-EC2C-3AFA-B245-BBDBAEB4A2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9B5CEE-C678-BB88-6049-A368756EA5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37F982-9ACC-459F-A07B-C2C16181ACB8}"/>
              </a:ext>
            </a:extLst>
          </p:cNvPr>
          <p:cNvSpPr>
            <a:spLocks noGrp="1"/>
          </p:cNvSpPr>
          <p:nvPr>
            <p:ph type="dt" sz="half" idx="10"/>
          </p:nvPr>
        </p:nvSpPr>
        <p:spPr/>
        <p:txBody>
          <a:bodyPr/>
          <a:lstStyle/>
          <a:p>
            <a:fld id="{A9B4FCDD-766B-4E62-9C00-7867FCD603CA}" type="datetimeFigureOut">
              <a:rPr lang="en-US" smtClean="0"/>
              <a:t>5/12/2026</a:t>
            </a:fld>
            <a:endParaRPr lang="en-US"/>
          </a:p>
        </p:txBody>
      </p:sp>
      <p:sp>
        <p:nvSpPr>
          <p:cNvPr id="6" name="Footer Placeholder 5">
            <a:extLst>
              <a:ext uri="{FF2B5EF4-FFF2-40B4-BE49-F238E27FC236}">
                <a16:creationId xmlns:a16="http://schemas.microsoft.com/office/drawing/2014/main" id="{42FD0BC8-E591-60FE-0E4E-DA9F78E9C9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85EE30-A728-3334-3A4A-1C9342D0D4AA}"/>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663586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CD3D7-0C5A-AB48-A28E-9C1D0704F253}" type="datetimeFigureOut">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pic>
        <p:nvPicPr>
          <p:cNvPr id="8" name="Picture 7" descr="A screenshot of a video game&#10;&#10;Description automatically generated">
            <a:extLst>
              <a:ext uri="{FF2B5EF4-FFF2-40B4-BE49-F238E27FC236}">
                <a16:creationId xmlns:a16="http://schemas.microsoft.com/office/drawing/2014/main" id="{74DBB72E-FFBE-9268-B71A-7FDE32D807B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348331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AE0C1-281D-84D9-FEAF-5B46EB109D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913A57-B376-D3F5-2EBF-B205BAFDF7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C42041-B4E8-6DE1-15E1-0809AE6D4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2EF4ED-862D-AFA7-D998-DFB488EE5624}"/>
              </a:ext>
            </a:extLst>
          </p:cNvPr>
          <p:cNvSpPr>
            <a:spLocks noGrp="1"/>
          </p:cNvSpPr>
          <p:nvPr>
            <p:ph type="dt" sz="half" idx="10"/>
          </p:nvPr>
        </p:nvSpPr>
        <p:spPr/>
        <p:txBody>
          <a:bodyPr/>
          <a:lstStyle/>
          <a:p>
            <a:fld id="{A9B4FCDD-766B-4E62-9C00-7867FCD603CA}" type="datetimeFigureOut">
              <a:rPr lang="en-US" smtClean="0"/>
              <a:t>5/12/2026</a:t>
            </a:fld>
            <a:endParaRPr lang="en-US"/>
          </a:p>
        </p:txBody>
      </p:sp>
      <p:sp>
        <p:nvSpPr>
          <p:cNvPr id="6" name="Footer Placeholder 5">
            <a:extLst>
              <a:ext uri="{FF2B5EF4-FFF2-40B4-BE49-F238E27FC236}">
                <a16:creationId xmlns:a16="http://schemas.microsoft.com/office/drawing/2014/main" id="{69C140C2-70A2-EF14-7ECE-4CFFC6D06B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3593E1-6A13-6772-2609-A7D861002FFF}"/>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2284808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9B9D0-87F2-3FAE-3BA1-714204CFE8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8DFA57-3E49-7D06-BE52-5C9D2D8D7D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33F653-9FD0-593B-0580-1105E4583F46}"/>
              </a:ext>
            </a:extLst>
          </p:cNvPr>
          <p:cNvSpPr>
            <a:spLocks noGrp="1"/>
          </p:cNvSpPr>
          <p:nvPr>
            <p:ph type="dt" sz="half" idx="10"/>
          </p:nvPr>
        </p:nvSpPr>
        <p:spPr/>
        <p:txBody>
          <a:bodyPr/>
          <a:lstStyle/>
          <a:p>
            <a:fld id="{A9B4FCDD-766B-4E62-9C00-7867FCD603CA}" type="datetimeFigureOut">
              <a:rPr lang="en-US" smtClean="0"/>
              <a:t>5/12/2026</a:t>
            </a:fld>
            <a:endParaRPr lang="en-US"/>
          </a:p>
        </p:txBody>
      </p:sp>
      <p:sp>
        <p:nvSpPr>
          <p:cNvPr id="5" name="Footer Placeholder 4">
            <a:extLst>
              <a:ext uri="{FF2B5EF4-FFF2-40B4-BE49-F238E27FC236}">
                <a16:creationId xmlns:a16="http://schemas.microsoft.com/office/drawing/2014/main" id="{73D5F510-EB18-B1C7-7921-B992D1E6D9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AB1E98-5E0F-CD37-775B-9FB7528039E5}"/>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11492226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BF9171-18B4-BECB-56A3-D2742A5107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EBA87E-EAC0-6EDD-4A85-0781358322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AEEECC-32D0-D5F0-884F-FF089C1525CC}"/>
              </a:ext>
            </a:extLst>
          </p:cNvPr>
          <p:cNvSpPr>
            <a:spLocks noGrp="1"/>
          </p:cNvSpPr>
          <p:nvPr>
            <p:ph type="dt" sz="half" idx="10"/>
          </p:nvPr>
        </p:nvSpPr>
        <p:spPr/>
        <p:txBody>
          <a:bodyPr/>
          <a:lstStyle/>
          <a:p>
            <a:fld id="{A9B4FCDD-766B-4E62-9C00-7867FCD603CA}" type="datetimeFigureOut">
              <a:rPr lang="en-US" smtClean="0"/>
              <a:t>5/12/2026</a:t>
            </a:fld>
            <a:endParaRPr lang="en-US"/>
          </a:p>
        </p:txBody>
      </p:sp>
      <p:sp>
        <p:nvSpPr>
          <p:cNvPr id="5" name="Footer Placeholder 4">
            <a:extLst>
              <a:ext uri="{FF2B5EF4-FFF2-40B4-BE49-F238E27FC236}">
                <a16:creationId xmlns:a16="http://schemas.microsoft.com/office/drawing/2014/main" id="{954E6DCB-33FC-30D0-740E-8EC24A3755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E7C43A-1CE6-2C1D-9DCE-173BC6D5565A}"/>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238448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2CD3D7-0C5A-AB48-A28E-9C1D0704F253}" type="datetimeFigureOut">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921605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2CD3D7-0C5A-AB48-A28E-9C1D0704F253}" type="datetimeFigureOut">
              <a:rPr lang="en-US" smtClean="0"/>
              <a:t>5/12/2026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04F32-9C28-654B-9128-9BBED3C14F06}" type="slidenum">
              <a:rPr lang="en-US" smtClean="0"/>
              <a:t>‹#›</a:t>
            </a:fld>
            <a:endParaRPr lang="en-US"/>
          </a:p>
        </p:txBody>
      </p:sp>
      <p:pic>
        <p:nvPicPr>
          <p:cNvPr id="9" name="Picture 8" descr="A screenshot of a computer&#10;&#10;AI-generated content may be incorrect.">
            <a:extLst>
              <a:ext uri="{FF2B5EF4-FFF2-40B4-BE49-F238E27FC236}">
                <a16:creationId xmlns:a16="http://schemas.microsoft.com/office/drawing/2014/main" id="{EBC78C01-C151-93EC-B75D-5A47B1D20BB6}"/>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869210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2CD3D7-0C5A-AB48-A28E-9C1D0704F253}" type="datetimeFigureOut">
              <a:rPr lang="en-US" smtClean="0"/>
              <a:t>5/12/2026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185212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2CD3D7-0C5A-AB48-A28E-9C1D0704F253}" type="datetimeFigureOut">
              <a:rPr lang="en-US" smtClean="0"/>
              <a:t>5/12/2026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1297066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2CD3D7-0C5A-AB48-A28E-9C1D0704F253}" type="datetimeFigureOut">
              <a:rPr lang="en-US" smtClean="0"/>
              <a:t>5/12/2026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920658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2CD3D7-0C5A-AB48-A28E-9C1D0704F253}" type="datetimeFigureOut">
              <a:rPr lang="en-US" smtClean="0"/>
              <a:t>5/12/2026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15921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2CD3D7-0C5A-AB48-A28E-9C1D0704F253}" type="datetimeFigureOut">
              <a:rPr lang="en-US" smtClean="0"/>
              <a:t>5/12/2026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166235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CD3D7-0C5A-AB48-A28E-9C1D0704F253}" type="datetimeFigureOut">
              <a:rPr lang="en-US" smtClean="0"/>
              <a:t>5/12/2026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B04F32-9C28-654B-9128-9BBED3C14F06}" type="slidenum">
              <a:rPr lang="en-US" smtClean="0"/>
              <a:t>‹#›</a:t>
            </a:fld>
            <a:endParaRPr lang="en-US"/>
          </a:p>
        </p:txBody>
      </p:sp>
      <p:pic>
        <p:nvPicPr>
          <p:cNvPr id="8" name="Picture 7" descr="A screenshot of a computer&#10;&#10;AI-generated content may be incorrect.">
            <a:extLst>
              <a:ext uri="{FF2B5EF4-FFF2-40B4-BE49-F238E27FC236}">
                <a16:creationId xmlns:a16="http://schemas.microsoft.com/office/drawing/2014/main" id="{9E8EA925-1D4A-EAF2-CDE5-E40C5AD066F1}"/>
              </a:ext>
            </a:extLst>
          </p:cNvPr>
          <p:cNvPicPr>
            <a:picLocks noChangeAspect="1"/>
          </p:cNvPicPr>
          <p:nvPr userDrawn="1"/>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290131436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2F3521-18EB-51E6-5673-B70121BB1D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6D2FA2-12E2-8883-922B-C5BBA7E106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898C46-0FB6-468D-3801-0C1EAE11E9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9B4FCDD-766B-4E62-9C00-7867FCD603CA}" type="datetimeFigureOut">
              <a:rPr lang="en-US" smtClean="0"/>
              <a:t>5/12/2026</a:t>
            </a:fld>
            <a:endParaRPr lang="en-US"/>
          </a:p>
        </p:txBody>
      </p:sp>
      <p:sp>
        <p:nvSpPr>
          <p:cNvPr id="5" name="Footer Placeholder 4">
            <a:extLst>
              <a:ext uri="{FF2B5EF4-FFF2-40B4-BE49-F238E27FC236}">
                <a16:creationId xmlns:a16="http://schemas.microsoft.com/office/drawing/2014/main" id="{31C787A9-2259-CDB7-C7DB-A8A897655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C2B777C-B5FA-BB97-EC0A-7551435ABB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C6CFB1B-BEA7-462B-A456-B89F99D467EB}" type="slidenum">
              <a:rPr lang="en-US" smtClean="0"/>
              <a:t>‹#›</a:t>
            </a:fld>
            <a:endParaRPr lang="en-US"/>
          </a:p>
        </p:txBody>
      </p:sp>
    </p:spTree>
    <p:extLst>
      <p:ext uri="{BB962C8B-B14F-4D97-AF65-F5344CB8AC3E}">
        <p14:creationId xmlns:p14="http://schemas.microsoft.com/office/powerpoint/2010/main" val="13133450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9BA36-0420-F8E4-0245-FD612BCA4E92}"/>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3A4D6B6A-1653-DAC9-D14F-954BFEF6403F}"/>
              </a:ext>
            </a:extLst>
          </p:cNvPr>
          <p:cNvSpPr/>
          <p:nvPr/>
        </p:nvSpPr>
        <p:spPr>
          <a:xfrm>
            <a:off x="9164660" y="5219827"/>
            <a:ext cx="2841856" cy="700920"/>
          </a:xfrm>
          <a:prstGeom prst="rect">
            <a:avLst/>
          </a:prstGeom>
          <a:solidFill>
            <a:schemeClr val="bg1"/>
          </a:solidFill>
          <a:ln>
            <a:solidFill>
              <a:srgbClr val="473B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Session 14</a:t>
            </a:r>
          </a:p>
        </p:txBody>
      </p:sp>
      <p:pic>
        <p:nvPicPr>
          <p:cNvPr id="3" name="Picture 2">
            <a:extLst>
              <a:ext uri="{FF2B5EF4-FFF2-40B4-BE49-F238E27FC236}">
                <a16:creationId xmlns:a16="http://schemas.microsoft.com/office/drawing/2014/main" id="{C4969FA5-A6A4-7331-FB07-6A00D54C1513}"/>
              </a:ext>
            </a:extLst>
          </p:cNvPr>
          <p:cNvPicPr>
            <a:picLocks noChangeAspect="1"/>
          </p:cNvPicPr>
          <p:nvPr/>
        </p:nvPicPr>
        <p:blipFill>
          <a:blip r:embed="rId3"/>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23365C16-A45D-4D82-BE57-BF5E31A0D079}"/>
              </a:ext>
            </a:extLst>
          </p:cNvPr>
          <p:cNvSpPr/>
          <p:nvPr/>
        </p:nvSpPr>
        <p:spPr>
          <a:xfrm>
            <a:off x="9150804" y="5372227"/>
            <a:ext cx="2841856" cy="700920"/>
          </a:xfrm>
          <a:prstGeom prst="rect">
            <a:avLst/>
          </a:prstGeom>
          <a:solidFill>
            <a:schemeClr val="bg1"/>
          </a:solidFill>
          <a:ln>
            <a:solidFill>
              <a:srgbClr val="473B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Session 4</a:t>
            </a:r>
          </a:p>
        </p:txBody>
      </p:sp>
    </p:spTree>
    <p:extLst>
      <p:ext uri="{BB962C8B-B14F-4D97-AF65-F5344CB8AC3E}">
        <p14:creationId xmlns:p14="http://schemas.microsoft.com/office/powerpoint/2010/main" val="2589122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a:extLst>
            <a:ext uri="{FF2B5EF4-FFF2-40B4-BE49-F238E27FC236}">
              <a16:creationId xmlns:a16="http://schemas.microsoft.com/office/drawing/2014/main" id="{CBDF0B56-C6DC-9F4E-032C-290132941A5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7B53BFD-2FC5-86E8-2083-B4BE68B0C781}"/>
              </a:ext>
            </a:extLst>
          </p:cNvPr>
          <p:cNvPicPr>
            <a:picLocks noChangeAspect="1"/>
          </p:cNvPicPr>
          <p:nvPr/>
        </p:nvPicPr>
        <p:blipFill>
          <a:blip r:embed="rId3"/>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4DAFA701-40A7-5433-D6CA-6EB37C807475}"/>
              </a:ext>
            </a:extLst>
          </p:cNvPr>
          <p:cNvSpPr txBox="1"/>
          <p:nvPr/>
        </p:nvSpPr>
        <p:spPr>
          <a:xfrm>
            <a:off x="326574" y="390523"/>
            <a:ext cx="7258790" cy="3539430"/>
          </a:xfrm>
          <a:prstGeom prst="rect">
            <a:avLst/>
          </a:prstGeom>
          <a:noFill/>
        </p:spPr>
        <p:txBody>
          <a:bodyPr wrap="square" lIns="91440" tIns="45720" rIns="91440" bIns="45720" rtlCol="0" anchor="t">
            <a:spAutoFit/>
          </a:bodyPr>
          <a:lstStyle/>
          <a:p>
            <a:pPr lvl="0">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Walls Destroyed (Joshua 6:20-21)</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b="1" dirty="0">
              <a:solidFill>
                <a:schemeClr val="bg1"/>
              </a:solidFill>
              <a:latin typeface="Gotham" panose="02000604040000020004" pitchFamily="2" charset="0"/>
              <a:cs typeface="Times New Roman" panose="02020603050405020304" pitchFamily="18" charset="0"/>
            </a:endParaRPr>
          </a:p>
          <a:p>
            <a:pPr marL="457200" indent="-457200">
              <a:buFont typeface="Arial" panose="020B0604020202020204" pitchFamily="34" charset="0"/>
              <a:buChar char="•"/>
            </a:pPr>
            <a:r>
              <a:rPr lang="en-US" sz="2800" b="1" i="1" dirty="0">
                <a:solidFill>
                  <a:schemeClr val="bg1"/>
                </a:solidFill>
                <a:latin typeface="DIN-Bold"/>
              </a:rPr>
              <a:t>We can trust God to do what only He can do.</a:t>
            </a:r>
          </a:p>
          <a:p>
            <a:r>
              <a:rPr lang="en-US" sz="2800" b="1" i="1" dirty="0">
                <a:solidFill>
                  <a:schemeClr val="bg1"/>
                </a:solidFill>
                <a:latin typeface="DIN-Bold"/>
              </a:rPr>
              <a:t> </a:t>
            </a:r>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Who do you trust most in life? Why?</a:t>
            </a:r>
          </a:p>
          <a:p>
            <a:pPr lvl="1"/>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What potential victory is God asking you to trust Him to provide?</a:t>
            </a:r>
          </a:p>
        </p:txBody>
      </p:sp>
    </p:spTree>
    <p:extLst>
      <p:ext uri="{BB962C8B-B14F-4D97-AF65-F5344CB8AC3E}">
        <p14:creationId xmlns:p14="http://schemas.microsoft.com/office/powerpoint/2010/main" val="2928090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a:extLst>
            <a:ext uri="{FF2B5EF4-FFF2-40B4-BE49-F238E27FC236}">
              <a16:creationId xmlns:a16="http://schemas.microsoft.com/office/drawing/2014/main" id="{8A3E9DA2-544C-C446-AEDA-E38DDABEAFA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C9B189F-F2F1-2BBD-EC4C-E8E94F47366D}"/>
              </a:ext>
            </a:extLst>
          </p:cNvPr>
          <p:cNvPicPr>
            <a:picLocks noChangeAspect="1"/>
          </p:cNvPicPr>
          <p:nvPr/>
        </p:nvPicPr>
        <p:blipFill>
          <a:blip r:embed="rId4"/>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7087E7CD-3E30-FD7F-AAD1-88F66A078AFA}"/>
              </a:ext>
            </a:extLst>
          </p:cNvPr>
          <p:cNvSpPr txBox="1"/>
          <p:nvPr/>
        </p:nvSpPr>
        <p:spPr>
          <a:xfrm>
            <a:off x="664022" y="360673"/>
            <a:ext cx="10495814" cy="5909310"/>
          </a:xfrm>
          <a:prstGeom prst="rect">
            <a:avLst/>
          </a:prstGeom>
          <a:noFill/>
        </p:spPr>
        <p:txBody>
          <a:bodyPr wrap="square" rtlCol="0">
            <a:spAutoFit/>
          </a:bodyPr>
          <a:lstStyle/>
          <a:p>
            <a:pPr>
              <a:defRPr/>
            </a:pPr>
            <a:r>
              <a:rPr kumimoji="0" lang="en-US" sz="2800" b="1" i="1" u="none" strike="noStrike" kern="1200" cap="none" spc="0" normalizeH="0" baseline="0" noProof="0" dirty="0">
                <a:ln>
                  <a:noFill/>
                </a:ln>
                <a:solidFill>
                  <a:prstClr val="black"/>
                </a:solidFill>
                <a:effectLst/>
                <a:uLnTx/>
                <a:uFillTx/>
                <a:latin typeface="Gotham" panose="02000604040000020004" pitchFamily="2" charset="0"/>
                <a:ea typeface="Calibri" panose="020F0502020204030204" pitchFamily="34" charset="0"/>
                <a:cs typeface="Times New Roman" panose="02020603050405020304" pitchFamily="18" charset="0"/>
              </a:rPr>
              <a:t>Promises Kept (Joshua 6:22-25)</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1" i="0" dirty="0">
              <a:solidFill>
                <a:srgbClr val="000000"/>
              </a:solidFill>
              <a:effectLst/>
              <a:latin typeface="system-ui"/>
            </a:endParaRPr>
          </a:p>
          <a:p>
            <a:pPr algn="l">
              <a:buNone/>
            </a:pPr>
            <a:r>
              <a:rPr lang="en-US" sz="2800" b="1" i="0" baseline="30000" dirty="0">
                <a:solidFill>
                  <a:srgbClr val="000000"/>
                </a:solidFill>
                <a:effectLst/>
                <a:latin typeface="system-ui"/>
              </a:rPr>
              <a:t>22 </a:t>
            </a:r>
            <a:r>
              <a:rPr lang="en-US" sz="2800" b="0" i="0" dirty="0">
                <a:solidFill>
                  <a:srgbClr val="000000"/>
                </a:solidFill>
                <a:effectLst/>
                <a:latin typeface="system-ui"/>
              </a:rPr>
              <a:t>Joshua said to the two men who had scouted the land, “Go to the prostitute’s house and bring the woman out of there, and all who are with her, just as you swore to her.” </a:t>
            </a:r>
            <a:r>
              <a:rPr lang="en-US" sz="2800" b="1" i="0" baseline="30000" dirty="0">
                <a:solidFill>
                  <a:srgbClr val="000000"/>
                </a:solidFill>
                <a:effectLst/>
                <a:latin typeface="system-ui"/>
              </a:rPr>
              <a:t>23 </a:t>
            </a:r>
            <a:r>
              <a:rPr lang="en-US" sz="2800" b="0" i="0" dirty="0">
                <a:solidFill>
                  <a:srgbClr val="000000"/>
                </a:solidFill>
                <a:effectLst/>
                <a:latin typeface="system-ui"/>
              </a:rPr>
              <a:t>So the young men who had scouted went in and brought out Rahab and her father, mother, brothers, and all who belonged to her. They brought out her whole family and settled them outside the camp of Israel.</a:t>
            </a:r>
          </a:p>
          <a:p>
            <a:pPr algn="l">
              <a:buNone/>
            </a:pPr>
            <a:endParaRPr lang="en-US" b="0" i="0" dirty="0">
              <a:solidFill>
                <a:srgbClr val="000000"/>
              </a:solidFill>
              <a:effectLst/>
              <a:latin typeface="system-ui"/>
            </a:endParaRPr>
          </a:p>
          <a:p>
            <a:pPr algn="l">
              <a:buNone/>
            </a:pPr>
            <a:r>
              <a:rPr lang="en-US" sz="2800" b="1" i="0" baseline="30000" dirty="0">
                <a:solidFill>
                  <a:srgbClr val="000000"/>
                </a:solidFill>
                <a:effectLst/>
                <a:latin typeface="system-ui"/>
              </a:rPr>
              <a:t>24 </a:t>
            </a:r>
            <a:r>
              <a:rPr lang="en-US" sz="2800" b="0" i="0" dirty="0">
                <a:solidFill>
                  <a:srgbClr val="000000"/>
                </a:solidFill>
                <a:effectLst/>
                <a:latin typeface="system-ui"/>
              </a:rPr>
              <a:t>They burned the city and everything in it, but they put the silver and gold and the articles of bronze and iron into the treasury of the </a:t>
            </a:r>
            <a:r>
              <a:rPr lang="en-US" sz="2800" b="0" i="0" cap="small" dirty="0">
                <a:solidFill>
                  <a:srgbClr val="000000"/>
                </a:solidFill>
                <a:effectLst/>
                <a:latin typeface="system-ui"/>
              </a:rPr>
              <a:t>Lord</a:t>
            </a:r>
            <a:r>
              <a:rPr lang="en-US" sz="2800" b="0" i="0" dirty="0">
                <a:solidFill>
                  <a:srgbClr val="000000"/>
                </a:solidFill>
                <a:effectLst/>
                <a:latin typeface="system-ui"/>
              </a:rPr>
              <a:t>’s house. </a:t>
            </a:r>
            <a:r>
              <a:rPr lang="en-US" sz="2800" b="1" i="0" baseline="30000" dirty="0">
                <a:solidFill>
                  <a:srgbClr val="000000"/>
                </a:solidFill>
                <a:effectLst/>
                <a:latin typeface="system-ui"/>
              </a:rPr>
              <a:t>25 </a:t>
            </a:r>
            <a:r>
              <a:rPr lang="en-US" sz="2800" b="0" i="0" dirty="0">
                <a:solidFill>
                  <a:srgbClr val="000000"/>
                </a:solidFill>
                <a:effectLst/>
                <a:latin typeface="system-ui"/>
              </a:rPr>
              <a:t>However, Joshua spared Rahab the prostitute, her father’s family, and all who belonged to her, because she hid the messengers Joshua had sent to spy on Jericho, and she still lives in Israel today.</a:t>
            </a:r>
          </a:p>
        </p:txBody>
      </p:sp>
    </p:spTree>
    <p:extLst>
      <p:ext uri="{BB962C8B-B14F-4D97-AF65-F5344CB8AC3E}">
        <p14:creationId xmlns:p14="http://schemas.microsoft.com/office/powerpoint/2010/main" val="210071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a:extLst>
            <a:ext uri="{FF2B5EF4-FFF2-40B4-BE49-F238E27FC236}">
              <a16:creationId xmlns:a16="http://schemas.microsoft.com/office/drawing/2014/main" id="{AF0D94A3-B53D-CA1C-BD62-E3D7F4C1A9E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B4345EC-EE1B-B368-D875-58EA1F9D0A06}"/>
              </a:ext>
            </a:extLst>
          </p:cNvPr>
          <p:cNvPicPr>
            <a:picLocks noChangeAspect="1"/>
          </p:cNvPicPr>
          <p:nvPr/>
        </p:nvPicPr>
        <p:blipFill>
          <a:blip r:embed="rId3"/>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CDFA93E2-F82E-E520-3286-CB165ADB1C62}"/>
              </a:ext>
            </a:extLst>
          </p:cNvPr>
          <p:cNvSpPr txBox="1"/>
          <p:nvPr/>
        </p:nvSpPr>
        <p:spPr>
          <a:xfrm>
            <a:off x="326573" y="390523"/>
            <a:ext cx="8786254" cy="3539430"/>
          </a:xfrm>
          <a:prstGeom prst="rect">
            <a:avLst/>
          </a:prstGeom>
          <a:noFill/>
        </p:spPr>
        <p:txBody>
          <a:bodyPr wrap="square" lIns="91440" tIns="45720" rIns="91440" bIns="45720" rtlCol="0" anchor="t">
            <a:spAutoFit/>
          </a:bodyPr>
          <a:lstStyle/>
          <a:p>
            <a:pPr lvl="0">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Promises Kept (Joshua 6:22-25)</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b="1" dirty="0">
              <a:solidFill>
                <a:schemeClr val="bg1"/>
              </a:solidFill>
              <a:latin typeface="Gotham" panose="02000604040000020004" pitchFamily="2" charset="0"/>
              <a:cs typeface="Times New Roman" panose="02020603050405020304" pitchFamily="18" charset="0"/>
            </a:endParaRPr>
          </a:p>
          <a:p>
            <a:pPr marL="457200" indent="-457200">
              <a:buFont typeface="Arial" panose="020B0604020202020204" pitchFamily="34" charset="0"/>
              <a:buChar char="•"/>
            </a:pPr>
            <a:r>
              <a:rPr lang="en-US" sz="2800" b="1" i="1" dirty="0">
                <a:solidFill>
                  <a:schemeClr val="bg1"/>
                </a:solidFill>
                <a:latin typeface="DIN-Bold"/>
              </a:rPr>
              <a:t>We can live in victory by trusting in God’s promises .</a:t>
            </a:r>
          </a:p>
          <a:p>
            <a:r>
              <a:rPr lang="en-US" sz="2800" b="1" i="1" dirty="0">
                <a:solidFill>
                  <a:schemeClr val="bg1"/>
                </a:solidFill>
                <a:latin typeface="DIN-Bold"/>
              </a:rPr>
              <a:t> </a:t>
            </a:r>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Who is the most famous member of your family tree? Why is that person significant?</a:t>
            </a:r>
          </a:p>
          <a:p>
            <a:pPr lvl="1"/>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What victories does God promise His people today?</a:t>
            </a:r>
          </a:p>
        </p:txBody>
      </p:sp>
    </p:spTree>
    <p:extLst>
      <p:ext uri="{BB962C8B-B14F-4D97-AF65-F5344CB8AC3E}">
        <p14:creationId xmlns:p14="http://schemas.microsoft.com/office/powerpoint/2010/main" val="2576272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a:extLst>
            <a:ext uri="{FF2B5EF4-FFF2-40B4-BE49-F238E27FC236}">
              <a16:creationId xmlns:a16="http://schemas.microsoft.com/office/drawing/2014/main" id="{0B9D09AF-BE6A-D25B-9EF4-7A993928FE5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632A9AF-E3AA-62A3-5418-4B8B74EFE0BA}"/>
              </a:ext>
            </a:extLst>
          </p:cNvPr>
          <p:cNvPicPr>
            <a:picLocks noChangeAspect="1"/>
          </p:cNvPicPr>
          <p:nvPr/>
        </p:nvPicPr>
        <p:blipFill>
          <a:blip r:embed="rId4"/>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308D237-9DBE-7B87-3AE1-7A7C6E81FEBD}"/>
              </a:ext>
            </a:extLst>
          </p:cNvPr>
          <p:cNvSpPr txBox="1"/>
          <p:nvPr/>
        </p:nvSpPr>
        <p:spPr>
          <a:xfrm>
            <a:off x="326574" y="505431"/>
            <a:ext cx="8422571" cy="3539430"/>
          </a:xfrm>
          <a:prstGeom prst="rect">
            <a:avLst/>
          </a:prstGeom>
          <a:noFill/>
        </p:spPr>
        <p:txBody>
          <a:bodyPr wrap="square" lIns="91440" tIns="45720" rIns="91440" bIns="45720" rtlCol="0" anchor="t">
            <a:spAutoFit/>
          </a:bodyPr>
          <a:lstStyle/>
          <a:p>
            <a:pPr marL="0" marR="0">
              <a:spcBef>
                <a:spcPts val="0"/>
              </a:spcBef>
              <a:spcAft>
                <a:spcPts val="0"/>
              </a:spcAft>
            </a:pPr>
            <a:r>
              <a:rPr lang="en-US" sz="2800" b="1" i="1" dirty="0">
                <a:solidFill>
                  <a:schemeClr val="bg1"/>
                </a:solidFill>
                <a:effectLst/>
                <a:latin typeface="Gotham" panose="02000604040000020004" pitchFamily="2" charset="0"/>
                <a:ea typeface="Calibri" panose="020F0502020204030204" pitchFamily="34" charset="0"/>
                <a:cs typeface="Times New Roman" panose="02020603050405020304" pitchFamily="18" charset="0"/>
              </a:rPr>
              <a:t>CHALLENGE</a:t>
            </a:r>
            <a:endParaRPr lang="en-US" sz="2800" b="1" i="1" dirty="0">
              <a:solidFill>
                <a:schemeClr val="bg1"/>
              </a:solidFill>
              <a:effectLst/>
              <a:latin typeface="Gotham Light" pitchFamily="50" charset="0"/>
              <a:ea typeface="Calibri" panose="020F0502020204030204" pitchFamily="34" charset="0"/>
              <a:cs typeface="Times New Roman" panose="02020603050405020304" pitchFamily="18" charset="0"/>
            </a:endParaRPr>
          </a:p>
          <a:p>
            <a:pPr algn="l"/>
            <a:endParaRPr lang="en-US" sz="2800" b="1" i="1" dirty="0">
              <a:solidFill>
                <a:schemeClr val="bg1"/>
              </a:solidFill>
              <a:latin typeface="DIN-Bold"/>
            </a:endParaRPr>
          </a:p>
          <a:p>
            <a:pPr marL="1828800" lvl="3" indent="-457200">
              <a:buFont typeface="Arial" panose="020B0604020202020204" pitchFamily="34" charset="0"/>
              <a:buChar char="•"/>
            </a:pPr>
            <a:r>
              <a:rPr lang="en-US" sz="2800" b="1" i="1" dirty="0">
                <a:solidFill>
                  <a:schemeClr val="bg1"/>
                </a:solidFill>
                <a:latin typeface="DIN-Bold"/>
              </a:rPr>
              <a:t>What are ways that you can demonstrate trust and obedience to God? </a:t>
            </a:r>
          </a:p>
          <a:p>
            <a:pPr lvl="3"/>
            <a:endParaRPr lang="en-US" sz="2800" b="1" i="1" dirty="0">
              <a:solidFill>
                <a:schemeClr val="bg1"/>
              </a:solidFill>
              <a:latin typeface="DIN-Bold"/>
            </a:endParaRPr>
          </a:p>
          <a:p>
            <a:pPr marL="1828800" lvl="3" indent="-457200">
              <a:buFont typeface="Arial" panose="020B0604020202020204" pitchFamily="34" charset="0"/>
              <a:buChar char="•"/>
            </a:pPr>
            <a:r>
              <a:rPr lang="en-US" sz="2800" b="1" i="1" dirty="0">
                <a:solidFill>
                  <a:schemeClr val="bg1"/>
                </a:solidFill>
                <a:latin typeface="DIN-Bold"/>
              </a:rPr>
              <a:t>Is there anything happening in your life right now where you are struggling to trust God’s promises and obey Him?</a:t>
            </a:r>
          </a:p>
        </p:txBody>
      </p:sp>
    </p:spTree>
    <p:extLst>
      <p:ext uri="{BB962C8B-B14F-4D97-AF65-F5344CB8AC3E}">
        <p14:creationId xmlns:p14="http://schemas.microsoft.com/office/powerpoint/2010/main" val="920688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2BA2BD9-7B54-4190-8F06-3EF3658A0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5">
            <a:extLst>
              <a:ext uri="{FF2B5EF4-FFF2-40B4-BE49-F238E27FC236}">
                <a16:creationId xmlns:a16="http://schemas.microsoft.com/office/drawing/2014/main" id="{4A9F8392-15FD-B123-B73B-A3CB946407DE}"/>
              </a:ext>
            </a:extLst>
          </p:cNvPr>
          <p:cNvSpPr>
            <a:spLocks noGrp="1"/>
          </p:cNvSpPr>
          <p:nvPr>
            <p:ph sz="half" idx="1"/>
          </p:nvPr>
        </p:nvSpPr>
        <p:spPr>
          <a:xfrm>
            <a:off x="329184" y="2404872"/>
            <a:ext cx="11862816" cy="1645919"/>
          </a:xfrm>
        </p:spPr>
        <p:txBody>
          <a:bodyPr>
            <a:normAutofit fontScale="85000" lnSpcReduction="20000"/>
          </a:bodyPr>
          <a:lstStyle/>
          <a:p>
            <a:pPr marL="0" indent="0" algn="ctr" defTabSz="914400">
              <a:lnSpc>
                <a:spcPct val="110000"/>
              </a:lnSpc>
              <a:spcBef>
                <a:spcPct val="0"/>
              </a:spcBef>
              <a:spcAft>
                <a:spcPts val="600"/>
              </a:spcAft>
              <a:buNone/>
            </a:pPr>
            <a:r>
              <a:rPr lang="en-US" sz="5600" b="1" dirty="0">
                <a:solidFill>
                  <a:schemeClr val="bg1"/>
                </a:solidFill>
                <a:effectLst/>
                <a:latin typeface="+mj-lt"/>
                <a:ea typeface="+mj-ea"/>
                <a:cs typeface="+mj-cs"/>
              </a:rPr>
              <a:t>God’s </a:t>
            </a:r>
            <a:r>
              <a:rPr lang="en-US" sz="5600" b="1" dirty="0">
                <a:solidFill>
                  <a:schemeClr val="bg1"/>
                </a:solidFill>
                <a:latin typeface="+mj-lt"/>
                <a:ea typeface="+mj-ea"/>
                <a:cs typeface="+mj-cs"/>
              </a:rPr>
              <a:t>Care</a:t>
            </a:r>
            <a:endParaRPr lang="en-US" sz="5600" b="1" dirty="0">
              <a:solidFill>
                <a:schemeClr val="bg1"/>
              </a:solidFill>
              <a:effectLst/>
              <a:latin typeface="+mj-lt"/>
              <a:ea typeface="+mj-ea"/>
              <a:cs typeface="+mj-cs"/>
            </a:endParaRPr>
          </a:p>
          <a:p>
            <a:pPr marL="0" indent="0" algn="ctr" defTabSz="914400">
              <a:lnSpc>
                <a:spcPct val="110000"/>
              </a:lnSpc>
              <a:spcBef>
                <a:spcPct val="0"/>
              </a:spcBef>
              <a:spcAft>
                <a:spcPts val="600"/>
              </a:spcAft>
              <a:buNone/>
            </a:pPr>
            <a:r>
              <a:rPr lang="en-US" sz="5600" b="1" dirty="0">
                <a:solidFill>
                  <a:schemeClr val="bg1"/>
                </a:solidFill>
                <a:latin typeface="+mj-lt"/>
                <a:ea typeface="+mj-ea"/>
                <a:cs typeface="+mj-cs"/>
              </a:rPr>
              <a:t>(Psalm 23:1-6)</a:t>
            </a:r>
          </a:p>
          <a:p>
            <a:endParaRPr lang="en-US" dirty="0"/>
          </a:p>
        </p:txBody>
      </p:sp>
      <p:pic>
        <p:nvPicPr>
          <p:cNvPr id="3" name="Picture 2">
            <a:extLst>
              <a:ext uri="{FF2B5EF4-FFF2-40B4-BE49-F238E27FC236}">
                <a16:creationId xmlns:a16="http://schemas.microsoft.com/office/drawing/2014/main" id="{E283098D-4DF3-64EF-4DAF-75FEE4C0DA83}"/>
              </a:ext>
            </a:extLst>
          </p:cNvPr>
          <p:cNvPicPr>
            <a:picLocks noChangeAspect="1"/>
          </p:cNvPicPr>
          <p:nvPr/>
        </p:nvPicPr>
        <p:blipFill>
          <a:blip r:embed="rId3"/>
          <a:src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4ECD94B-54EF-25B4-BF36-3037DBEFD151}"/>
              </a:ext>
            </a:extLst>
          </p:cNvPr>
          <p:cNvSpPr txBox="1"/>
          <p:nvPr/>
        </p:nvSpPr>
        <p:spPr>
          <a:xfrm>
            <a:off x="467351" y="2023043"/>
            <a:ext cx="7647950" cy="2787948"/>
          </a:xfrm>
          <a:prstGeom prst="rect">
            <a:avLst/>
          </a:prstGeom>
          <a:solidFill>
            <a:srgbClr val="653832"/>
          </a:solidFill>
        </p:spPr>
        <p:txBody>
          <a:bodyPr vert="horz" lIns="91440" tIns="45720" rIns="91440" bIns="45720" rtlCol="0" anchor="b">
            <a:normAutofit fontScale="55000" lnSpcReduction="20000"/>
          </a:bodyPr>
          <a:lstStyle/>
          <a:p>
            <a:pPr algn="ctr" defTabSz="914400">
              <a:lnSpc>
                <a:spcPct val="110000"/>
              </a:lnSpc>
              <a:spcBef>
                <a:spcPct val="0"/>
              </a:spcBef>
              <a:spcAft>
                <a:spcPts val="600"/>
              </a:spcAft>
            </a:pPr>
            <a:r>
              <a:rPr lang="en-US" sz="6500" b="1" dirty="0">
                <a:solidFill>
                  <a:srgbClr val="ECE7E4"/>
                </a:solidFill>
                <a:latin typeface="+mj-lt"/>
                <a:ea typeface="+mj-ea"/>
                <a:cs typeface="+mj-cs"/>
              </a:rPr>
              <a:t>MAIN IDEA:</a:t>
            </a:r>
          </a:p>
          <a:p>
            <a:pPr algn="ctr" defTabSz="914400">
              <a:lnSpc>
                <a:spcPct val="90000"/>
              </a:lnSpc>
              <a:spcBef>
                <a:spcPct val="0"/>
              </a:spcBef>
              <a:spcAft>
                <a:spcPts val="600"/>
              </a:spcAft>
            </a:pPr>
            <a:endParaRPr lang="en-US" sz="4400" b="1" dirty="0">
              <a:solidFill>
                <a:srgbClr val="ECE7E4"/>
              </a:solidFill>
              <a:latin typeface="+mj-lt"/>
              <a:ea typeface="+mj-ea"/>
              <a:cs typeface="+mj-cs"/>
            </a:endParaRPr>
          </a:p>
          <a:p>
            <a:pPr algn="ctr" defTabSz="914400">
              <a:lnSpc>
                <a:spcPct val="120000"/>
              </a:lnSpc>
              <a:spcBef>
                <a:spcPct val="0"/>
              </a:spcBef>
              <a:spcAft>
                <a:spcPts val="600"/>
              </a:spcAft>
            </a:pPr>
            <a:r>
              <a:rPr lang="en-US" sz="7600" b="1" i="1" dirty="0">
                <a:solidFill>
                  <a:srgbClr val="ECE7E4"/>
                </a:solidFill>
                <a:latin typeface="+mj-lt"/>
                <a:ea typeface="+mj-ea"/>
                <a:cs typeface="+mj-cs"/>
              </a:rPr>
              <a:t>God gave His people victory when they trusted and obeyed Him.</a:t>
            </a:r>
          </a:p>
          <a:p>
            <a:pPr algn="ctr" defTabSz="914400">
              <a:lnSpc>
                <a:spcPct val="120000"/>
              </a:lnSpc>
              <a:spcBef>
                <a:spcPct val="0"/>
              </a:spcBef>
              <a:spcAft>
                <a:spcPts val="600"/>
              </a:spcAft>
            </a:pPr>
            <a:endParaRPr lang="en-US" sz="5100" b="1" i="1" dirty="0">
              <a:solidFill>
                <a:srgbClr val="ECE7E4"/>
              </a:solidFill>
              <a:latin typeface="+mj-lt"/>
              <a:ea typeface="+mj-ea"/>
              <a:cs typeface="+mj-cs"/>
            </a:endParaRPr>
          </a:p>
        </p:txBody>
      </p:sp>
    </p:spTree>
    <p:extLst>
      <p:ext uri="{BB962C8B-B14F-4D97-AF65-F5344CB8AC3E}">
        <p14:creationId xmlns:p14="http://schemas.microsoft.com/office/powerpoint/2010/main" val="3362112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a:extLst>
            <a:ext uri="{FF2B5EF4-FFF2-40B4-BE49-F238E27FC236}">
              <a16:creationId xmlns:a16="http://schemas.microsoft.com/office/drawing/2014/main" id="{049BA359-5A4E-9693-169C-854609D5546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9A69AB-1406-D851-C588-6B97D8B7F2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106CEB25-A833-2389-E654-67459A8E6AE4}"/>
              </a:ext>
            </a:extLst>
          </p:cNvPr>
          <p:cNvPicPr>
            <a:picLocks noGrp="1" noChangeAspect="1"/>
          </p:cNvPicPr>
          <p:nvPr>
            <p:ph sz="half" idx="1"/>
          </p:nvPr>
        </p:nvPicPr>
        <p:blipFill>
          <a:blip r:embed="rId3"/>
          <a:src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4962B35A-9982-5708-2DF1-68E980543EBF}"/>
              </a:ext>
            </a:extLst>
          </p:cNvPr>
          <p:cNvSpPr txBox="1"/>
          <p:nvPr/>
        </p:nvSpPr>
        <p:spPr>
          <a:xfrm>
            <a:off x="356618" y="356616"/>
            <a:ext cx="7789856" cy="3108543"/>
          </a:xfrm>
          <a:prstGeom prst="rect">
            <a:avLst/>
          </a:prstGeom>
          <a:noFill/>
        </p:spPr>
        <p:txBody>
          <a:bodyPr wrap="square">
            <a:spAutoFit/>
          </a:bodyPr>
          <a:lstStyle/>
          <a:p>
            <a:pPr marL="0" marR="0">
              <a:spcBef>
                <a:spcPts val="0"/>
              </a:spcBef>
              <a:spcAft>
                <a:spcPts val="0"/>
              </a:spcAft>
            </a:pPr>
            <a:r>
              <a:rPr lang="en-US" sz="2800" b="1" i="1" dirty="0">
                <a:solidFill>
                  <a:schemeClr val="bg1"/>
                </a:solidFill>
                <a:effectLst/>
                <a:latin typeface="Gotham" panose="02000604040000020004" pitchFamily="2" charset="0"/>
                <a:ea typeface="Calibri" panose="020F0502020204030204" pitchFamily="34" charset="0"/>
                <a:cs typeface="Times New Roman" panose="02020603050405020304" pitchFamily="18" charset="0"/>
              </a:rPr>
              <a:t>Introduction</a:t>
            </a:r>
            <a:endParaRPr lang="en-US" sz="2800" b="1" i="1" dirty="0">
              <a:solidFill>
                <a:schemeClr val="bg1"/>
              </a:solidFill>
              <a:effectLst/>
              <a:latin typeface="Gotham Light" pitchFamily="50" charset="0"/>
              <a:ea typeface="Calibri" panose="020F0502020204030204" pitchFamily="34" charset="0"/>
              <a:cs typeface="Times New Roman" panose="02020603050405020304" pitchFamily="18" charset="0"/>
            </a:endParaRPr>
          </a:p>
          <a:p>
            <a:pPr algn="l"/>
            <a:endParaRPr lang="en-US" sz="2800" b="1" i="1" dirty="0">
              <a:solidFill>
                <a:schemeClr val="bg1"/>
              </a:solidFill>
              <a:latin typeface="DIN-Bold"/>
            </a:endParaRPr>
          </a:p>
          <a:p>
            <a:pPr algn="l"/>
            <a:endParaRPr lang="en-US" sz="2800" b="1"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When have you taken a “leap” by trusting God about something?</a:t>
            </a:r>
          </a:p>
          <a:p>
            <a:pPr lvl="1"/>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What is involved in learning to trust someone?</a:t>
            </a:r>
          </a:p>
        </p:txBody>
      </p:sp>
    </p:spTree>
    <p:extLst>
      <p:ext uri="{BB962C8B-B14F-4D97-AF65-F5344CB8AC3E}">
        <p14:creationId xmlns:p14="http://schemas.microsoft.com/office/powerpoint/2010/main" val="1690716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a:extLst>
            <a:ext uri="{FF2B5EF4-FFF2-40B4-BE49-F238E27FC236}">
              <a16:creationId xmlns:a16="http://schemas.microsoft.com/office/drawing/2014/main" id="{DE37400C-D309-AAF4-31B8-2FDCD45D8D2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EF3BE6-BB25-4A89-8BFC-6A2EFF454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5F02033C-F28E-1336-F64B-64CA39D17428}"/>
              </a:ext>
            </a:extLst>
          </p:cNvPr>
          <p:cNvPicPr>
            <a:picLocks noGrp="1" noChangeAspect="1"/>
          </p:cNvPicPr>
          <p:nvPr>
            <p:ph sz="half" idx="1"/>
          </p:nvPr>
        </p:nvPicPr>
        <p:blipFill>
          <a:blip r:embed="rId4"/>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1D5D28D4-93F7-2057-BD12-CC639A5DA50C}"/>
              </a:ext>
            </a:extLst>
          </p:cNvPr>
          <p:cNvSpPr txBox="1"/>
          <p:nvPr/>
        </p:nvSpPr>
        <p:spPr>
          <a:xfrm>
            <a:off x="1386119" y="446935"/>
            <a:ext cx="9419761" cy="646331"/>
          </a:xfrm>
          <a:prstGeom prst="rect">
            <a:avLst/>
          </a:prstGeom>
          <a:noFill/>
        </p:spPr>
        <p:txBody>
          <a:bodyPr wrap="square">
            <a:spAutoFit/>
          </a:bodyPr>
          <a:lstStyle/>
          <a:p>
            <a:pPr algn="ctr"/>
            <a:r>
              <a:rPr lang="en-US" sz="3600" b="1" dirty="0">
                <a:solidFill>
                  <a:schemeClr val="bg1"/>
                </a:solidFill>
                <a:latin typeface="Gotham" panose="02000604040000020004" pitchFamily="2" charset="0"/>
              </a:rPr>
              <a:t>Winning Strategy</a:t>
            </a:r>
          </a:p>
        </p:txBody>
      </p:sp>
      <p:sp>
        <p:nvSpPr>
          <p:cNvPr id="3" name="TextBox 2">
            <a:extLst>
              <a:ext uri="{FF2B5EF4-FFF2-40B4-BE49-F238E27FC236}">
                <a16:creationId xmlns:a16="http://schemas.microsoft.com/office/drawing/2014/main" id="{50CF3E2E-13CF-9FEE-DF54-E6D5371E0C0C}"/>
              </a:ext>
            </a:extLst>
          </p:cNvPr>
          <p:cNvSpPr txBox="1"/>
          <p:nvPr/>
        </p:nvSpPr>
        <p:spPr>
          <a:xfrm>
            <a:off x="1695635" y="2057400"/>
            <a:ext cx="9419761" cy="1815882"/>
          </a:xfrm>
          <a:prstGeom prst="rect">
            <a:avLst/>
          </a:prstGeom>
          <a:noFill/>
        </p:spPr>
        <p:txBody>
          <a:bodyPr wrap="square">
            <a:spAutoFit/>
          </a:bodyPr>
          <a:lstStyle/>
          <a:p>
            <a:pPr marL="571500" indent="-571500">
              <a:buFont typeface="+mj-lt"/>
              <a:buAutoNum type="romanUcPeriod"/>
            </a:pPr>
            <a:r>
              <a:rPr lang="en-US" sz="2800" b="1" dirty="0">
                <a:solidFill>
                  <a:schemeClr val="bg1"/>
                </a:solidFill>
                <a:latin typeface="Gotham" panose="02000604040000020004" pitchFamily="2" charset="0"/>
                <a:ea typeface="MS Mincho" panose="02020609040205080304" pitchFamily="49" charset="-128"/>
                <a:cs typeface="Arial" panose="020B0604020202020204" pitchFamily="34" charset="0"/>
              </a:rPr>
              <a:t>Instructions Obeyed (Joshua 6:12-14)</a:t>
            </a:r>
          </a:p>
          <a:p>
            <a:pPr marL="571500" indent="-571500">
              <a:buFont typeface="+mj-lt"/>
              <a:buAutoNum type="romanUcPeriod"/>
            </a:pPr>
            <a:r>
              <a:rPr lang="en-US" sz="2800" b="1" dirty="0">
                <a:solidFill>
                  <a:schemeClr val="bg1"/>
                </a:solidFill>
                <a:latin typeface="Gotham" panose="02000604040000020004" pitchFamily="2" charset="0"/>
                <a:ea typeface="MS Mincho" panose="02020609040205080304" pitchFamily="49" charset="-128"/>
                <a:cs typeface="Arial" panose="020B0604020202020204" pitchFamily="34" charset="0"/>
              </a:rPr>
              <a:t>Victory Assured (Joshua 6:15-19)</a:t>
            </a:r>
          </a:p>
          <a:p>
            <a:pPr marL="571500" indent="-571500">
              <a:buFont typeface="+mj-lt"/>
              <a:buAutoNum type="romanUcPeriod"/>
            </a:pPr>
            <a:r>
              <a:rPr lang="en-US" sz="2800" b="1" dirty="0">
                <a:solidFill>
                  <a:schemeClr val="bg1"/>
                </a:solidFill>
                <a:latin typeface="Gotham" panose="02000604040000020004" pitchFamily="2" charset="0"/>
                <a:ea typeface="MS Mincho" panose="02020609040205080304" pitchFamily="49" charset="-128"/>
                <a:cs typeface="Arial" panose="020B0604020202020204" pitchFamily="34" charset="0"/>
              </a:rPr>
              <a:t>Walls Destroyed (Joshua 6:20-21)</a:t>
            </a:r>
          </a:p>
          <a:p>
            <a:pPr marL="571500" indent="-571500">
              <a:buFont typeface="+mj-lt"/>
              <a:buAutoNum type="romanUcPeriod"/>
            </a:pPr>
            <a:r>
              <a:rPr lang="en-US" sz="2800" b="1" dirty="0">
                <a:solidFill>
                  <a:schemeClr val="bg1"/>
                </a:solidFill>
                <a:latin typeface="Gotham" panose="02000604040000020004" pitchFamily="2" charset="0"/>
                <a:ea typeface="MS Mincho" panose="02020609040205080304" pitchFamily="49" charset="-128"/>
                <a:cs typeface="Arial" panose="020B0604020202020204" pitchFamily="34" charset="0"/>
              </a:rPr>
              <a:t>Promises Kept (Joshua 6:22-25)</a:t>
            </a:r>
          </a:p>
        </p:txBody>
      </p:sp>
    </p:spTree>
    <p:extLst>
      <p:ext uri="{BB962C8B-B14F-4D97-AF65-F5344CB8AC3E}">
        <p14:creationId xmlns:p14="http://schemas.microsoft.com/office/powerpoint/2010/main" val="1645723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a:extLst>
            <a:ext uri="{FF2B5EF4-FFF2-40B4-BE49-F238E27FC236}">
              <a16:creationId xmlns:a16="http://schemas.microsoft.com/office/drawing/2014/main" id="{C40C7A18-9A87-7243-B7D4-79A968BEF47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DA2A59D-63CD-693E-ADC3-DCE1C913BB4D}"/>
              </a:ext>
            </a:extLst>
          </p:cNvPr>
          <p:cNvPicPr>
            <a:picLocks noChangeAspect="1"/>
          </p:cNvPicPr>
          <p:nvPr/>
        </p:nvPicPr>
        <p:blipFill>
          <a:blip r:embed="rId4"/>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1939AFFE-7E52-BA31-8D4D-296EEF6A02C3}"/>
              </a:ext>
            </a:extLst>
          </p:cNvPr>
          <p:cNvSpPr txBox="1"/>
          <p:nvPr/>
        </p:nvSpPr>
        <p:spPr>
          <a:xfrm>
            <a:off x="664023" y="360673"/>
            <a:ext cx="8355286" cy="4442242"/>
          </a:xfrm>
          <a:prstGeom prst="rect">
            <a:avLst/>
          </a:prstGeom>
          <a:noFill/>
        </p:spPr>
        <p:txBody>
          <a:bodyPr wrap="square" rtlCol="0">
            <a:spAutoFit/>
          </a:bodyPr>
          <a:lstStyle/>
          <a:p>
            <a:pPr lvl="0">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Instructions Obeyed (Joshua 6:12-14)</a:t>
            </a:r>
          </a:p>
          <a:p>
            <a:pPr algn="l">
              <a:buNone/>
            </a:pPr>
            <a:endParaRPr lang="en-US" b="1" i="0" baseline="30000" dirty="0">
              <a:solidFill>
                <a:srgbClr val="000000"/>
              </a:solidFill>
              <a:effectLst/>
              <a:latin typeface="system-ui"/>
            </a:endParaRPr>
          </a:p>
          <a:p>
            <a:r>
              <a:rPr lang="en-US" sz="2800" b="1" i="0" baseline="30000" dirty="0">
                <a:solidFill>
                  <a:srgbClr val="000000"/>
                </a:solidFill>
                <a:effectLst/>
                <a:latin typeface="system-ui"/>
              </a:rPr>
              <a:t>12 </a:t>
            </a:r>
            <a:r>
              <a:rPr lang="en-US" sz="2800" b="0" i="0" dirty="0">
                <a:solidFill>
                  <a:srgbClr val="000000"/>
                </a:solidFill>
                <a:effectLst/>
                <a:latin typeface="system-ui"/>
              </a:rPr>
              <a:t>Joshua got up early the next morning. The priests took the ark of the </a:t>
            </a:r>
            <a:r>
              <a:rPr lang="en-US" sz="2800" b="0" i="0" cap="small" dirty="0">
                <a:solidFill>
                  <a:srgbClr val="000000"/>
                </a:solidFill>
                <a:effectLst/>
                <a:latin typeface="system-ui"/>
              </a:rPr>
              <a:t>Lord</a:t>
            </a:r>
            <a:r>
              <a:rPr lang="en-US" sz="2800" b="0" i="0" dirty="0">
                <a:solidFill>
                  <a:srgbClr val="000000"/>
                </a:solidFill>
                <a:effectLst/>
                <a:latin typeface="system-ui"/>
              </a:rPr>
              <a:t>, </a:t>
            </a:r>
            <a:r>
              <a:rPr lang="en-US" sz="2800" b="1" i="0" baseline="30000" dirty="0">
                <a:solidFill>
                  <a:srgbClr val="000000"/>
                </a:solidFill>
                <a:effectLst/>
                <a:latin typeface="system-ui"/>
              </a:rPr>
              <a:t>13 </a:t>
            </a:r>
            <a:r>
              <a:rPr lang="en-US" sz="2800" b="0" i="0" dirty="0">
                <a:solidFill>
                  <a:srgbClr val="000000"/>
                </a:solidFill>
                <a:effectLst/>
                <a:latin typeface="system-ui"/>
              </a:rPr>
              <a:t>and the seven priests carrying seven rams’ horns marched in front of the ark of the </a:t>
            </a:r>
            <a:r>
              <a:rPr lang="en-US" sz="2800" b="0" i="0" cap="small" dirty="0">
                <a:solidFill>
                  <a:srgbClr val="000000"/>
                </a:solidFill>
                <a:effectLst/>
                <a:latin typeface="system-ui"/>
              </a:rPr>
              <a:t>Lord</a:t>
            </a:r>
            <a:r>
              <a:rPr lang="en-US" sz="2800" b="0" i="0" dirty="0">
                <a:solidFill>
                  <a:srgbClr val="000000"/>
                </a:solidFill>
                <a:effectLst/>
                <a:latin typeface="system-ui"/>
              </a:rPr>
              <a:t>. While the rams’ horns were blowing, the armed men went in front of them, and the rear guard went behind the ark of the </a:t>
            </a:r>
            <a:r>
              <a:rPr lang="en-US" sz="2800" b="0" i="0" cap="small" dirty="0">
                <a:solidFill>
                  <a:srgbClr val="000000"/>
                </a:solidFill>
                <a:effectLst/>
                <a:latin typeface="system-ui"/>
              </a:rPr>
              <a:t>Lord</a:t>
            </a:r>
            <a:r>
              <a:rPr lang="en-US" sz="2800" b="0" i="0" dirty="0">
                <a:solidFill>
                  <a:srgbClr val="000000"/>
                </a:solidFill>
                <a:effectLst/>
                <a:latin typeface="system-ui"/>
              </a:rPr>
              <a:t>. </a:t>
            </a:r>
          </a:p>
          <a:p>
            <a:endParaRPr lang="en-US" sz="2800" baseline="30000" dirty="0">
              <a:solidFill>
                <a:srgbClr val="000000"/>
              </a:solidFill>
              <a:latin typeface="system-ui"/>
            </a:endParaRPr>
          </a:p>
          <a:p>
            <a:r>
              <a:rPr lang="en-US" sz="2800" b="1" i="0" baseline="30000" dirty="0">
                <a:solidFill>
                  <a:srgbClr val="000000"/>
                </a:solidFill>
                <a:effectLst/>
                <a:latin typeface="system-ui"/>
              </a:rPr>
              <a:t>14 </a:t>
            </a:r>
            <a:r>
              <a:rPr lang="en-US" sz="2800" b="0" i="0" dirty="0">
                <a:solidFill>
                  <a:srgbClr val="000000"/>
                </a:solidFill>
                <a:effectLst/>
                <a:latin typeface="system-ui"/>
              </a:rPr>
              <a:t>On the second day they marched around the city once and returned to the camp. They did this for six days.</a:t>
            </a:r>
          </a:p>
        </p:txBody>
      </p:sp>
    </p:spTree>
    <p:extLst>
      <p:ext uri="{BB962C8B-B14F-4D97-AF65-F5344CB8AC3E}">
        <p14:creationId xmlns:p14="http://schemas.microsoft.com/office/powerpoint/2010/main" val="264410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a:extLst>
            <a:ext uri="{FF2B5EF4-FFF2-40B4-BE49-F238E27FC236}">
              <a16:creationId xmlns:a16="http://schemas.microsoft.com/office/drawing/2014/main" id="{9576CD1E-6625-2B39-18EE-DCE81A1A2E0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724C5E4-53A1-75A2-B883-D990992DE3C2}"/>
              </a:ext>
            </a:extLst>
          </p:cNvPr>
          <p:cNvPicPr>
            <a:picLocks noChangeAspect="1"/>
          </p:cNvPicPr>
          <p:nvPr/>
        </p:nvPicPr>
        <p:blipFill>
          <a:blip r:embed="rId4"/>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CC543D5-9791-3A20-5497-55988A0C3DEF}"/>
              </a:ext>
            </a:extLst>
          </p:cNvPr>
          <p:cNvSpPr txBox="1"/>
          <p:nvPr/>
        </p:nvSpPr>
        <p:spPr>
          <a:xfrm>
            <a:off x="664022" y="360673"/>
            <a:ext cx="8718969" cy="3826689"/>
          </a:xfrm>
          <a:prstGeom prst="rect">
            <a:avLst/>
          </a:prstGeom>
          <a:noFill/>
        </p:spPr>
        <p:txBody>
          <a:bodyPr wrap="square" rtlCol="0">
            <a:spAutoFit/>
          </a:bodyPr>
          <a:lstStyle/>
          <a:p>
            <a:pPr lvl="0">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Instructions Obeyed (Joshua 6:12-14)</a:t>
            </a:r>
          </a:p>
          <a:p>
            <a:pPr algn="l">
              <a:buNone/>
            </a:pPr>
            <a:endParaRPr lang="en-US" sz="2800" b="1" i="0" baseline="30000" dirty="0">
              <a:solidFill>
                <a:srgbClr val="000000"/>
              </a:solidFill>
              <a:effectLst/>
              <a:latin typeface="system-ui"/>
            </a:endParaRPr>
          </a:p>
          <a:p>
            <a:pPr marL="457200" indent="-457200">
              <a:buFont typeface="Arial" panose="020B0604020202020204" pitchFamily="34" charset="0"/>
              <a:buChar char="•"/>
            </a:pPr>
            <a:r>
              <a:rPr lang="en-US" sz="2800" b="1" i="1" dirty="0">
                <a:solidFill>
                  <a:schemeClr val="bg1"/>
                </a:solidFill>
                <a:latin typeface="DIN-Bold"/>
              </a:rPr>
              <a:t>We should obey God’s directions, even when they don’t make sense.</a:t>
            </a:r>
          </a:p>
          <a:p>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When have you felt like you were going around in circles? What makes that so frustrating for us?</a:t>
            </a:r>
          </a:p>
          <a:p>
            <a:pPr lvl="1"/>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How do God’s unusual instructions test our faith?</a:t>
            </a:r>
            <a:endParaRPr lang="en-US" sz="2800" b="0" i="0" dirty="0">
              <a:solidFill>
                <a:srgbClr val="000000"/>
              </a:solidFill>
              <a:effectLst/>
              <a:latin typeface="system-ui"/>
            </a:endParaRPr>
          </a:p>
        </p:txBody>
      </p:sp>
    </p:spTree>
    <p:extLst>
      <p:ext uri="{BB962C8B-B14F-4D97-AF65-F5344CB8AC3E}">
        <p14:creationId xmlns:p14="http://schemas.microsoft.com/office/powerpoint/2010/main" val="479040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a:extLst>
            <a:ext uri="{FF2B5EF4-FFF2-40B4-BE49-F238E27FC236}">
              <a16:creationId xmlns:a16="http://schemas.microsoft.com/office/drawing/2014/main" id="{3DD76017-9A0D-534A-5297-B82D77EA234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C8BA1E6-3547-9AF6-27A9-77745C42B8AA}"/>
              </a:ext>
            </a:extLst>
          </p:cNvPr>
          <p:cNvPicPr>
            <a:picLocks noChangeAspect="1"/>
          </p:cNvPicPr>
          <p:nvPr/>
        </p:nvPicPr>
        <p:blipFill>
          <a:blip r:embed="rId4"/>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F5BA4F99-FDB7-13BC-25CE-CC0ADE9616C7}"/>
              </a:ext>
            </a:extLst>
          </p:cNvPr>
          <p:cNvSpPr txBox="1"/>
          <p:nvPr/>
        </p:nvSpPr>
        <p:spPr>
          <a:xfrm>
            <a:off x="664020" y="360673"/>
            <a:ext cx="11015361" cy="6627455"/>
          </a:xfrm>
          <a:prstGeom prst="rect">
            <a:avLst/>
          </a:prstGeom>
          <a:noFill/>
        </p:spPr>
        <p:txBody>
          <a:bodyPr wrap="square" rtlCol="0">
            <a:spAutoFit/>
          </a:bodyPr>
          <a:lstStyle/>
          <a:p>
            <a:pPr>
              <a:defRPr/>
            </a:pPr>
            <a:r>
              <a:rPr kumimoji="0" lang="en-US" sz="2800" b="1" i="1" u="none" strike="noStrike" kern="1200" cap="none" spc="0" normalizeH="0" baseline="0" noProof="0" dirty="0">
                <a:ln>
                  <a:noFill/>
                </a:ln>
                <a:solidFill>
                  <a:prstClr val="black"/>
                </a:solidFill>
                <a:effectLst/>
                <a:uLnTx/>
                <a:uFillTx/>
                <a:latin typeface="Gotham" panose="02000604040000020004" pitchFamily="2" charset="0"/>
                <a:ea typeface="Calibri" panose="020F0502020204030204" pitchFamily="34" charset="0"/>
                <a:cs typeface="Times New Roman" panose="02020603050405020304" pitchFamily="18" charset="0"/>
              </a:rPr>
              <a:t>Victory Assured (Joshua 6:15-19)</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1" i="0" dirty="0">
              <a:solidFill>
                <a:srgbClr val="000000"/>
              </a:solidFill>
              <a:effectLst/>
              <a:latin typeface="system-ui"/>
            </a:endParaRPr>
          </a:p>
          <a:p>
            <a:pPr algn="l">
              <a:buNone/>
            </a:pPr>
            <a:r>
              <a:rPr lang="en-US" sz="2800" b="1" i="0" baseline="30000" dirty="0">
                <a:solidFill>
                  <a:srgbClr val="000000"/>
                </a:solidFill>
                <a:effectLst/>
                <a:latin typeface="system-ui"/>
              </a:rPr>
              <a:t>15 </a:t>
            </a:r>
            <a:r>
              <a:rPr lang="en-US" sz="2800" b="0" i="0" dirty="0">
                <a:solidFill>
                  <a:srgbClr val="000000"/>
                </a:solidFill>
                <a:effectLst/>
                <a:latin typeface="system-ui"/>
              </a:rPr>
              <a:t>Early on the seventh day, they started at dawn and marched around the city seven times in the same way. That was the only day they marched around the city seven times. </a:t>
            </a:r>
            <a:r>
              <a:rPr lang="en-US" sz="2800" b="1" i="0" baseline="30000" dirty="0">
                <a:solidFill>
                  <a:srgbClr val="000000"/>
                </a:solidFill>
                <a:effectLst/>
                <a:latin typeface="system-ui"/>
              </a:rPr>
              <a:t>16 </a:t>
            </a:r>
            <a:r>
              <a:rPr lang="en-US" sz="2800" b="0" i="0" dirty="0">
                <a:solidFill>
                  <a:srgbClr val="000000"/>
                </a:solidFill>
                <a:effectLst/>
                <a:latin typeface="system-ui"/>
              </a:rPr>
              <a:t>After the seventh time, the priests blew the rams’ horns, and Joshua said to the troops, “Shout! For the </a:t>
            </a:r>
            <a:r>
              <a:rPr lang="en-US" sz="2800" b="0" i="0" cap="small" dirty="0">
                <a:solidFill>
                  <a:srgbClr val="000000"/>
                </a:solidFill>
                <a:effectLst/>
                <a:latin typeface="system-ui"/>
              </a:rPr>
              <a:t>Lord</a:t>
            </a:r>
            <a:r>
              <a:rPr lang="en-US" sz="2800" b="0" i="0" dirty="0">
                <a:solidFill>
                  <a:srgbClr val="000000"/>
                </a:solidFill>
                <a:effectLst/>
                <a:latin typeface="system-ui"/>
              </a:rPr>
              <a:t> has given you the city. </a:t>
            </a:r>
            <a:r>
              <a:rPr lang="en-US" sz="2800" b="1" i="0" baseline="30000" dirty="0">
                <a:solidFill>
                  <a:srgbClr val="000000"/>
                </a:solidFill>
                <a:effectLst/>
                <a:latin typeface="system-ui"/>
              </a:rPr>
              <a:t>17 </a:t>
            </a:r>
            <a:r>
              <a:rPr lang="en-US" sz="2800" b="0" i="0" dirty="0">
                <a:solidFill>
                  <a:srgbClr val="000000"/>
                </a:solidFill>
                <a:effectLst/>
                <a:latin typeface="system-ui"/>
              </a:rPr>
              <a:t>But the city and everything in it are set apart to the </a:t>
            </a:r>
            <a:r>
              <a:rPr lang="en-US" sz="2800" b="0" i="0" cap="small" dirty="0">
                <a:solidFill>
                  <a:srgbClr val="000000"/>
                </a:solidFill>
                <a:effectLst/>
                <a:latin typeface="system-ui"/>
              </a:rPr>
              <a:t>Lord</a:t>
            </a:r>
            <a:r>
              <a:rPr lang="en-US" sz="2800" b="0" i="0" dirty="0">
                <a:solidFill>
                  <a:srgbClr val="000000"/>
                </a:solidFill>
                <a:effectLst/>
                <a:latin typeface="system-ui"/>
              </a:rPr>
              <a:t> for destruction. Only Rahab the prostitute and everyone with her in the house will live, because she hid the messengers we sent. </a:t>
            </a:r>
          </a:p>
          <a:p>
            <a:pPr algn="l">
              <a:buNone/>
            </a:pPr>
            <a:endParaRPr lang="en-US" baseline="30000" dirty="0">
              <a:solidFill>
                <a:srgbClr val="000000"/>
              </a:solidFill>
              <a:latin typeface="system-ui"/>
            </a:endParaRPr>
          </a:p>
          <a:p>
            <a:pPr algn="l">
              <a:buNone/>
            </a:pPr>
            <a:r>
              <a:rPr lang="en-US" sz="2800" b="1" baseline="30000" dirty="0">
                <a:solidFill>
                  <a:srgbClr val="000000"/>
                </a:solidFill>
                <a:latin typeface="system-ui"/>
              </a:rPr>
              <a:t>18 </a:t>
            </a:r>
            <a:r>
              <a:rPr lang="en-US" sz="2800" dirty="0">
                <a:solidFill>
                  <a:srgbClr val="000000"/>
                </a:solidFill>
                <a:latin typeface="system-ui"/>
              </a:rPr>
              <a:t>But keep yourselves from the things set apart, or you will be set apart for destruction. If you take any of those things, you will set apart the camp of Israel for destruction and make trouble for it. </a:t>
            </a:r>
            <a:r>
              <a:rPr lang="en-US" sz="2800" b="1" baseline="30000" dirty="0">
                <a:solidFill>
                  <a:srgbClr val="000000"/>
                </a:solidFill>
                <a:latin typeface="system-ui"/>
              </a:rPr>
              <a:t>19 </a:t>
            </a:r>
            <a:r>
              <a:rPr lang="en-US" sz="2800" dirty="0">
                <a:solidFill>
                  <a:srgbClr val="000000"/>
                </a:solidFill>
                <a:latin typeface="system-ui"/>
              </a:rPr>
              <a:t>For all the silver and gold, and the articles of bronze and iron, are dedicated to the </a:t>
            </a:r>
            <a:r>
              <a:rPr lang="en-US" sz="2800" cap="small" dirty="0">
                <a:solidFill>
                  <a:srgbClr val="000000"/>
                </a:solidFill>
                <a:latin typeface="system-ui"/>
              </a:rPr>
              <a:t>Lord</a:t>
            </a:r>
            <a:r>
              <a:rPr lang="en-US" sz="2800" dirty="0">
                <a:solidFill>
                  <a:srgbClr val="000000"/>
                </a:solidFill>
                <a:latin typeface="system-ui"/>
              </a:rPr>
              <a:t> and must go into the </a:t>
            </a:r>
            <a:r>
              <a:rPr lang="en-US" sz="2800" cap="small" dirty="0">
                <a:solidFill>
                  <a:srgbClr val="000000"/>
                </a:solidFill>
                <a:latin typeface="system-ui"/>
              </a:rPr>
              <a:t>Lord</a:t>
            </a:r>
            <a:r>
              <a:rPr lang="en-US" sz="2800" dirty="0">
                <a:solidFill>
                  <a:srgbClr val="000000"/>
                </a:solidFill>
                <a:latin typeface="system-ui"/>
              </a:rPr>
              <a:t>’s treasury.”</a:t>
            </a:r>
          </a:p>
          <a:p>
            <a:pPr algn="l">
              <a:buNone/>
            </a:pPr>
            <a:endParaRPr lang="en-US" sz="2800" b="0" i="0" dirty="0">
              <a:solidFill>
                <a:srgbClr val="000000"/>
              </a:solidFill>
              <a:effectLst/>
              <a:latin typeface="system-ui"/>
            </a:endParaRPr>
          </a:p>
        </p:txBody>
      </p:sp>
    </p:spTree>
    <p:extLst>
      <p:ext uri="{BB962C8B-B14F-4D97-AF65-F5344CB8AC3E}">
        <p14:creationId xmlns:p14="http://schemas.microsoft.com/office/powerpoint/2010/main" val="2030353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a:extLst>
            <a:ext uri="{FF2B5EF4-FFF2-40B4-BE49-F238E27FC236}">
              <a16:creationId xmlns:a16="http://schemas.microsoft.com/office/drawing/2014/main" id="{FD43324A-BB73-BE9B-6112-F61F5B6C9E4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645F139-06B5-F702-29ED-F14B3D4E9234}"/>
              </a:ext>
            </a:extLst>
          </p:cNvPr>
          <p:cNvPicPr>
            <a:picLocks noChangeAspect="1"/>
          </p:cNvPicPr>
          <p:nvPr/>
        </p:nvPicPr>
        <p:blipFill>
          <a:blip r:embed="rId3"/>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392138E-0354-9527-8CB3-81CD02024E28}"/>
              </a:ext>
            </a:extLst>
          </p:cNvPr>
          <p:cNvSpPr txBox="1"/>
          <p:nvPr/>
        </p:nvSpPr>
        <p:spPr>
          <a:xfrm>
            <a:off x="326574" y="390523"/>
            <a:ext cx="8079671" cy="4401205"/>
          </a:xfrm>
          <a:prstGeom prst="rect">
            <a:avLst/>
          </a:prstGeom>
          <a:noFill/>
        </p:spPr>
        <p:txBody>
          <a:bodyPr wrap="square" lIns="91440" tIns="45720" rIns="91440" bIns="45720" rtlCol="0" anchor="t">
            <a:spAutoFit/>
          </a:bodyPr>
          <a:lstStyle/>
          <a:p>
            <a:pPr lvl="0">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Victory Assured (Joshua 6:15-19)</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b="1" dirty="0">
              <a:solidFill>
                <a:schemeClr val="bg1"/>
              </a:solidFill>
              <a:latin typeface="Gotham" panose="02000604040000020004" pitchFamily="2" charset="0"/>
              <a:cs typeface="Times New Roman" panose="02020603050405020304" pitchFamily="18" charset="0"/>
            </a:endParaRPr>
          </a:p>
          <a:p>
            <a:pPr marL="457200" indent="-457200">
              <a:buFont typeface="Arial" panose="020B0604020202020204" pitchFamily="34" charset="0"/>
              <a:buChar char="•"/>
            </a:pPr>
            <a:r>
              <a:rPr lang="en-US" sz="2800" b="1" i="1" dirty="0">
                <a:solidFill>
                  <a:schemeClr val="bg1"/>
                </a:solidFill>
                <a:latin typeface="DIN-Bold"/>
              </a:rPr>
              <a:t>We experience victory in life when we obey God completely.</a:t>
            </a:r>
          </a:p>
          <a:p>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How do you know if you’re “winning” in life? What scorecard do you use?</a:t>
            </a:r>
          </a:p>
          <a:p>
            <a:pPr lvl="1"/>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Why did God set the treasures of Jericho apart for Himself?</a:t>
            </a:r>
          </a:p>
        </p:txBody>
      </p:sp>
    </p:spTree>
    <p:extLst>
      <p:ext uri="{BB962C8B-B14F-4D97-AF65-F5344CB8AC3E}">
        <p14:creationId xmlns:p14="http://schemas.microsoft.com/office/powerpoint/2010/main" val="808444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a:extLst>
            <a:ext uri="{FF2B5EF4-FFF2-40B4-BE49-F238E27FC236}">
              <a16:creationId xmlns:a16="http://schemas.microsoft.com/office/drawing/2014/main" id="{D271DACF-4B86-D832-4E8B-22AC87F5DD1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DFD3CB7-036C-D754-5B13-890A67331457}"/>
              </a:ext>
            </a:extLst>
          </p:cNvPr>
          <p:cNvPicPr>
            <a:picLocks noChangeAspect="1"/>
          </p:cNvPicPr>
          <p:nvPr/>
        </p:nvPicPr>
        <p:blipFill>
          <a:blip r:embed="rId4"/>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40E913DF-F86F-F8BA-D612-ABD39AE40A49}"/>
              </a:ext>
            </a:extLst>
          </p:cNvPr>
          <p:cNvSpPr txBox="1"/>
          <p:nvPr/>
        </p:nvSpPr>
        <p:spPr>
          <a:xfrm>
            <a:off x="664022" y="360673"/>
            <a:ext cx="8074733" cy="4473019"/>
          </a:xfrm>
          <a:prstGeom prst="rect">
            <a:avLst/>
          </a:prstGeom>
          <a:noFill/>
        </p:spPr>
        <p:txBody>
          <a:bodyPr wrap="square" rtlCol="0">
            <a:spAutoFit/>
          </a:bodyPr>
          <a:lstStyle/>
          <a:p>
            <a:pPr>
              <a:defRPr/>
            </a:pPr>
            <a:r>
              <a:rPr kumimoji="0" lang="en-US" sz="2800" b="1" i="1" u="none" strike="noStrike" kern="1200" cap="none" spc="0" normalizeH="0" baseline="0" noProof="0" dirty="0">
                <a:ln>
                  <a:noFill/>
                </a:ln>
                <a:solidFill>
                  <a:prstClr val="black"/>
                </a:solidFill>
                <a:effectLst/>
                <a:uLnTx/>
                <a:uFillTx/>
                <a:latin typeface="Gotham" panose="02000604040000020004" pitchFamily="2" charset="0"/>
                <a:ea typeface="Calibri" panose="020F0502020204030204" pitchFamily="34" charset="0"/>
                <a:cs typeface="Times New Roman" panose="02020603050405020304" pitchFamily="18" charset="0"/>
              </a:rPr>
              <a:t>Walls Destroyed (Joshua 6:20-21)</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1" i="0" dirty="0">
              <a:solidFill>
                <a:srgbClr val="000000"/>
              </a:solidFill>
              <a:effectLst/>
              <a:latin typeface="system-ui"/>
            </a:endParaRPr>
          </a:p>
          <a:p>
            <a:pPr algn="l">
              <a:buNone/>
            </a:pPr>
            <a:r>
              <a:rPr lang="en-US" sz="2800" b="1" i="0" baseline="30000" dirty="0">
                <a:solidFill>
                  <a:srgbClr val="000000"/>
                </a:solidFill>
                <a:effectLst/>
                <a:latin typeface="system-ui"/>
              </a:rPr>
              <a:t>20 </a:t>
            </a:r>
            <a:r>
              <a:rPr lang="en-US" sz="2800" b="0" i="0" dirty="0">
                <a:solidFill>
                  <a:srgbClr val="000000"/>
                </a:solidFill>
                <a:effectLst/>
                <a:latin typeface="system-ui"/>
              </a:rPr>
              <a:t>So the troops shouted, and the rams’ horns sounded. When they heard the blast of the ram’s horn, the troops gave a great shout, and the wall collapsed. The troops advanced into the city, each man straight ahead, and they captured the city. </a:t>
            </a:r>
          </a:p>
          <a:p>
            <a:pPr algn="l">
              <a:buNone/>
            </a:pPr>
            <a:endParaRPr lang="en-US" sz="2800" baseline="30000" dirty="0">
              <a:solidFill>
                <a:srgbClr val="000000"/>
              </a:solidFill>
              <a:latin typeface="system-ui"/>
            </a:endParaRPr>
          </a:p>
          <a:p>
            <a:pPr algn="l">
              <a:buNone/>
            </a:pPr>
            <a:r>
              <a:rPr lang="en-US" sz="2800" b="1" i="0" baseline="30000" dirty="0">
                <a:solidFill>
                  <a:srgbClr val="000000"/>
                </a:solidFill>
                <a:effectLst/>
                <a:latin typeface="system-ui"/>
              </a:rPr>
              <a:t>21 </a:t>
            </a:r>
            <a:r>
              <a:rPr lang="en-US" sz="2800" b="0" i="0" dirty="0">
                <a:solidFill>
                  <a:srgbClr val="000000"/>
                </a:solidFill>
                <a:effectLst/>
                <a:latin typeface="system-ui"/>
              </a:rPr>
              <a:t>They completely destroyed everything in the city with the sword—every man and woman, both young and old, and every ox, sheep, and donkey.</a:t>
            </a:r>
          </a:p>
        </p:txBody>
      </p:sp>
    </p:spTree>
    <p:extLst>
      <p:ext uri="{BB962C8B-B14F-4D97-AF65-F5344CB8AC3E}">
        <p14:creationId xmlns:p14="http://schemas.microsoft.com/office/powerpoint/2010/main" val="9600859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3E4F19A7-A959-40BB-972C-4880BAF8EB09}"/>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7f16271-2830-4c2f-ab34-b362f4d72335" xsi:nil="true"/>
    <lcf76f155ced4ddcb4097134ff3c332f xmlns="3c30883b-b08b-420b-82ed-e9c04d87cd1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58BBE2BB0DF774F88AF48FB80891300" ma:contentTypeVersion="16" ma:contentTypeDescription="Create a new document." ma:contentTypeScope="" ma:versionID="3a80fefcd397321ac8878495e54aee0a">
  <xsd:schema xmlns:xsd="http://www.w3.org/2001/XMLSchema" xmlns:xs="http://www.w3.org/2001/XMLSchema" xmlns:p="http://schemas.microsoft.com/office/2006/metadata/properties" xmlns:ns2="3c30883b-b08b-420b-82ed-e9c04d87cd19" xmlns:ns3="77f16271-2830-4c2f-ab34-b362f4d72335" targetNamespace="http://schemas.microsoft.com/office/2006/metadata/properties" ma:root="true" ma:fieldsID="d5cbab20257c496b89847a9336317681" ns2:_="" ns3:_="">
    <xsd:import namespace="3c30883b-b08b-420b-82ed-e9c04d87cd19"/>
    <xsd:import namespace="77f16271-2830-4c2f-ab34-b362f4d723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30883b-b08b-420b-82ed-e9c04d87cd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5754a65-b2fa-4c49-b298-75691b9803bf"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f16271-2830-4c2f-ab34-b362f4d723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b0621b1-ca00-41fb-869b-0bd64366ca1c}" ma:internalName="TaxCatchAll" ma:showField="CatchAllData" ma:web="77f16271-2830-4c2f-ab34-b362f4d723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069879-EA21-46BC-8C0E-D8E39B230494}">
  <ds:schemaRefs>
    <ds:schemaRef ds:uri="3c30883b-b08b-420b-82ed-e9c04d87cd19"/>
    <ds:schemaRef ds:uri="77f16271-2830-4c2f-ab34-b362f4d7233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0D694C3-4F52-4657-B4EF-0E4D30F33A9A}">
  <ds:schemaRefs>
    <ds:schemaRef ds:uri="3c30883b-b08b-420b-82ed-e9c04d87cd19"/>
    <ds:schemaRef ds:uri="77f16271-2830-4c2f-ab34-b362f4d723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659C73A-9B5D-43F7-BD94-40559A7023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1203</TotalTime>
  <Words>837</Words>
  <Application>Microsoft Office PowerPoint</Application>
  <PresentationFormat>Widescreen</PresentationFormat>
  <Paragraphs>80</Paragraphs>
  <Slides>13</Slides>
  <Notes>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13</vt:i4>
      </vt:variant>
    </vt:vector>
  </HeadingPairs>
  <TitlesOfParts>
    <vt:vector size="24" baseType="lpstr">
      <vt:lpstr>Aptos</vt:lpstr>
      <vt:lpstr>Aptos Display</vt:lpstr>
      <vt:lpstr>Arial</vt:lpstr>
      <vt:lpstr>Calibri</vt:lpstr>
      <vt:lpstr>Calibri Light</vt:lpstr>
      <vt:lpstr>DIN-Bold</vt:lpstr>
      <vt:lpstr>Gotham</vt:lpstr>
      <vt:lpstr>Gotham Light</vt:lpstr>
      <vt:lpstr>system-ui</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Diaz de Leon</dc:creator>
  <cp:lastModifiedBy>Liz Jones</cp:lastModifiedBy>
  <cp:revision>11</cp:revision>
  <cp:lastPrinted>2023-07-19T18:11:49Z</cp:lastPrinted>
  <dcterms:created xsi:type="dcterms:W3CDTF">2020-05-13T16:18:50Z</dcterms:created>
  <dcterms:modified xsi:type="dcterms:W3CDTF">2026-05-12T16:29:22Z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0x010100258BBE2BB0DF774F88AF48FB80891300</vt:lpwstr>
  </property>
  <property fmtid="{D5CDD505-2E9C-101B-9397-08002B2CF9AE}" pid="3" name="MediaServiceImageTags">
    <vt:lpwstr/>
  </property>
</Properties>
</file>