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8"/>
  </p:notesMasterIdLst>
  <p:sldIdLst>
    <p:sldId id="333" r:id="rId6"/>
    <p:sldId id="332" r:id="rId7"/>
    <p:sldId id="351" r:id="rId8"/>
    <p:sldId id="336" r:id="rId9"/>
    <p:sldId id="325" r:id="rId10"/>
    <p:sldId id="353" r:id="rId11"/>
    <p:sldId id="345" r:id="rId12"/>
    <p:sldId id="352" r:id="rId13"/>
    <p:sldId id="347" r:id="rId14"/>
    <p:sldId id="348" r:id="rId15"/>
    <p:sldId id="349" r:id="rId16"/>
    <p:sldId id="32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832"/>
    <a:srgbClr val="1D4D59"/>
    <a:srgbClr val="454B3D"/>
    <a:srgbClr val="504651"/>
    <a:srgbClr val="685F26"/>
    <a:srgbClr val="6A451B"/>
    <a:srgbClr val="304B56"/>
    <a:srgbClr val="11301B"/>
    <a:srgbClr val="EAE4E2"/>
    <a:srgbClr val="ED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7127F-6998-49F6-B26A-48ADC07ADFED}" v="4" dt="2026-05-12T16:52:21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6-05-12T16:55:10.973" v="4282" actId="14100"/>
      <pc:docMkLst>
        <pc:docMk/>
      </pc:docMkLst>
      <pc:sldChg chg="addSp delSp modSp mod setBg">
        <pc:chgData name="Liz Jones" userId="502b2ac9-9aba-4149-bbba-f4dfb9a46044" providerId="ADAL" clId="{31CD8E7B-3FEE-4D67-AD92-ADD615FADF92}" dt="2026-05-12T16:52:21.609" v="4207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6-05-12T16:52:21.609" v="4207"/>
          <ac:spMkLst>
            <pc:docMk/>
            <pc:sldMk cId="264410435" sldId="325"/>
            <ac:spMk id="2" creationId="{1939AFFE-7E52-BA31-8D4D-296EEF6A02C3}"/>
          </ac:spMkLst>
        </pc:spChg>
        <pc:picChg chg="mod">
          <ac:chgData name="Liz Jones" userId="502b2ac9-9aba-4149-bbba-f4dfb9a46044" providerId="ADAL" clId="{31CD8E7B-3FEE-4D67-AD92-ADD615FADF92}" dt="2026-05-07T18:27:08.293" v="212" actId="14826"/>
          <ac:picMkLst>
            <pc:docMk/>
            <pc:sldMk cId="264410435" sldId="325"/>
            <ac:picMk id="4" creationId="{0DA2A59D-63CD-693E-ADC3-DCE1C913BB4D}"/>
          </ac:picMkLst>
        </pc:picChg>
      </pc:sldChg>
      <pc:sldChg chg="modSp mod setBg">
        <pc:chgData name="Liz Jones" userId="502b2ac9-9aba-4149-bbba-f4dfb9a46044" providerId="ADAL" clId="{31CD8E7B-3FEE-4D67-AD92-ADD615FADF92}" dt="2026-05-12T16:49:30.939" v="4186" actId="14100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6-05-12T16:49:30.939" v="4186" actId="14100"/>
          <ac:spMkLst>
            <pc:docMk/>
            <pc:sldMk cId="920688954" sldId="327"/>
            <ac:spMk id="2" creationId="{0308D237-9DBE-7B87-3AE1-7A7C6E81FEBD}"/>
          </ac:spMkLst>
        </pc:spChg>
        <pc:picChg chg="mod">
          <ac:chgData name="Liz Jones" userId="502b2ac9-9aba-4149-bbba-f4dfb9a46044" providerId="ADAL" clId="{31CD8E7B-3FEE-4D67-AD92-ADD615FADF92}" dt="2026-05-07T18:27:46.022" v="218" actId="14826"/>
          <ac:picMkLst>
            <pc:docMk/>
            <pc:sldMk cId="920688954" sldId="327"/>
            <ac:picMk id="4" creationId="{1632A9AF-E3AA-62A3-5418-4B8B74EFE0BA}"/>
          </ac:picMkLst>
        </pc:picChg>
      </pc:sldChg>
      <pc:sldChg chg="addSp delSp modSp mod">
        <pc:chgData name="Liz Jones" userId="502b2ac9-9aba-4149-bbba-f4dfb9a46044" providerId="ADAL" clId="{31CD8E7B-3FEE-4D67-AD92-ADD615FADF92}" dt="2026-05-12T16:31:12.571" v="2944" actId="20577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6-05-12T16:31:12.571" v="2944" actId="20577"/>
          <ac:spMkLst>
            <pc:docMk/>
            <pc:sldMk cId="3362112393" sldId="332"/>
            <ac:spMk id="6" creationId="{74ECD94B-54EF-25B4-BF36-3037DBEFD151}"/>
          </ac:spMkLst>
        </pc:spChg>
        <pc:picChg chg="mod">
          <ac:chgData name="Liz Jones" userId="502b2ac9-9aba-4149-bbba-f4dfb9a46044" providerId="ADAL" clId="{31CD8E7B-3FEE-4D67-AD92-ADD615FADF92}" dt="2026-05-07T18:24:50.275" v="205" actId="14826"/>
          <ac:picMkLst>
            <pc:docMk/>
            <pc:sldMk cId="3362112393" sldId="332"/>
            <ac:picMk id="3" creationId="{E283098D-4DF3-64EF-4DAF-75FEE4C0DA83}"/>
          </ac:picMkLst>
        </pc:picChg>
      </pc:sldChg>
      <pc:sldChg chg="addSp delSp modSp mod">
        <pc:chgData name="Liz Jones" userId="502b2ac9-9aba-4149-bbba-f4dfb9a46044" providerId="ADAL" clId="{31CD8E7B-3FEE-4D67-AD92-ADD615FADF92}" dt="2026-05-11T17:35:33.504" v="2839" actId="20577"/>
        <pc:sldMkLst>
          <pc:docMk/>
          <pc:sldMk cId="2589122510" sldId="333"/>
        </pc:sldMkLst>
        <pc:spChg chg="add mod">
          <ac:chgData name="Liz Jones" userId="502b2ac9-9aba-4149-bbba-f4dfb9a46044" providerId="ADAL" clId="{31CD8E7B-3FEE-4D67-AD92-ADD615FADF92}" dt="2026-05-11T17:35:33.504" v="2839" actId="20577"/>
          <ac:spMkLst>
            <pc:docMk/>
            <pc:sldMk cId="2589122510" sldId="333"/>
            <ac:spMk id="4" creationId="{23365C16-A45D-4D82-BE57-BF5E31A0D079}"/>
          </ac:spMkLst>
        </pc:spChg>
        <pc:picChg chg="add mod">
          <ac:chgData name="Liz Jones" userId="502b2ac9-9aba-4149-bbba-f4dfb9a46044" providerId="ADAL" clId="{31CD8E7B-3FEE-4D67-AD92-ADD615FADF92}" dt="2026-05-07T18:24:35.606" v="204" actId="931"/>
          <ac:picMkLst>
            <pc:docMk/>
            <pc:sldMk cId="2589122510" sldId="333"/>
            <ac:picMk id="3" creationId="{C4969FA5-A6A4-7331-FB07-6A00D54C1513}"/>
          </ac:picMkLst>
        </pc:picChg>
      </pc:sldChg>
      <pc:sldChg chg="addSp delSp modSp del mod ord setBg">
        <pc:chgData name="Liz Jones" userId="502b2ac9-9aba-4149-bbba-f4dfb9a46044" providerId="ADAL" clId="{31CD8E7B-3FEE-4D67-AD92-ADD615FADF92}" dt="2026-05-12T16:30:40.938" v="2867" actId="2696"/>
        <pc:sldMkLst>
          <pc:docMk/>
          <pc:sldMk cId="4123519127" sldId="335"/>
        </pc:sldMkLst>
        <pc:spChg chg="add mod">
          <ac:chgData name="Liz Jones" userId="502b2ac9-9aba-4149-bbba-f4dfb9a46044" providerId="ADAL" clId="{31CD8E7B-3FEE-4D67-AD92-ADD615FADF92}" dt="2026-05-11T17:35:57.195" v="2865" actId="6549"/>
          <ac:spMkLst>
            <pc:docMk/>
            <pc:sldMk cId="4123519127" sldId="335"/>
            <ac:spMk id="3" creationId="{CB0DE8CF-26A1-03A4-3E33-773E0DF53069}"/>
          </ac:spMkLst>
        </pc:spChg>
      </pc:sldChg>
      <pc:sldChg chg="modSp mod setBg">
        <pc:chgData name="Liz Jones" userId="502b2ac9-9aba-4149-bbba-f4dfb9a46044" providerId="ADAL" clId="{31CD8E7B-3FEE-4D67-AD92-ADD615FADF92}" dt="2026-05-12T16:33:28.747" v="3173" actId="6549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6-05-12T16:30:35.500" v="2866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6-05-12T16:33:28.747" v="3173" actId="6549"/>
          <ac:spMkLst>
            <pc:docMk/>
            <pc:sldMk cId="1645723725" sldId="336"/>
            <ac:spMk id="3" creationId="{50CF3E2E-13CF-9FEE-DF54-E6D5371E0C0C}"/>
          </ac:spMkLst>
        </pc:spChg>
        <pc:picChg chg="mod">
          <ac:chgData name="Liz Jones" userId="502b2ac9-9aba-4149-bbba-f4dfb9a46044" providerId="ADAL" clId="{31CD8E7B-3FEE-4D67-AD92-ADD615FADF92}" dt="2026-05-07T18:26:34.395" v="209" actId="14826"/>
          <ac:picMkLst>
            <pc:docMk/>
            <pc:sldMk cId="1645723725" sldId="336"/>
            <ac:picMk id="5" creationId="{5F02033C-F28E-1336-F64B-64CA39D17428}"/>
          </ac:picMkLst>
        </pc:picChg>
      </pc:sldChg>
      <pc:sldChg chg="modSp mod setBg">
        <pc:chgData name="Liz Jones" userId="502b2ac9-9aba-4149-bbba-f4dfb9a46044" providerId="ADAL" clId="{31CD8E7B-3FEE-4D67-AD92-ADD615FADF92}" dt="2026-05-12T16:40:49.828" v="3501" actId="20577"/>
        <pc:sldMkLst>
          <pc:docMk/>
          <pc:sldMk cId="479040064" sldId="345"/>
        </pc:sldMkLst>
        <pc:spChg chg="mod">
          <ac:chgData name="Liz Jones" userId="502b2ac9-9aba-4149-bbba-f4dfb9a46044" providerId="ADAL" clId="{31CD8E7B-3FEE-4D67-AD92-ADD615FADF92}" dt="2026-05-12T16:40:49.828" v="3501" actId="20577"/>
          <ac:spMkLst>
            <pc:docMk/>
            <pc:sldMk cId="479040064" sldId="345"/>
            <ac:spMk id="2" creationId="{9CC543D5-9791-3A20-5497-55988A0C3DEF}"/>
          </ac:spMkLst>
        </pc:spChg>
        <pc:picChg chg="mod">
          <ac:chgData name="Liz Jones" userId="502b2ac9-9aba-4149-bbba-f4dfb9a46044" providerId="ADAL" clId="{31CD8E7B-3FEE-4D67-AD92-ADD615FADF92}" dt="2026-05-07T18:27:13.967" v="213" actId="14826"/>
          <ac:picMkLst>
            <pc:docMk/>
            <pc:sldMk cId="479040064" sldId="345"/>
            <ac:picMk id="4" creationId="{1724C5E4-53A1-75A2-B883-D990992DE3C2}"/>
          </ac:picMkLst>
        </pc:picChg>
      </pc:sldChg>
      <pc:sldChg chg="modSp mod setBg">
        <pc:chgData name="Liz Jones" userId="502b2ac9-9aba-4149-bbba-f4dfb9a46044" providerId="ADAL" clId="{31CD8E7B-3FEE-4D67-AD92-ADD615FADF92}" dt="2026-05-12T16:43:50.614" v="3773" actId="14100"/>
        <pc:sldMkLst>
          <pc:docMk/>
          <pc:sldMk cId="808444085" sldId="347"/>
        </pc:sldMkLst>
        <pc:spChg chg="mod">
          <ac:chgData name="Liz Jones" userId="502b2ac9-9aba-4149-bbba-f4dfb9a46044" providerId="ADAL" clId="{31CD8E7B-3FEE-4D67-AD92-ADD615FADF92}" dt="2026-05-12T16:43:50.614" v="3773" actId="14100"/>
          <ac:spMkLst>
            <pc:docMk/>
            <pc:sldMk cId="808444085" sldId="347"/>
            <ac:spMk id="2" creationId="{D392138E-0354-9527-8CB3-81CD02024E28}"/>
          </ac:spMkLst>
        </pc:spChg>
        <pc:picChg chg="mod">
          <ac:chgData name="Liz Jones" userId="502b2ac9-9aba-4149-bbba-f4dfb9a46044" providerId="ADAL" clId="{31CD8E7B-3FEE-4D67-AD92-ADD615FADF92}" dt="2026-05-07T18:27:28.219" v="215" actId="14826"/>
          <ac:picMkLst>
            <pc:docMk/>
            <pc:sldMk cId="808444085" sldId="347"/>
            <ac:picMk id="4" creationId="{4645F139-06B5-F702-29ED-F14B3D4E9234}"/>
          </ac:picMkLst>
        </pc:picChg>
      </pc:sldChg>
      <pc:sldChg chg="modSp mod setBg">
        <pc:chgData name="Liz Jones" userId="502b2ac9-9aba-4149-bbba-f4dfb9a46044" providerId="ADAL" clId="{31CD8E7B-3FEE-4D67-AD92-ADD615FADF92}" dt="2026-05-12T16:54:54.783" v="4281" actId="14100"/>
        <pc:sldMkLst>
          <pc:docMk/>
          <pc:sldMk cId="960085925" sldId="348"/>
        </pc:sldMkLst>
        <pc:spChg chg="mod">
          <ac:chgData name="Liz Jones" userId="502b2ac9-9aba-4149-bbba-f4dfb9a46044" providerId="ADAL" clId="{31CD8E7B-3FEE-4D67-AD92-ADD615FADF92}" dt="2026-05-12T16:54:54.783" v="4281" actId="14100"/>
          <ac:spMkLst>
            <pc:docMk/>
            <pc:sldMk cId="960085925" sldId="348"/>
            <ac:spMk id="2" creationId="{40E913DF-F86F-F8BA-D612-ABD39AE40A49}"/>
          </ac:spMkLst>
        </pc:spChg>
        <pc:picChg chg="mod">
          <ac:chgData name="Liz Jones" userId="502b2ac9-9aba-4149-bbba-f4dfb9a46044" providerId="ADAL" clId="{31CD8E7B-3FEE-4D67-AD92-ADD615FADF92}" dt="2026-05-07T18:27:35.289" v="216" actId="14826"/>
          <ac:picMkLst>
            <pc:docMk/>
            <pc:sldMk cId="960085925" sldId="348"/>
            <ac:picMk id="4" creationId="{CDFD3CB7-036C-D754-5B13-890A67331457}"/>
          </ac:picMkLst>
        </pc:picChg>
      </pc:sldChg>
      <pc:sldChg chg="modSp mod setBg">
        <pc:chgData name="Liz Jones" userId="502b2ac9-9aba-4149-bbba-f4dfb9a46044" providerId="ADAL" clId="{31CD8E7B-3FEE-4D67-AD92-ADD615FADF92}" dt="2026-05-12T16:55:10.973" v="4282" actId="14100"/>
        <pc:sldMkLst>
          <pc:docMk/>
          <pc:sldMk cId="2928090182" sldId="349"/>
        </pc:sldMkLst>
        <pc:spChg chg="mod">
          <ac:chgData name="Liz Jones" userId="502b2ac9-9aba-4149-bbba-f4dfb9a46044" providerId="ADAL" clId="{31CD8E7B-3FEE-4D67-AD92-ADD615FADF92}" dt="2026-05-12T16:55:10.973" v="4282" actId="14100"/>
          <ac:spMkLst>
            <pc:docMk/>
            <pc:sldMk cId="2928090182" sldId="349"/>
            <ac:spMk id="2" creationId="{4DAFA701-40A7-5433-D6CA-6EB37C807475}"/>
          </ac:spMkLst>
        </pc:spChg>
        <pc:picChg chg="mod">
          <ac:chgData name="Liz Jones" userId="502b2ac9-9aba-4149-bbba-f4dfb9a46044" providerId="ADAL" clId="{31CD8E7B-3FEE-4D67-AD92-ADD615FADF92}" dt="2026-05-07T18:27:41.147" v="217" actId="14826"/>
          <ac:picMkLst>
            <pc:docMk/>
            <pc:sldMk cId="2928090182" sldId="349"/>
            <ac:picMk id="4" creationId="{97B53BFD-2FC5-86E8-2083-B4BE68B0C781}"/>
          </ac:picMkLst>
        </pc:picChg>
      </pc:sldChg>
      <pc:sldChg chg="modSp add mod">
        <pc:chgData name="Liz Jones" userId="502b2ac9-9aba-4149-bbba-f4dfb9a46044" providerId="ADAL" clId="{31CD8E7B-3FEE-4D67-AD92-ADD615FADF92}" dt="2026-05-12T16:32:17.066" v="3098" actId="20577"/>
        <pc:sldMkLst>
          <pc:docMk/>
          <pc:sldMk cId="1690716988" sldId="351"/>
        </pc:sldMkLst>
        <pc:spChg chg="mod">
          <ac:chgData name="Liz Jones" userId="502b2ac9-9aba-4149-bbba-f4dfb9a46044" providerId="ADAL" clId="{31CD8E7B-3FEE-4D67-AD92-ADD615FADF92}" dt="2026-05-12T16:32:17.066" v="3098" actId="20577"/>
          <ac:spMkLst>
            <pc:docMk/>
            <pc:sldMk cId="1690716988" sldId="351"/>
            <ac:spMk id="4" creationId="{4962B35A-9982-5708-2DF1-68E980543EBF}"/>
          </ac:spMkLst>
        </pc:spChg>
      </pc:sldChg>
      <pc:sldChg chg="modSp add mod ord">
        <pc:chgData name="Liz Jones" userId="502b2ac9-9aba-4149-bbba-f4dfb9a46044" providerId="ADAL" clId="{31CD8E7B-3FEE-4D67-AD92-ADD615FADF92}" dt="2026-05-12T16:53:36.522" v="4225" actId="20577"/>
        <pc:sldMkLst>
          <pc:docMk/>
          <pc:sldMk cId="3953794467" sldId="352"/>
        </pc:sldMkLst>
        <pc:spChg chg="mod">
          <ac:chgData name="Liz Jones" userId="502b2ac9-9aba-4149-bbba-f4dfb9a46044" providerId="ADAL" clId="{31CD8E7B-3FEE-4D67-AD92-ADD615FADF92}" dt="2026-05-12T16:53:36.522" v="4225" actId="20577"/>
          <ac:spMkLst>
            <pc:docMk/>
            <pc:sldMk cId="3953794467" sldId="352"/>
            <ac:spMk id="2" creationId="{EFB59A48-72E3-E697-9AE6-C178EA4BE6B9}"/>
          </ac:spMkLst>
        </pc:spChg>
      </pc:sldChg>
      <pc:sldChg chg="modSp add del mod ord">
        <pc:chgData name="Liz Jones" userId="502b2ac9-9aba-4149-bbba-f4dfb9a46044" providerId="ADAL" clId="{31CD8E7B-3FEE-4D67-AD92-ADD615FADF92}" dt="2026-05-12T16:35:59.722" v="3188" actId="2696"/>
        <pc:sldMkLst>
          <pc:docMk/>
          <pc:sldMk cId="210071400" sldId="353"/>
        </pc:sldMkLst>
      </pc:sldChg>
      <pc:sldChg chg="modSp add mod">
        <pc:chgData name="Liz Jones" userId="502b2ac9-9aba-4149-bbba-f4dfb9a46044" providerId="ADAL" clId="{31CD8E7B-3FEE-4D67-AD92-ADD615FADF92}" dt="2026-05-12T16:52:47.748" v="4212" actId="14100"/>
        <pc:sldMkLst>
          <pc:docMk/>
          <pc:sldMk cId="1676889062" sldId="353"/>
        </pc:sldMkLst>
        <pc:spChg chg="mod">
          <ac:chgData name="Liz Jones" userId="502b2ac9-9aba-4149-bbba-f4dfb9a46044" providerId="ADAL" clId="{31CD8E7B-3FEE-4D67-AD92-ADD615FADF92}" dt="2026-05-12T16:52:47.748" v="4212" actId="14100"/>
          <ac:spMkLst>
            <pc:docMk/>
            <pc:sldMk cId="1676889062" sldId="353"/>
            <ac:spMk id="2" creationId="{0F082A4C-A8F0-3461-8C9B-71E180B126E0}"/>
          </ac:spMkLst>
        </pc:spChg>
      </pc:sldChg>
      <pc:sldChg chg="modSp add del mod ord">
        <pc:chgData name="Liz Jones" userId="502b2ac9-9aba-4149-bbba-f4dfb9a46044" providerId="ADAL" clId="{31CD8E7B-3FEE-4D67-AD92-ADD615FADF92}" dt="2026-05-12T16:36:02.562" v="3189" actId="2696"/>
        <pc:sldMkLst>
          <pc:docMk/>
          <pc:sldMk cId="2576272024" sldId="354"/>
        </pc:sldMkLst>
      </pc:sldChg>
      <pc:sldChg chg="modSp add del mod">
        <pc:chgData name="Liz Jones" userId="502b2ac9-9aba-4149-bbba-f4dfb9a46044" providerId="ADAL" clId="{31CD8E7B-3FEE-4D67-AD92-ADD615FADF92}" dt="2026-05-12T16:35:52.623" v="3187" actId="2696"/>
        <pc:sldMkLst>
          <pc:docMk/>
          <pc:sldMk cId="916305933" sldId="355"/>
        </pc:sldMkLst>
        <pc:spChg chg="mod">
          <ac:chgData name="Liz Jones" userId="502b2ac9-9aba-4149-bbba-f4dfb9a46044" providerId="ADAL" clId="{31CD8E7B-3FEE-4D67-AD92-ADD615FADF92}" dt="2026-05-12T16:34:15.469" v="3182"/>
          <ac:spMkLst>
            <pc:docMk/>
            <pc:sldMk cId="916305933" sldId="355"/>
            <ac:spMk id="2" creationId="{3F5E28A3-AFDB-E0A3-43FE-0E7C897345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CADF3-1762-8686-51C3-43D3E12FD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6019E-E51A-485F-491C-943D3FBB2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B085D-1EFA-DF40-B39F-A20B5E492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C36C-9B0D-821B-EC29-5E0617C25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846B-DE3D-8BEC-A8D1-E3FE8029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AB6EA-A94B-B49D-0145-E972F2CA1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A7CF9-CED5-D9D7-9AA0-5BB50BB1A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C7EF-C35A-2343-CCA2-7022207D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989E2-BE74-3906-F4DE-04E58E44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B98820-1A83-F745-7F70-88D8E2D9B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08299-B892-60E6-8B80-A4A9FFB3B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6B7AF-AF9E-230B-8E72-E2531CE38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C5FE-5F37-2F66-DAD4-C4214482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D934B-B826-5C31-16B2-FF22423FC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56184-43B7-68C7-FD52-7D30CB1EC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9795-FD21-F057-6EC0-5D4256888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3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69FA5-A6A4-7331-FB07-6A00D54C1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365C16-A45D-4D82-BE57-BF5E31A0D079}"/>
              </a:ext>
            </a:extLst>
          </p:cNvPr>
          <p:cNvSpPr/>
          <p:nvPr/>
        </p:nvSpPr>
        <p:spPr>
          <a:xfrm>
            <a:off x="9150804" y="53722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5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1DACF-4B86-D832-4E8B-22AC87F5D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FD3CB7-036C-D754-5B13-890A67331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E913DF-F86F-F8BA-D612-ABD39AE40A49}"/>
              </a:ext>
            </a:extLst>
          </p:cNvPr>
          <p:cNvSpPr txBox="1"/>
          <p:nvPr/>
        </p:nvSpPr>
        <p:spPr>
          <a:xfrm>
            <a:off x="664022" y="360673"/>
            <a:ext cx="9342424" cy="619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Confession Made (Joshua 7:20-23)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Achan replied to Joshua, “It is true. I have sinned against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the God of Israel. This is what I did: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I saw among the spoils a beautiful cloak from Babylon, five pounds of silver, and a bar of gold weighing a pound and a quarter, I coveted them and took them. You can see for yourself. They are concealed in the ground inside my tent, with the silver under the cloak.”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Joshua sent messengers who ran to the tent, and there was the cloak, concealed in his tent, with the silver underneath.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They took the things from inside the tent, brought them to Joshua and all the Israelites, and spread them out in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’s presence.</a:t>
            </a:r>
          </a:p>
        </p:txBody>
      </p:sp>
    </p:spTree>
    <p:extLst>
      <p:ext uri="{BB962C8B-B14F-4D97-AF65-F5344CB8AC3E}">
        <p14:creationId xmlns:p14="http://schemas.microsoft.com/office/powerpoint/2010/main" val="96008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F0B56-C6DC-9F4E-032C-290132941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B53BFD-2FC5-86E8-2083-B4BE68B0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FA701-40A7-5433-D6CA-6EB37C807475}"/>
              </a:ext>
            </a:extLst>
          </p:cNvPr>
          <p:cNvSpPr txBox="1"/>
          <p:nvPr/>
        </p:nvSpPr>
        <p:spPr>
          <a:xfrm>
            <a:off x="326573" y="390523"/>
            <a:ext cx="942010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Confession Made (Joshua 7:20-23)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honor God by repenting and confessing our sins to Him.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 </a:t>
            </a:r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“come clean” about something you did? How did it make you feel?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is it important for us to view sin as seriously as God does?</a:t>
            </a:r>
          </a:p>
        </p:txBody>
      </p:sp>
    </p:spTree>
    <p:extLst>
      <p:ext uri="{BB962C8B-B14F-4D97-AF65-F5344CB8AC3E}">
        <p14:creationId xmlns:p14="http://schemas.microsoft.com/office/powerpoint/2010/main" val="292809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4" y="505431"/>
            <a:ext cx="874469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can you encourage others who might be struggling with sin?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does knowing that God is always aware of your sin affect how you deal with your sin? How does repenting and confessing your sin honor God?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1" y="2023043"/>
            <a:ext cx="7647950" cy="2787948"/>
          </a:xfrm>
          <a:prstGeom prst="rect">
            <a:avLst/>
          </a:prstGeom>
          <a:solidFill>
            <a:srgbClr val="653832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Achan’s actions were discovered and judged because he dishonored God.</a:t>
            </a: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i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BA359-5A4E-9693-169C-854609D55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9A69AB-1406-D851-C588-6B97D8B7F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CEB25-A833-2389-E654-67459A8E6A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2B35A-9982-5708-2DF1-68E980543EBF}"/>
              </a:ext>
            </a:extLst>
          </p:cNvPr>
          <p:cNvSpPr txBox="1"/>
          <p:nvPr/>
        </p:nvSpPr>
        <p:spPr>
          <a:xfrm>
            <a:off x="356618" y="356616"/>
            <a:ext cx="77898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thought you got away with something, only to be caught later?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should be a person’s motivation to confess sin and seek forgiveness?</a:t>
            </a:r>
          </a:p>
        </p:txBody>
      </p:sp>
    </p:spTree>
    <p:extLst>
      <p:ext uri="{BB962C8B-B14F-4D97-AF65-F5344CB8AC3E}">
        <p14:creationId xmlns:p14="http://schemas.microsoft.com/office/powerpoint/2010/main" val="169071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Sin Revealed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Covenant Violated (Joshua 7:10-15)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Achan Revealed (Joshua 7:16-19)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Confession Made (Joshua 7:20-23)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3" y="360673"/>
            <a:ext cx="9861968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Covenant Violated (Joshua 7:10-15)</a:t>
            </a:r>
          </a:p>
          <a:p>
            <a:pPr algn="l">
              <a:buNone/>
            </a:pPr>
            <a:endParaRPr lang="en-US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then said to Joshua, “Stand up! Why have you fallen facedown?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Israel has sinned. They have violated my covenant that I appointed for them. They have taken some of what was set apart. They have stolen, deceived, and put those things with their own belongings.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This is why the Israelites cannot stand against their enemies. They will turn their backs and run from their enemies, because they have been set apart for destruction. I will no longer be with you unless you remove from among you what is set apart. 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62D52-2FB0-B16A-2AEF-B4A17D6A6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83678-8F49-FB04-85A4-E1759BD2A3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82A4C-A8F0-3461-8C9B-71E180B126E0}"/>
              </a:ext>
            </a:extLst>
          </p:cNvPr>
          <p:cNvSpPr txBox="1"/>
          <p:nvPr/>
        </p:nvSpPr>
        <p:spPr>
          <a:xfrm>
            <a:off x="664023" y="360673"/>
            <a:ext cx="9404768" cy="6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Covenant Violated (Joshua 7:10-15)</a:t>
            </a:r>
          </a:p>
          <a:p>
            <a:pPr algn="l">
              <a:buNone/>
            </a:pPr>
            <a:endParaRPr lang="en-US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“Go and consecrate the people. Tell them to consecrate themselves for tomorrow, for this is what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the God of Israel, says: There are things that are set apart among you, Israel. You will not be able to stand against your enemies until you remove what is set apart.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In the morning, present yourselves tribe by tribe. The tribe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selects is to come forward clan by clan. The clan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selects is to come forward family by family. The family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selects is to come forward man by man.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one who is caught with the things set apart must be burned, along with everything he has, because he has violated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’s covenant and committed an outrage in Israel.”</a:t>
            </a:r>
          </a:p>
        </p:txBody>
      </p:sp>
    </p:spTree>
    <p:extLst>
      <p:ext uri="{BB962C8B-B14F-4D97-AF65-F5344CB8AC3E}">
        <p14:creationId xmlns:p14="http://schemas.microsoft.com/office/powerpoint/2010/main" val="167688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76CD1E-6625-2B39-18EE-DCE81A1A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4C5E4-53A1-75A2-B883-D990992DE3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543D5-9791-3A20-5497-55988A0C3DEF}"/>
              </a:ext>
            </a:extLst>
          </p:cNvPr>
          <p:cNvSpPr txBox="1"/>
          <p:nvPr/>
        </p:nvSpPr>
        <p:spPr>
          <a:xfrm>
            <a:off x="664022" y="360673"/>
            <a:ext cx="7648705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Covenant Violated (Joshua 7:10-15)</a:t>
            </a:r>
          </a:p>
          <a:p>
            <a:pPr algn="l">
              <a:buNone/>
            </a:pPr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should recognize that sin always dishonors God and negatively impacts our relationship with Him. 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suffered because of someone else’s actions? When have others suffered because of something you did?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is it important for us to recognize sin’s impact on us and our relationship with God?</a:t>
            </a: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790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0F0B4-4D13-D609-BD25-BF91A3017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83A4F-16CF-DEB6-B5C6-1DD1158CF2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59A48-72E3-E697-9AE6-C178EA4BE6B9}"/>
              </a:ext>
            </a:extLst>
          </p:cNvPr>
          <p:cNvSpPr txBox="1"/>
          <p:nvPr/>
        </p:nvSpPr>
        <p:spPr>
          <a:xfrm>
            <a:off x="664021" y="360673"/>
            <a:ext cx="8957961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Achan Revealed (Joshua 7:16-19)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Joshua got up early the next morning. He had Israel come forward tribe by tribe, and the tribe of Judah was selected.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had the clans of Judah come forward, and the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system-ui"/>
              </a:rPr>
              <a:t>Zerahite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 clan was selected. He had the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system-ui"/>
              </a:rPr>
              <a:t>Zerahite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 clan come forward by heads of families, and Zabdi was selected.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then had Zabdi’s family come forward man by man, and Achan son of Carmi, son of Zabdi, son of Zerah, of the tribe of Judah, was selected.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Joshua said to Achan, “My son, give glory to 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, the God of Israel, and make a confession to him. I urge you, tell me what you have done. Don’t hide anything from me.”</a:t>
            </a:r>
          </a:p>
        </p:txBody>
      </p:sp>
    </p:spTree>
    <p:extLst>
      <p:ext uri="{BB962C8B-B14F-4D97-AF65-F5344CB8AC3E}">
        <p14:creationId xmlns:p14="http://schemas.microsoft.com/office/powerpoint/2010/main" val="395379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43324A-BB73-BE9B-6112-F61F5B6C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5F139-06B5-F702-29ED-F14B3D4E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2138E-0354-9527-8CB3-81CD02024E28}"/>
              </a:ext>
            </a:extLst>
          </p:cNvPr>
          <p:cNvSpPr txBox="1"/>
          <p:nvPr/>
        </p:nvSpPr>
        <p:spPr>
          <a:xfrm>
            <a:off x="326574" y="390523"/>
            <a:ext cx="984612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Achan Revealed (Joshua 7:16-19)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should acknowledge that God is always aware of our sins.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been excited to be chosen for something? When have you dreaded being chosen for something?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might prevent one from confessing and seeking the Lord’s forgiveness?</a:t>
            </a:r>
          </a:p>
        </p:txBody>
      </p:sp>
    </p:spTree>
    <p:extLst>
      <p:ext uri="{BB962C8B-B14F-4D97-AF65-F5344CB8AC3E}">
        <p14:creationId xmlns:p14="http://schemas.microsoft.com/office/powerpoint/2010/main" val="80844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1199</TotalTime>
  <Words>851</Words>
  <Application>Microsoft Office PowerPoint</Application>
  <PresentationFormat>Widescreen</PresentationFormat>
  <Paragraphs>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11</cp:revision>
  <cp:lastPrinted>2023-07-19T18:11:49Z</cp:lastPrinted>
  <dcterms:created xsi:type="dcterms:W3CDTF">2020-05-13T16:18:50Z</dcterms:created>
  <dcterms:modified xsi:type="dcterms:W3CDTF">2026-05-12T16:55:22Z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