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8"/>
  </p:notesMasterIdLst>
  <p:sldIdLst>
    <p:sldId id="333" r:id="rId6"/>
    <p:sldId id="332" r:id="rId7"/>
    <p:sldId id="351" r:id="rId8"/>
    <p:sldId id="336" r:id="rId9"/>
    <p:sldId id="353" r:id="rId10"/>
    <p:sldId id="345" r:id="rId11"/>
    <p:sldId id="352" r:id="rId12"/>
    <p:sldId id="347" r:id="rId13"/>
    <p:sldId id="348" r:id="rId14"/>
    <p:sldId id="354" r:id="rId15"/>
    <p:sldId id="349" r:id="rId16"/>
    <p:sldId id="32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7127F-6998-49F6-B26A-48ADC07ADFED}" v="4" dt="2026-05-12T16:52:21.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2T17:18:41.006" v="5566" actId="6549"/>
      <pc:docMkLst>
        <pc:docMk/>
      </pc:docMkLst>
      <pc:sldChg chg="addSp delSp modSp del mod setBg">
        <pc:chgData name="Liz Jones" userId="502b2ac9-9aba-4149-bbba-f4dfb9a46044" providerId="ADAL" clId="{31CD8E7B-3FEE-4D67-AD92-ADD615FADF92}" dt="2026-05-12T17:16:54.523" v="5551" actId="2696"/>
        <pc:sldMkLst>
          <pc:docMk/>
          <pc:sldMk cId="264410435" sldId="325"/>
        </pc:sldMkLst>
        <pc:spChg chg="mod">
          <ac:chgData name="Liz Jones" userId="502b2ac9-9aba-4149-bbba-f4dfb9a46044" providerId="ADAL" clId="{31CD8E7B-3FEE-4D67-AD92-ADD615FADF92}" dt="2026-05-12T17:16:01.161" v="5546" actId="6549"/>
          <ac:spMkLst>
            <pc:docMk/>
            <pc:sldMk cId="264410435" sldId="325"/>
            <ac:spMk id="2" creationId="{1939AFFE-7E52-BA31-8D4D-296EEF6A02C3}"/>
          </ac:spMkLst>
        </pc:spChg>
      </pc:sldChg>
      <pc:sldChg chg="modSp mod setBg">
        <pc:chgData name="Liz Jones" userId="502b2ac9-9aba-4149-bbba-f4dfb9a46044" providerId="ADAL" clId="{31CD8E7B-3FEE-4D67-AD92-ADD615FADF92}" dt="2026-05-12T17:14:45.718" v="5468" actId="14100"/>
        <pc:sldMkLst>
          <pc:docMk/>
          <pc:sldMk cId="920688954" sldId="327"/>
        </pc:sldMkLst>
        <pc:spChg chg="mod">
          <ac:chgData name="Liz Jones" userId="502b2ac9-9aba-4149-bbba-f4dfb9a46044" providerId="ADAL" clId="{31CD8E7B-3FEE-4D67-AD92-ADD615FADF92}" dt="2026-05-12T17:14:45.718" v="5468" actId="14100"/>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12T16:59:47.746" v="4390" actId="14100"/>
        <pc:sldMkLst>
          <pc:docMk/>
          <pc:sldMk cId="3362112393" sldId="332"/>
        </pc:sldMkLst>
        <pc:spChg chg="mod">
          <ac:chgData name="Liz Jones" userId="502b2ac9-9aba-4149-bbba-f4dfb9a46044" providerId="ADAL" clId="{31CD8E7B-3FEE-4D67-AD92-ADD615FADF92}" dt="2026-05-12T16:59:47.746" v="4390" actId="14100"/>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12T16:56:19.596" v="4284" actId="20577"/>
        <pc:sldMkLst>
          <pc:docMk/>
          <pc:sldMk cId="2589122510" sldId="333"/>
        </pc:sldMkLst>
        <pc:spChg chg="add mod">
          <ac:chgData name="Liz Jones" userId="502b2ac9-9aba-4149-bbba-f4dfb9a46044" providerId="ADAL" clId="{31CD8E7B-3FEE-4D67-AD92-ADD615FADF92}" dt="2026-05-12T16:56:19.596" v="4284"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6:30:40.938" v="2867" actId="2696"/>
        <pc:sldMkLst>
          <pc:docMk/>
          <pc:sldMk cId="4123519127" sldId="335"/>
        </pc:sldMkLst>
        <pc:spChg chg="add mod">
          <ac:chgData name="Liz Jones" userId="502b2ac9-9aba-4149-bbba-f4dfb9a46044" providerId="ADAL" clId="{31CD8E7B-3FEE-4D67-AD92-ADD615FADF92}" dt="2026-05-11T17:35:57.195" v="2865" actId="6549"/>
          <ac:spMkLst>
            <pc:docMk/>
            <pc:sldMk cId="4123519127" sldId="335"/>
            <ac:spMk id="3" creationId="{CB0DE8CF-26A1-03A4-3E33-773E0DF53069}"/>
          </ac:spMkLst>
        </pc:spChg>
      </pc:sldChg>
      <pc:sldChg chg="modSp mod setBg">
        <pc:chgData name="Liz Jones" userId="502b2ac9-9aba-4149-bbba-f4dfb9a46044" providerId="ADAL" clId="{31CD8E7B-3FEE-4D67-AD92-ADD615FADF92}" dt="2026-05-12T17:06:34.195" v="4609" actId="20577"/>
        <pc:sldMkLst>
          <pc:docMk/>
          <pc:sldMk cId="1645723725" sldId="336"/>
        </pc:sldMkLst>
        <pc:spChg chg="mod">
          <ac:chgData name="Liz Jones" userId="502b2ac9-9aba-4149-bbba-f4dfb9a46044" providerId="ADAL" clId="{31CD8E7B-3FEE-4D67-AD92-ADD615FADF92}" dt="2026-05-12T17:02:38.323" v="4551" actId="20577"/>
          <ac:spMkLst>
            <pc:docMk/>
            <pc:sldMk cId="1645723725" sldId="336"/>
            <ac:spMk id="2" creationId="{1D5D28D4-93F7-2057-BD12-CC639A5DA50C}"/>
          </ac:spMkLst>
        </pc:spChg>
        <pc:spChg chg="mod">
          <ac:chgData name="Liz Jones" userId="502b2ac9-9aba-4149-bbba-f4dfb9a46044" providerId="ADAL" clId="{31CD8E7B-3FEE-4D67-AD92-ADD615FADF92}" dt="2026-05-12T17:06:34.195" v="4609" actId="20577"/>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12T17:09:48.575" v="4863" actId="14100"/>
        <pc:sldMkLst>
          <pc:docMk/>
          <pc:sldMk cId="479040064" sldId="345"/>
        </pc:sldMkLst>
        <pc:spChg chg="mod">
          <ac:chgData name="Liz Jones" userId="502b2ac9-9aba-4149-bbba-f4dfb9a46044" providerId="ADAL" clId="{31CD8E7B-3FEE-4D67-AD92-ADD615FADF92}" dt="2026-05-12T17:09:48.575" v="4863" actId="14100"/>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12T17:11:20.407" v="5059" actId="20577"/>
        <pc:sldMkLst>
          <pc:docMk/>
          <pc:sldMk cId="808444085" sldId="347"/>
        </pc:sldMkLst>
        <pc:spChg chg="mod">
          <ac:chgData name="Liz Jones" userId="502b2ac9-9aba-4149-bbba-f4dfb9a46044" providerId="ADAL" clId="{31CD8E7B-3FEE-4D67-AD92-ADD615FADF92}" dt="2026-05-12T17:11:20.407" v="5059" actId="20577"/>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12T17:18:33.495" v="5565" actId="14100"/>
        <pc:sldMkLst>
          <pc:docMk/>
          <pc:sldMk cId="960085925" sldId="348"/>
        </pc:sldMkLst>
        <pc:spChg chg="mod">
          <ac:chgData name="Liz Jones" userId="502b2ac9-9aba-4149-bbba-f4dfb9a46044" providerId="ADAL" clId="{31CD8E7B-3FEE-4D67-AD92-ADD615FADF92}" dt="2026-05-12T17:18:33.495" v="5565"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12T17:13:22.573" v="5302" actId="20577"/>
        <pc:sldMkLst>
          <pc:docMk/>
          <pc:sldMk cId="2928090182" sldId="349"/>
        </pc:sldMkLst>
        <pc:spChg chg="mod">
          <ac:chgData name="Liz Jones" userId="502b2ac9-9aba-4149-bbba-f4dfb9a46044" providerId="ADAL" clId="{31CD8E7B-3FEE-4D67-AD92-ADD615FADF92}" dt="2026-05-12T17:13:22.573" v="5302" actId="20577"/>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12T17:01:59.176" v="4527" actId="14100"/>
        <pc:sldMkLst>
          <pc:docMk/>
          <pc:sldMk cId="1690716988" sldId="351"/>
        </pc:sldMkLst>
        <pc:spChg chg="mod">
          <ac:chgData name="Liz Jones" userId="502b2ac9-9aba-4149-bbba-f4dfb9a46044" providerId="ADAL" clId="{31CD8E7B-3FEE-4D67-AD92-ADD615FADF92}" dt="2026-05-12T17:01:59.176" v="4527" actId="14100"/>
          <ac:spMkLst>
            <pc:docMk/>
            <pc:sldMk cId="1690716988" sldId="351"/>
            <ac:spMk id="4" creationId="{4962B35A-9982-5708-2DF1-68E980543EBF}"/>
          </ac:spMkLst>
        </pc:spChg>
      </pc:sldChg>
      <pc:sldChg chg="modSp add mod ord">
        <pc:chgData name="Liz Jones" userId="502b2ac9-9aba-4149-bbba-f4dfb9a46044" providerId="ADAL" clId="{31CD8E7B-3FEE-4D67-AD92-ADD615FADF92}" dt="2026-05-12T17:17:32.444" v="5555" actId="20577"/>
        <pc:sldMkLst>
          <pc:docMk/>
          <pc:sldMk cId="3953794467" sldId="352"/>
        </pc:sldMkLst>
        <pc:spChg chg="mod">
          <ac:chgData name="Liz Jones" userId="502b2ac9-9aba-4149-bbba-f4dfb9a46044" providerId="ADAL" clId="{31CD8E7B-3FEE-4D67-AD92-ADD615FADF92}" dt="2026-05-12T17:17:32.444" v="5555" actId="20577"/>
          <ac:spMkLst>
            <pc:docMk/>
            <pc:sldMk cId="3953794467" sldId="352"/>
            <ac:spMk id="2" creationId="{EFB59A48-72E3-E697-9AE6-C178EA4BE6B9}"/>
          </ac:spMkLst>
        </pc:spChg>
      </pc:sldChg>
      <pc:sldChg chg="modSp add del mod ord">
        <pc:chgData name="Liz Jones" userId="502b2ac9-9aba-4149-bbba-f4dfb9a46044" providerId="ADAL" clId="{31CD8E7B-3FEE-4D67-AD92-ADD615FADF92}" dt="2026-05-12T16:35:59.722" v="3188" actId="2696"/>
        <pc:sldMkLst>
          <pc:docMk/>
          <pc:sldMk cId="210071400" sldId="353"/>
        </pc:sldMkLst>
      </pc:sldChg>
      <pc:sldChg chg="modSp add del mod">
        <pc:chgData name="Liz Jones" userId="502b2ac9-9aba-4149-bbba-f4dfb9a46044" providerId="ADAL" clId="{31CD8E7B-3FEE-4D67-AD92-ADD615FADF92}" dt="2026-05-12T17:07:10.552" v="4611" actId="2696"/>
        <pc:sldMkLst>
          <pc:docMk/>
          <pc:sldMk cId="1676889062" sldId="353"/>
        </pc:sldMkLst>
        <pc:spChg chg="mod">
          <ac:chgData name="Liz Jones" userId="502b2ac9-9aba-4149-bbba-f4dfb9a46044" providerId="ADAL" clId="{31CD8E7B-3FEE-4D67-AD92-ADD615FADF92}" dt="2026-05-12T16:52:47.748" v="4212" actId="14100"/>
          <ac:spMkLst>
            <pc:docMk/>
            <pc:sldMk cId="1676889062" sldId="353"/>
            <ac:spMk id="2" creationId="{0F082A4C-A8F0-3461-8C9B-71E180B126E0}"/>
          </ac:spMkLst>
        </pc:spChg>
      </pc:sldChg>
      <pc:sldChg chg="modSp add mod">
        <pc:chgData name="Liz Jones" userId="502b2ac9-9aba-4149-bbba-f4dfb9a46044" providerId="ADAL" clId="{31CD8E7B-3FEE-4D67-AD92-ADD615FADF92}" dt="2026-05-12T17:17:00.161" v="5552" actId="14100"/>
        <pc:sldMkLst>
          <pc:docMk/>
          <pc:sldMk cId="2344028780" sldId="353"/>
        </pc:sldMkLst>
        <pc:spChg chg="mod">
          <ac:chgData name="Liz Jones" userId="502b2ac9-9aba-4149-bbba-f4dfb9a46044" providerId="ADAL" clId="{31CD8E7B-3FEE-4D67-AD92-ADD615FADF92}" dt="2026-05-12T17:17:00.161" v="5552" actId="14100"/>
          <ac:spMkLst>
            <pc:docMk/>
            <pc:sldMk cId="2344028780" sldId="353"/>
            <ac:spMk id="2" creationId="{ED7AC5F3-CE26-9353-70FE-90FBD0FF5EC9}"/>
          </ac:spMkLst>
        </pc:spChg>
      </pc:sldChg>
      <pc:sldChg chg="modSp add mod">
        <pc:chgData name="Liz Jones" userId="502b2ac9-9aba-4149-bbba-f4dfb9a46044" providerId="ADAL" clId="{31CD8E7B-3FEE-4D67-AD92-ADD615FADF92}" dt="2026-05-12T17:18:41.006" v="5566" actId="6549"/>
        <pc:sldMkLst>
          <pc:docMk/>
          <pc:sldMk cId="1033281263" sldId="354"/>
        </pc:sldMkLst>
        <pc:spChg chg="mod">
          <ac:chgData name="Liz Jones" userId="502b2ac9-9aba-4149-bbba-f4dfb9a46044" providerId="ADAL" clId="{31CD8E7B-3FEE-4D67-AD92-ADD615FADF92}" dt="2026-05-12T17:18:41.006" v="5566" actId="6549"/>
          <ac:spMkLst>
            <pc:docMk/>
            <pc:sldMk cId="1033281263" sldId="354"/>
            <ac:spMk id="2" creationId="{19163946-24FC-E852-FA1D-2B1286D74ED0}"/>
          </ac:spMkLst>
        </pc:spChg>
      </pc:sldChg>
      <pc:sldChg chg="modSp add del mod ord">
        <pc:chgData name="Liz Jones" userId="502b2ac9-9aba-4149-bbba-f4dfb9a46044" providerId="ADAL" clId="{31CD8E7B-3FEE-4D67-AD92-ADD615FADF92}" dt="2026-05-12T16:36:02.562" v="3189" actId="2696"/>
        <pc:sldMkLst>
          <pc:docMk/>
          <pc:sldMk cId="2576272024" sldId="354"/>
        </pc:sldMkLst>
      </pc:sldChg>
      <pc:sldChg chg="modSp add del mod">
        <pc:chgData name="Liz Jones" userId="502b2ac9-9aba-4149-bbba-f4dfb9a46044" providerId="ADAL" clId="{31CD8E7B-3FEE-4D67-AD92-ADD615FADF92}" dt="2026-05-12T16:35:52.623" v="3187" actId="2696"/>
        <pc:sldMkLst>
          <pc:docMk/>
          <pc:sldMk cId="916305933" sldId="355"/>
        </pc:sldMkLst>
        <pc:spChg chg="mod">
          <ac:chgData name="Liz Jones" userId="502b2ac9-9aba-4149-bbba-f4dfb9a46044" providerId="ADAL" clId="{31CD8E7B-3FEE-4D67-AD92-ADD615FADF92}" dt="2026-05-12T16:34:15.469" v="3182"/>
          <ac:spMkLst>
            <pc:docMk/>
            <pc:sldMk cId="916305933" sldId="355"/>
            <ac:spMk id="2" creationId="{3F5E28A3-AFDB-E0A3-43FE-0E7C897345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10624-66A6-17FE-5D12-D8381262F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4A84F-19AF-8CBA-72F6-B15D0B38E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0A0E2-6438-C664-156D-2E1C2C578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2F44F9-8940-CBD8-B0B7-8ECE09B94111}"/>
              </a:ext>
            </a:extLst>
          </p:cNvPr>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108698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89E2-BE74-3906-F4DE-04E58E44D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8820-1A83-F745-7F70-88D8E2D9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08299-B892-60E6-8B80-A4A9FFB3B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6B7AF-AF9E-230B-8E72-E2531CE38F45}"/>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5798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1CB9-201B-26B1-6BF7-BBC852588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34FE2-18D0-E168-E217-B00EA27EB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66B94-68A9-A24D-B2C3-51C7BCCC34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4C3B7F-D54E-948C-6E10-5B53AD733BF3}"/>
              </a:ext>
            </a:extLst>
          </p:cNvPr>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241387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12</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6</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8153E27-4E00-CA82-BDF2-FC2C9A4EDB0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69551F-7D7B-ADC9-CF2F-27D84E96C171}"/>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163946-24FC-E852-FA1D-2B1286D74ED0}"/>
              </a:ext>
            </a:extLst>
          </p:cNvPr>
          <p:cNvSpPr txBox="1"/>
          <p:nvPr/>
        </p:nvSpPr>
        <p:spPr>
          <a:xfrm>
            <a:off x="664022" y="360673"/>
            <a:ext cx="9342424" cy="3754874"/>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Inheritance (Joshua 14:10-15)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a:solidFill>
                  <a:srgbClr val="000000"/>
                </a:solidFill>
                <a:effectLst/>
                <a:latin typeface="system-ui"/>
              </a:rPr>
              <a:t>13 </a:t>
            </a:r>
            <a:r>
              <a:rPr lang="en-US" sz="2800" b="0" i="0" dirty="0">
                <a:solidFill>
                  <a:srgbClr val="000000"/>
                </a:solidFill>
                <a:effectLst/>
                <a:latin typeface="system-ui"/>
              </a:rPr>
              <a:t>Then Joshua blessed Caleb son of Jephunneh and gave him Hebron as an inheritance. </a:t>
            </a:r>
            <a:r>
              <a:rPr lang="en-US" sz="2800" b="1" i="0" baseline="30000" dirty="0">
                <a:solidFill>
                  <a:srgbClr val="000000"/>
                </a:solidFill>
                <a:effectLst/>
                <a:latin typeface="system-ui"/>
              </a:rPr>
              <a:t>14 </a:t>
            </a:r>
            <a:r>
              <a:rPr lang="en-US" sz="2800" b="0" i="0" dirty="0">
                <a:solidFill>
                  <a:srgbClr val="000000"/>
                </a:solidFill>
                <a:effectLst/>
                <a:latin typeface="system-ui"/>
              </a:rPr>
              <a:t>Therefore, Hebron still belongs to Caleb son of Jephunneh the </a:t>
            </a:r>
            <a:r>
              <a:rPr lang="en-US" sz="2800" b="0" i="0" dirty="0" err="1">
                <a:solidFill>
                  <a:srgbClr val="000000"/>
                </a:solidFill>
                <a:effectLst/>
                <a:latin typeface="system-ui"/>
              </a:rPr>
              <a:t>Kenizzite</a:t>
            </a:r>
            <a:r>
              <a:rPr lang="en-US" sz="2800" b="0" i="0" dirty="0">
                <a:solidFill>
                  <a:srgbClr val="000000"/>
                </a:solidFill>
                <a:effectLst/>
                <a:latin typeface="system-ui"/>
              </a:rPr>
              <a:t> as an inheritance today because he followed the </a:t>
            </a:r>
            <a:r>
              <a:rPr lang="en-US" sz="2800" b="0" i="0" cap="small" dirty="0">
                <a:solidFill>
                  <a:srgbClr val="000000"/>
                </a:solidFill>
                <a:effectLst/>
                <a:latin typeface="system-ui"/>
              </a:rPr>
              <a:t>Lord</a:t>
            </a:r>
            <a:r>
              <a:rPr lang="en-US" sz="2800" b="0" i="0" dirty="0">
                <a:solidFill>
                  <a:srgbClr val="000000"/>
                </a:solidFill>
                <a:effectLst/>
                <a:latin typeface="system-ui"/>
              </a:rPr>
              <a:t>, the God of Israel, completely. </a:t>
            </a:r>
            <a:r>
              <a:rPr lang="en-US" sz="2800" b="1" i="0" baseline="30000" dirty="0">
                <a:solidFill>
                  <a:srgbClr val="000000"/>
                </a:solidFill>
                <a:effectLst/>
                <a:latin typeface="system-ui"/>
              </a:rPr>
              <a:t>15 </a:t>
            </a:r>
            <a:r>
              <a:rPr lang="en-US" sz="2800" b="0" i="0" dirty="0">
                <a:solidFill>
                  <a:srgbClr val="000000"/>
                </a:solidFill>
                <a:effectLst/>
                <a:latin typeface="system-ui"/>
              </a:rPr>
              <a:t>Hebron’s name used to be Kiriath-</a:t>
            </a:r>
            <a:r>
              <a:rPr lang="en-US" sz="2800" b="0" i="0" dirty="0" err="1">
                <a:solidFill>
                  <a:srgbClr val="000000"/>
                </a:solidFill>
                <a:effectLst/>
                <a:latin typeface="system-ui"/>
              </a:rPr>
              <a:t>arba</a:t>
            </a:r>
            <a:r>
              <a:rPr lang="en-US" sz="2800" b="0" i="0" dirty="0">
                <a:solidFill>
                  <a:srgbClr val="000000"/>
                </a:solidFill>
                <a:effectLst/>
                <a:latin typeface="system-ui"/>
              </a:rPr>
              <a:t>; Arba was the greatest man among the </a:t>
            </a:r>
            <a:r>
              <a:rPr lang="en-US" sz="2800" b="0" i="0" dirty="0" err="1">
                <a:solidFill>
                  <a:srgbClr val="000000"/>
                </a:solidFill>
                <a:effectLst/>
                <a:latin typeface="system-ui"/>
              </a:rPr>
              <a:t>Anakim</a:t>
            </a:r>
            <a:r>
              <a:rPr lang="en-US" sz="2800" b="0" i="0" dirty="0">
                <a:solidFill>
                  <a:srgbClr val="000000"/>
                </a:solidFill>
                <a:effectLst/>
                <a:latin typeface="system-ui"/>
              </a:rPr>
              <a:t>. After this, the land had rest from war.</a:t>
            </a:r>
          </a:p>
        </p:txBody>
      </p:sp>
    </p:spTree>
    <p:extLst>
      <p:ext uri="{BB962C8B-B14F-4D97-AF65-F5344CB8AC3E}">
        <p14:creationId xmlns:p14="http://schemas.microsoft.com/office/powerpoint/2010/main" val="1033281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3" y="390523"/>
            <a:ext cx="9420100"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Inheritance (Joshua 14:10-15)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assured by God’s presence and aid when we follow him wholeheartedly.</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respond to challenges in life? What is the greatest challenge you’ve overcome?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Which of God’s promises do you rely upon when facing unknown challenges?</a:t>
            </a:r>
          </a:p>
        </p:txBody>
      </p:sp>
    </p:spTree>
    <p:extLst>
      <p:ext uri="{BB962C8B-B14F-4D97-AF65-F5344CB8AC3E}">
        <p14:creationId xmlns:p14="http://schemas.microsoft.com/office/powerpoint/2010/main" val="292809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526481"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can you do to prepare for these situations before you face them?</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should you remember and do in order to make the right decision and obey God?</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0" y="2023043"/>
            <a:ext cx="8946813" cy="2787948"/>
          </a:xfrm>
          <a:prstGeom prst="rect">
            <a:avLst/>
          </a:prstGeom>
          <a:solidFill>
            <a:srgbClr val="653832"/>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Caleb followed the Lord completely and received what God had promised him decades earlier.</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8" y="356616"/>
            <a:ext cx="8714646"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Would you rate your patience as “high,” “medium,” or “low” in most cases?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have you learned about trusting God’s timing?</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Unwavering Determination</a:t>
            </a: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Obedience (Joshua 14:1-5)</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Devotion (Joshua 14:6-9)</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Inheritance (Joshua 14:10-15)</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5FAA669C-7C14-07C3-6A50-7532EA1C36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978375-1786-A7F7-6AF4-FAF7FBBE57F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D7AC5F3-CE26-9353-70FE-90FBD0FF5EC9}"/>
              </a:ext>
            </a:extLst>
          </p:cNvPr>
          <p:cNvSpPr txBox="1"/>
          <p:nvPr/>
        </p:nvSpPr>
        <p:spPr>
          <a:xfrm>
            <a:off x="664023" y="360673"/>
            <a:ext cx="9529459" cy="6165790"/>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Obedience (Joshua 14:1-5)</a:t>
            </a:r>
          </a:p>
          <a:p>
            <a:pPr algn="l">
              <a:buNone/>
            </a:pPr>
            <a:endParaRPr lang="en-US" b="1" i="0" baseline="30000" dirty="0">
              <a:solidFill>
                <a:srgbClr val="000000"/>
              </a:solidFill>
              <a:effectLst/>
              <a:latin typeface="system-ui"/>
            </a:endParaRPr>
          </a:p>
          <a:p>
            <a:pPr algn="l">
              <a:buNone/>
            </a:pPr>
            <a:r>
              <a:rPr lang="en-US" sz="2800" b="0" i="0" dirty="0">
                <a:solidFill>
                  <a:srgbClr val="000000"/>
                </a:solidFill>
                <a:effectLst/>
                <a:latin typeface="system-ui"/>
              </a:rPr>
              <a:t>The Israelites received these portions that the priest Eleazar, Joshua son of Nun, and the family heads of the Israelite tribes gave them in the land of Canaan. </a:t>
            </a:r>
            <a:r>
              <a:rPr lang="en-US" sz="2800" b="1" i="0" baseline="30000" dirty="0">
                <a:solidFill>
                  <a:srgbClr val="000000"/>
                </a:solidFill>
                <a:effectLst/>
                <a:latin typeface="system-ui"/>
              </a:rPr>
              <a:t>2 </a:t>
            </a:r>
            <a:r>
              <a:rPr lang="en-US" sz="2800" b="0" i="0" dirty="0">
                <a:solidFill>
                  <a:srgbClr val="000000"/>
                </a:solidFill>
                <a:effectLst/>
                <a:latin typeface="system-ui"/>
              </a:rPr>
              <a:t>Their inheritance was by lot as the </a:t>
            </a:r>
            <a:r>
              <a:rPr lang="en-US" sz="2800" b="0" i="0" cap="small" dirty="0">
                <a:solidFill>
                  <a:srgbClr val="000000"/>
                </a:solidFill>
                <a:effectLst/>
                <a:latin typeface="system-ui"/>
              </a:rPr>
              <a:t>Lord</a:t>
            </a:r>
            <a:r>
              <a:rPr lang="en-US" sz="2800" b="0" i="0" dirty="0">
                <a:solidFill>
                  <a:srgbClr val="000000"/>
                </a:solidFill>
                <a:effectLst/>
                <a:latin typeface="system-ui"/>
              </a:rPr>
              <a:t> commanded through Moses for the nine and a half tribes, </a:t>
            </a:r>
            <a:r>
              <a:rPr lang="en-US" sz="2800" b="1" i="0" baseline="30000" dirty="0">
                <a:solidFill>
                  <a:srgbClr val="000000"/>
                </a:solidFill>
                <a:effectLst/>
                <a:latin typeface="system-ui"/>
              </a:rPr>
              <a:t>3 </a:t>
            </a:r>
            <a:r>
              <a:rPr lang="en-US" sz="2800" b="0" i="0" dirty="0">
                <a:solidFill>
                  <a:srgbClr val="000000"/>
                </a:solidFill>
                <a:effectLst/>
                <a:latin typeface="system-ui"/>
              </a:rPr>
              <a:t>because Moses had given the inheritance to the two and a half tribes beyond the Jordan. But he gave no inheritance among them to the Levites.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4 </a:t>
            </a:r>
            <a:r>
              <a:rPr lang="en-US" sz="2800" b="0" i="0" dirty="0">
                <a:solidFill>
                  <a:srgbClr val="000000"/>
                </a:solidFill>
                <a:effectLst/>
                <a:latin typeface="system-ui"/>
              </a:rPr>
              <a:t>The descendants of Joseph became two tribes, Manasseh and Ephraim. No portion of the land was given to the Levites except cities to live in, along with pasturelands for their cattle and livestock. </a:t>
            </a:r>
            <a:r>
              <a:rPr lang="en-US" sz="2800" b="1" i="0" baseline="30000" dirty="0">
                <a:solidFill>
                  <a:srgbClr val="000000"/>
                </a:solidFill>
                <a:effectLst/>
                <a:latin typeface="system-ui"/>
              </a:rPr>
              <a:t>5 </a:t>
            </a:r>
            <a:r>
              <a:rPr lang="en-US" sz="2800" b="0" i="0" dirty="0">
                <a:solidFill>
                  <a:srgbClr val="000000"/>
                </a:solidFill>
                <a:effectLst/>
                <a:latin typeface="system-ui"/>
              </a:rPr>
              <a:t>So the Israelites did as the </a:t>
            </a:r>
            <a:r>
              <a:rPr lang="en-US" sz="2800" b="0" i="0" cap="small" dirty="0">
                <a:solidFill>
                  <a:srgbClr val="000000"/>
                </a:solidFill>
                <a:effectLst/>
                <a:latin typeface="system-ui"/>
              </a:rPr>
              <a:t>Lord</a:t>
            </a:r>
            <a:r>
              <a:rPr lang="en-US" sz="2800" b="0" i="0" dirty="0">
                <a:solidFill>
                  <a:srgbClr val="000000"/>
                </a:solidFill>
                <a:effectLst/>
                <a:latin typeface="system-ui"/>
              </a:rPr>
              <a:t> commanded Moses, and they divided the land.</a:t>
            </a:r>
            <a:endParaRPr lang="en-US" sz="2800" baseline="30000" dirty="0">
              <a:solidFill>
                <a:srgbClr val="000000"/>
              </a:solidFill>
              <a:latin typeface="system-ui"/>
            </a:endParaRPr>
          </a:p>
        </p:txBody>
      </p:sp>
    </p:spTree>
    <p:extLst>
      <p:ext uri="{BB962C8B-B14F-4D97-AF65-F5344CB8AC3E}">
        <p14:creationId xmlns:p14="http://schemas.microsoft.com/office/powerpoint/2010/main" val="234402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8542323"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Obedience (Joshua 14:1-5)</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will face daily opportunities to obey or disobey God’s instructions.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Do you read instructions or do things on your own? How does that usually work out?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was the dividing of the land a demonstration of trust in God and His wisdom?</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0D0F0B4-4D13-D609-BD25-BF91A3017D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83A4F-16CF-DEB6-B5C6-1DD1158CF2C9}"/>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B59A48-72E3-E697-9AE6-C178EA4BE6B9}"/>
              </a:ext>
            </a:extLst>
          </p:cNvPr>
          <p:cNvSpPr txBox="1"/>
          <p:nvPr/>
        </p:nvSpPr>
        <p:spPr>
          <a:xfrm>
            <a:off x="664021" y="360673"/>
            <a:ext cx="8957961" cy="5765681"/>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Devotion (Joshua 14:6-9)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6 </a:t>
            </a:r>
            <a:r>
              <a:rPr lang="en-US" sz="2800" b="0" i="0" dirty="0">
                <a:solidFill>
                  <a:srgbClr val="000000"/>
                </a:solidFill>
                <a:effectLst/>
                <a:latin typeface="system-ui"/>
              </a:rPr>
              <a:t>The descendants of Judah approached Joshua at Gilgal, and Caleb son of Jephunneh the </a:t>
            </a:r>
            <a:r>
              <a:rPr lang="en-US" sz="2800" b="0" i="0" dirty="0" err="1">
                <a:solidFill>
                  <a:srgbClr val="000000"/>
                </a:solidFill>
                <a:effectLst/>
                <a:latin typeface="system-ui"/>
              </a:rPr>
              <a:t>Kenizzite</a:t>
            </a:r>
            <a:r>
              <a:rPr lang="en-US" sz="2800" b="0" i="0" dirty="0">
                <a:solidFill>
                  <a:srgbClr val="000000"/>
                </a:solidFill>
                <a:effectLst/>
                <a:latin typeface="system-ui"/>
              </a:rPr>
              <a:t> said to him, “You know what the </a:t>
            </a:r>
            <a:r>
              <a:rPr lang="en-US" sz="2800" b="0" i="0" cap="small" dirty="0">
                <a:solidFill>
                  <a:srgbClr val="000000"/>
                </a:solidFill>
                <a:effectLst/>
                <a:latin typeface="system-ui"/>
              </a:rPr>
              <a:t>Lord</a:t>
            </a:r>
            <a:r>
              <a:rPr lang="en-US" sz="2800" b="0" i="0" dirty="0">
                <a:solidFill>
                  <a:srgbClr val="000000"/>
                </a:solidFill>
                <a:effectLst/>
                <a:latin typeface="system-ui"/>
              </a:rPr>
              <a:t> promised Moses the man of God at Kadesh-</a:t>
            </a:r>
            <a:r>
              <a:rPr lang="en-US" sz="2800" b="0" i="0" dirty="0" err="1">
                <a:solidFill>
                  <a:srgbClr val="000000"/>
                </a:solidFill>
                <a:effectLst/>
                <a:latin typeface="system-ui"/>
              </a:rPr>
              <a:t>barnea</a:t>
            </a:r>
            <a:r>
              <a:rPr lang="en-US" sz="2800" b="0" i="0" dirty="0">
                <a:solidFill>
                  <a:srgbClr val="000000"/>
                </a:solidFill>
                <a:effectLst/>
                <a:latin typeface="system-ui"/>
              </a:rPr>
              <a:t> about you and me. </a:t>
            </a:r>
            <a:r>
              <a:rPr lang="en-US" sz="2800" b="1" i="0" baseline="30000" dirty="0">
                <a:solidFill>
                  <a:srgbClr val="000000"/>
                </a:solidFill>
                <a:effectLst/>
                <a:latin typeface="system-ui"/>
              </a:rPr>
              <a:t>7 </a:t>
            </a:r>
            <a:r>
              <a:rPr lang="en-US" sz="2800" b="0" i="0" dirty="0">
                <a:solidFill>
                  <a:srgbClr val="000000"/>
                </a:solidFill>
                <a:effectLst/>
                <a:latin typeface="system-ui"/>
              </a:rPr>
              <a:t>I was forty years old when Moses the </a:t>
            </a:r>
            <a:r>
              <a:rPr lang="en-US" sz="2800" b="0" i="0" cap="small" dirty="0">
                <a:solidFill>
                  <a:srgbClr val="000000"/>
                </a:solidFill>
                <a:effectLst/>
                <a:latin typeface="system-ui"/>
              </a:rPr>
              <a:t>Lord</a:t>
            </a:r>
            <a:r>
              <a:rPr lang="en-US" sz="2800" b="0" i="0" dirty="0">
                <a:solidFill>
                  <a:srgbClr val="000000"/>
                </a:solidFill>
                <a:effectLst/>
                <a:latin typeface="system-ui"/>
              </a:rPr>
              <a:t>’s servant sent me from Kadesh-</a:t>
            </a:r>
            <a:r>
              <a:rPr lang="en-US" sz="2800" b="0" i="0" dirty="0" err="1">
                <a:solidFill>
                  <a:srgbClr val="000000"/>
                </a:solidFill>
                <a:effectLst/>
                <a:latin typeface="system-ui"/>
              </a:rPr>
              <a:t>barnea</a:t>
            </a:r>
            <a:r>
              <a:rPr lang="en-US" sz="2800" b="0" i="0" dirty="0">
                <a:solidFill>
                  <a:srgbClr val="000000"/>
                </a:solidFill>
                <a:effectLst/>
                <a:latin typeface="system-ui"/>
              </a:rPr>
              <a:t> to scout the land, and I brought back an honest report.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8 </a:t>
            </a:r>
            <a:r>
              <a:rPr lang="en-US" sz="2800" b="0" i="0" dirty="0">
                <a:solidFill>
                  <a:srgbClr val="000000"/>
                </a:solidFill>
                <a:effectLst/>
                <a:latin typeface="system-ui"/>
              </a:rPr>
              <a:t>My brothers who went with me caused the people to lose heart, but I followed the </a:t>
            </a:r>
            <a:r>
              <a:rPr lang="en-US" sz="2800" b="0" i="0" cap="small" dirty="0">
                <a:solidFill>
                  <a:srgbClr val="000000"/>
                </a:solidFill>
                <a:effectLst/>
                <a:latin typeface="system-ui"/>
              </a:rPr>
              <a:t>Lord</a:t>
            </a:r>
            <a:r>
              <a:rPr lang="en-US" sz="2800" b="0" i="0" dirty="0">
                <a:solidFill>
                  <a:srgbClr val="000000"/>
                </a:solidFill>
                <a:effectLst/>
                <a:latin typeface="system-ui"/>
              </a:rPr>
              <a:t> my God completely. </a:t>
            </a:r>
            <a:r>
              <a:rPr lang="en-US" sz="2800" b="1" i="0" baseline="30000" dirty="0">
                <a:solidFill>
                  <a:srgbClr val="000000"/>
                </a:solidFill>
                <a:effectLst/>
                <a:latin typeface="system-ui"/>
              </a:rPr>
              <a:t>9 </a:t>
            </a:r>
            <a:r>
              <a:rPr lang="en-US" sz="2800" b="0" i="0" dirty="0">
                <a:solidFill>
                  <a:srgbClr val="000000"/>
                </a:solidFill>
                <a:effectLst/>
                <a:latin typeface="system-ui"/>
              </a:rPr>
              <a:t>On that day Moses swore to me, ‘The land where you have set foot will be an inheritance for you and your descendants forever, because you have followed the </a:t>
            </a:r>
            <a:r>
              <a:rPr lang="en-US" sz="2800" b="0" i="0" cap="small" dirty="0">
                <a:solidFill>
                  <a:srgbClr val="000000"/>
                </a:solidFill>
                <a:effectLst/>
                <a:latin typeface="system-ui"/>
              </a:rPr>
              <a:t>Lord</a:t>
            </a:r>
            <a:r>
              <a:rPr lang="en-US" sz="2800" b="0" i="0" dirty="0">
                <a:solidFill>
                  <a:srgbClr val="000000"/>
                </a:solidFill>
                <a:effectLst/>
                <a:latin typeface="system-ui"/>
              </a:rPr>
              <a:t> my God completely.’</a:t>
            </a:r>
          </a:p>
        </p:txBody>
      </p:sp>
    </p:spTree>
    <p:extLst>
      <p:ext uri="{BB962C8B-B14F-4D97-AF65-F5344CB8AC3E}">
        <p14:creationId xmlns:p14="http://schemas.microsoft.com/office/powerpoint/2010/main" val="39537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9846126"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Devotion (Joshua 14:6-9)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assured that God knows and rewards those who follow Him wholeheartedly.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a hobby or sport you are “devoted” to following?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look like to follow the Lord wholeheartedly?</a:t>
            </a:r>
          </a:p>
        </p:txBody>
      </p:sp>
    </p:spTree>
    <p:extLst>
      <p:ext uri="{BB962C8B-B14F-4D97-AF65-F5344CB8AC3E}">
        <p14:creationId xmlns:p14="http://schemas.microsoft.com/office/powerpoint/2010/main" val="80844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2" y="360673"/>
            <a:ext cx="8802096" cy="5334794"/>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Inheritance (Joshua 14:10-15)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10 </a:t>
            </a:r>
            <a:r>
              <a:rPr lang="en-US" sz="2800" b="0" i="0" dirty="0">
                <a:solidFill>
                  <a:srgbClr val="000000"/>
                </a:solidFill>
                <a:effectLst/>
                <a:latin typeface="system-ui"/>
              </a:rPr>
              <a:t>“As you see, the </a:t>
            </a:r>
            <a:r>
              <a:rPr lang="en-US" sz="2800" b="0" i="0" cap="small" dirty="0">
                <a:solidFill>
                  <a:srgbClr val="000000"/>
                </a:solidFill>
                <a:effectLst/>
                <a:latin typeface="system-ui"/>
              </a:rPr>
              <a:t>Lord</a:t>
            </a:r>
            <a:r>
              <a:rPr lang="en-US" sz="2800" b="0" i="0" dirty="0">
                <a:solidFill>
                  <a:srgbClr val="000000"/>
                </a:solidFill>
                <a:effectLst/>
                <a:latin typeface="system-ui"/>
              </a:rPr>
              <a:t> has kept me alive these forty-five years as he promised, since the </a:t>
            </a:r>
            <a:r>
              <a:rPr lang="en-US" sz="2800" b="0" i="0" cap="small" dirty="0">
                <a:solidFill>
                  <a:srgbClr val="000000"/>
                </a:solidFill>
                <a:effectLst/>
                <a:latin typeface="system-ui"/>
              </a:rPr>
              <a:t>Lord</a:t>
            </a:r>
            <a:r>
              <a:rPr lang="en-US" sz="2800" b="0" i="0" dirty="0">
                <a:solidFill>
                  <a:srgbClr val="000000"/>
                </a:solidFill>
                <a:effectLst/>
                <a:latin typeface="system-ui"/>
              </a:rPr>
              <a:t> spoke this word to Moses while Israel was journeying in the wilderness. Here I am today, eighty-five years old. </a:t>
            </a:r>
            <a:r>
              <a:rPr lang="en-US" sz="2800" b="1" i="0" baseline="30000" dirty="0">
                <a:solidFill>
                  <a:srgbClr val="000000"/>
                </a:solidFill>
                <a:effectLst/>
                <a:latin typeface="system-ui"/>
              </a:rPr>
              <a:t>11 </a:t>
            </a:r>
            <a:r>
              <a:rPr lang="en-US" sz="2800" b="0" i="0" dirty="0">
                <a:solidFill>
                  <a:srgbClr val="000000"/>
                </a:solidFill>
                <a:effectLst/>
                <a:latin typeface="system-ui"/>
              </a:rPr>
              <a:t>I am still as strong today as I was the day Moses sent me out. My strength for battle and for daily tasks is now as it was then.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12 </a:t>
            </a:r>
            <a:r>
              <a:rPr lang="en-US" sz="2800" b="0" i="0" dirty="0">
                <a:solidFill>
                  <a:srgbClr val="000000"/>
                </a:solidFill>
                <a:effectLst/>
                <a:latin typeface="system-ui"/>
              </a:rPr>
              <a:t>Now give me this hill country the </a:t>
            </a:r>
            <a:r>
              <a:rPr lang="en-US" sz="2800" b="0" i="0" cap="small" dirty="0">
                <a:solidFill>
                  <a:srgbClr val="000000"/>
                </a:solidFill>
                <a:effectLst/>
                <a:latin typeface="system-ui"/>
              </a:rPr>
              <a:t>Lord</a:t>
            </a:r>
            <a:r>
              <a:rPr lang="en-US" sz="2800" b="0" i="0" dirty="0">
                <a:solidFill>
                  <a:srgbClr val="000000"/>
                </a:solidFill>
                <a:effectLst/>
                <a:latin typeface="system-ui"/>
              </a:rPr>
              <a:t> promised me on that day, because you heard then that the </a:t>
            </a:r>
            <a:r>
              <a:rPr lang="en-US" sz="2800" b="0" i="0" dirty="0" err="1">
                <a:solidFill>
                  <a:srgbClr val="000000"/>
                </a:solidFill>
                <a:effectLst/>
                <a:latin typeface="system-ui"/>
              </a:rPr>
              <a:t>Anakim</a:t>
            </a:r>
            <a:r>
              <a:rPr lang="en-US" sz="2800" b="0" i="0" dirty="0">
                <a:solidFill>
                  <a:srgbClr val="000000"/>
                </a:solidFill>
                <a:effectLst/>
                <a:latin typeface="system-ui"/>
              </a:rPr>
              <a:t> are there, as well as large fortified cities. Perhaps the </a:t>
            </a:r>
            <a:r>
              <a:rPr lang="en-US" sz="2800" b="0" i="0" cap="small" dirty="0">
                <a:solidFill>
                  <a:srgbClr val="000000"/>
                </a:solidFill>
                <a:effectLst/>
                <a:latin typeface="system-ui"/>
              </a:rPr>
              <a:t>Lord</a:t>
            </a:r>
            <a:r>
              <a:rPr lang="en-US" sz="2800" b="0" i="0" dirty="0">
                <a:solidFill>
                  <a:srgbClr val="000000"/>
                </a:solidFill>
                <a:effectLst/>
                <a:latin typeface="system-ui"/>
              </a:rPr>
              <a:t> will be with me and I will drive them out as the </a:t>
            </a:r>
            <a:r>
              <a:rPr lang="en-US" sz="2800" b="0" i="0" cap="small" dirty="0">
                <a:solidFill>
                  <a:srgbClr val="000000"/>
                </a:solidFill>
                <a:effectLst/>
                <a:latin typeface="system-ui"/>
              </a:rPr>
              <a:t>Lord</a:t>
            </a:r>
            <a:r>
              <a:rPr lang="en-US" sz="2800" b="0" i="0" dirty="0">
                <a:solidFill>
                  <a:srgbClr val="000000"/>
                </a:solidFill>
                <a:effectLst/>
                <a:latin typeface="system-ui"/>
              </a:rPr>
              <a:t> promised.”</a:t>
            </a:r>
          </a:p>
        </p:txBody>
      </p:sp>
    </p:spTree>
    <p:extLst>
      <p:ext uri="{BB962C8B-B14F-4D97-AF65-F5344CB8AC3E}">
        <p14:creationId xmlns:p14="http://schemas.microsoft.com/office/powerpoint/2010/main" val="960085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1221</TotalTime>
  <Words>751</Words>
  <Application>Microsoft Office PowerPoint</Application>
  <PresentationFormat>Widescreen</PresentationFormat>
  <Paragraphs>70</Paragraphs>
  <Slides>12</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2026-05-12T17:18:43Z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