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6"/>
  </p:notesMasterIdLst>
  <p:sldIdLst>
    <p:sldId id="333" r:id="rId6"/>
    <p:sldId id="332" r:id="rId7"/>
    <p:sldId id="351" r:id="rId8"/>
    <p:sldId id="336" r:id="rId9"/>
    <p:sldId id="353" r:id="rId10"/>
    <p:sldId id="354" r:id="rId11"/>
    <p:sldId id="345" r:id="rId12"/>
    <p:sldId id="355" r:id="rId13"/>
    <p:sldId id="347" r:id="rId14"/>
    <p:sldId id="327"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3832"/>
    <a:srgbClr val="1D4D59"/>
    <a:srgbClr val="454B3D"/>
    <a:srgbClr val="504651"/>
    <a:srgbClr val="685F26"/>
    <a:srgbClr val="6A451B"/>
    <a:srgbClr val="304B56"/>
    <a:srgbClr val="11301B"/>
    <a:srgbClr val="EAE4E2"/>
    <a:srgbClr val="EDE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7127F-6998-49F6-B26A-48ADC07ADFED}" v="4" dt="2026-05-12T16:52:21.609"/>
    <p1510:client id="{7CF5BFBF-F3BA-49CE-9692-8426E3FB9FB4}" v="4" dt="2026-05-13T14:43:48.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snapToGrid="0" showGuides="1">
      <p:cViewPr varScale="1">
        <p:scale>
          <a:sx n="92" d="100"/>
          <a:sy n="92" d="100"/>
        </p:scale>
        <p:origin x="12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6-05-13T14:49:17.863" v="6764" actId="6549"/>
      <pc:docMkLst>
        <pc:docMk/>
      </pc:docMkLst>
      <pc:sldChg chg="addSp delSp modSp del mod setBg">
        <pc:chgData name="Liz Jones" userId="502b2ac9-9aba-4149-bbba-f4dfb9a46044" providerId="ADAL" clId="{31CD8E7B-3FEE-4D67-AD92-ADD615FADF92}" dt="2026-05-12T17:16:54.523" v="5551" actId="2696"/>
        <pc:sldMkLst>
          <pc:docMk/>
          <pc:sldMk cId="264410435" sldId="325"/>
        </pc:sldMkLst>
        <pc:spChg chg="mod">
          <ac:chgData name="Liz Jones" userId="502b2ac9-9aba-4149-bbba-f4dfb9a46044" providerId="ADAL" clId="{31CD8E7B-3FEE-4D67-AD92-ADD615FADF92}" dt="2026-05-12T17:16:01.161" v="5546" actId="6549"/>
          <ac:spMkLst>
            <pc:docMk/>
            <pc:sldMk cId="264410435" sldId="325"/>
            <ac:spMk id="2" creationId="{1939AFFE-7E52-BA31-8D4D-296EEF6A02C3}"/>
          </ac:spMkLst>
        </pc:spChg>
      </pc:sldChg>
      <pc:sldChg chg="modSp mod setBg">
        <pc:chgData name="Liz Jones" userId="502b2ac9-9aba-4149-bbba-f4dfb9a46044" providerId="ADAL" clId="{31CD8E7B-3FEE-4D67-AD92-ADD615FADF92}" dt="2026-05-13T14:47:26.635" v="6758" actId="14100"/>
        <pc:sldMkLst>
          <pc:docMk/>
          <pc:sldMk cId="920688954" sldId="327"/>
        </pc:sldMkLst>
        <pc:spChg chg="mod">
          <ac:chgData name="Liz Jones" userId="502b2ac9-9aba-4149-bbba-f4dfb9a46044" providerId="ADAL" clId="{31CD8E7B-3FEE-4D67-AD92-ADD615FADF92}" dt="2026-05-13T14:47:26.635" v="6758" actId="14100"/>
          <ac:spMkLst>
            <pc:docMk/>
            <pc:sldMk cId="920688954" sldId="327"/>
            <ac:spMk id="2" creationId="{0308D237-9DBE-7B87-3AE1-7A7C6E81FEBD}"/>
          </ac:spMkLst>
        </pc:spChg>
        <pc:picChg chg="mod">
          <ac:chgData name="Liz Jones" userId="502b2ac9-9aba-4149-bbba-f4dfb9a46044" providerId="ADAL" clId="{31CD8E7B-3FEE-4D67-AD92-ADD615FADF92}" dt="2026-05-07T18:27:46.022" v="218" actId="14826"/>
          <ac:picMkLst>
            <pc:docMk/>
            <pc:sldMk cId="920688954" sldId="327"/>
            <ac:picMk id="4" creationId="{1632A9AF-E3AA-62A3-5418-4B8B74EFE0BA}"/>
          </ac:picMkLst>
        </pc:picChg>
      </pc:sldChg>
      <pc:sldChg chg="addSp delSp modSp mod">
        <pc:chgData name="Liz Jones" userId="502b2ac9-9aba-4149-bbba-f4dfb9a46044" providerId="ADAL" clId="{31CD8E7B-3FEE-4D67-AD92-ADD615FADF92}" dt="2026-05-13T14:30:55.927" v="5704" actId="14100"/>
        <pc:sldMkLst>
          <pc:docMk/>
          <pc:sldMk cId="3362112393" sldId="332"/>
        </pc:sldMkLst>
        <pc:spChg chg="mod">
          <ac:chgData name="Liz Jones" userId="502b2ac9-9aba-4149-bbba-f4dfb9a46044" providerId="ADAL" clId="{31CD8E7B-3FEE-4D67-AD92-ADD615FADF92}" dt="2026-05-13T14:30:55.927" v="5704" actId="14100"/>
          <ac:spMkLst>
            <pc:docMk/>
            <pc:sldMk cId="3362112393" sldId="332"/>
            <ac:spMk id="6" creationId="{74ECD94B-54EF-25B4-BF36-3037DBEFD151}"/>
          </ac:spMkLst>
        </pc:spChg>
        <pc:picChg chg="mod">
          <ac:chgData name="Liz Jones" userId="502b2ac9-9aba-4149-bbba-f4dfb9a46044" providerId="ADAL" clId="{31CD8E7B-3FEE-4D67-AD92-ADD615FADF92}" dt="2026-05-07T18:24:50.275" v="205" actId="14826"/>
          <ac:picMkLst>
            <pc:docMk/>
            <pc:sldMk cId="3362112393" sldId="332"/>
            <ac:picMk id="3" creationId="{E283098D-4DF3-64EF-4DAF-75FEE4C0DA83}"/>
          </ac:picMkLst>
        </pc:picChg>
      </pc:sldChg>
      <pc:sldChg chg="addSp delSp modSp mod">
        <pc:chgData name="Liz Jones" userId="502b2ac9-9aba-4149-bbba-f4dfb9a46044" providerId="ADAL" clId="{31CD8E7B-3FEE-4D67-AD92-ADD615FADF92}" dt="2026-05-13T14:29:17.594" v="5568" actId="20577"/>
        <pc:sldMkLst>
          <pc:docMk/>
          <pc:sldMk cId="2589122510" sldId="333"/>
        </pc:sldMkLst>
        <pc:spChg chg="add mod">
          <ac:chgData name="Liz Jones" userId="502b2ac9-9aba-4149-bbba-f4dfb9a46044" providerId="ADAL" clId="{31CD8E7B-3FEE-4D67-AD92-ADD615FADF92}" dt="2026-05-13T14:29:17.594" v="5568" actId="20577"/>
          <ac:spMkLst>
            <pc:docMk/>
            <pc:sldMk cId="2589122510" sldId="333"/>
            <ac:spMk id="4" creationId="{23365C16-A45D-4D82-BE57-BF5E31A0D079}"/>
          </ac:spMkLst>
        </pc:spChg>
        <pc:picChg chg="add mod">
          <ac:chgData name="Liz Jones" userId="502b2ac9-9aba-4149-bbba-f4dfb9a46044" providerId="ADAL" clId="{31CD8E7B-3FEE-4D67-AD92-ADD615FADF92}" dt="2026-05-07T18:24:35.606" v="204" actId="931"/>
          <ac:picMkLst>
            <pc:docMk/>
            <pc:sldMk cId="2589122510" sldId="333"/>
            <ac:picMk id="3" creationId="{C4969FA5-A6A4-7331-FB07-6A00D54C1513}"/>
          </ac:picMkLst>
        </pc:picChg>
      </pc:sldChg>
      <pc:sldChg chg="addSp delSp modSp del mod ord setBg">
        <pc:chgData name="Liz Jones" userId="502b2ac9-9aba-4149-bbba-f4dfb9a46044" providerId="ADAL" clId="{31CD8E7B-3FEE-4D67-AD92-ADD615FADF92}" dt="2026-05-12T16:30:40.938" v="2867" actId="2696"/>
        <pc:sldMkLst>
          <pc:docMk/>
          <pc:sldMk cId="4123519127" sldId="335"/>
        </pc:sldMkLst>
      </pc:sldChg>
      <pc:sldChg chg="modSp mod setBg">
        <pc:chgData name="Liz Jones" userId="502b2ac9-9aba-4149-bbba-f4dfb9a46044" providerId="ADAL" clId="{31CD8E7B-3FEE-4D67-AD92-ADD615FADF92}" dt="2026-05-13T14:33:09.673" v="5914" actId="6549"/>
        <pc:sldMkLst>
          <pc:docMk/>
          <pc:sldMk cId="1645723725" sldId="336"/>
        </pc:sldMkLst>
        <pc:spChg chg="mod">
          <ac:chgData name="Liz Jones" userId="502b2ac9-9aba-4149-bbba-f4dfb9a46044" providerId="ADAL" clId="{31CD8E7B-3FEE-4D67-AD92-ADD615FADF92}" dt="2026-05-13T14:32:23.119" v="5880" actId="20577"/>
          <ac:spMkLst>
            <pc:docMk/>
            <pc:sldMk cId="1645723725" sldId="336"/>
            <ac:spMk id="2" creationId="{1D5D28D4-93F7-2057-BD12-CC639A5DA50C}"/>
          </ac:spMkLst>
        </pc:spChg>
        <pc:spChg chg="mod">
          <ac:chgData name="Liz Jones" userId="502b2ac9-9aba-4149-bbba-f4dfb9a46044" providerId="ADAL" clId="{31CD8E7B-3FEE-4D67-AD92-ADD615FADF92}" dt="2026-05-13T14:33:09.673" v="5914" actId="6549"/>
          <ac:spMkLst>
            <pc:docMk/>
            <pc:sldMk cId="1645723725" sldId="336"/>
            <ac:spMk id="3" creationId="{50CF3E2E-13CF-9FEE-DF54-E6D5371E0C0C}"/>
          </ac:spMkLst>
        </pc:spChg>
        <pc:picChg chg="mod">
          <ac:chgData name="Liz Jones" userId="502b2ac9-9aba-4149-bbba-f4dfb9a46044" providerId="ADAL" clId="{31CD8E7B-3FEE-4D67-AD92-ADD615FADF92}" dt="2026-05-07T18:26:34.395" v="209" actId="14826"/>
          <ac:picMkLst>
            <pc:docMk/>
            <pc:sldMk cId="1645723725" sldId="336"/>
            <ac:picMk id="5" creationId="{5F02033C-F28E-1336-F64B-64CA39D17428}"/>
          </ac:picMkLst>
        </pc:picChg>
      </pc:sldChg>
      <pc:sldChg chg="modSp mod setBg">
        <pc:chgData name="Liz Jones" userId="502b2ac9-9aba-4149-bbba-f4dfb9a46044" providerId="ADAL" clId="{31CD8E7B-3FEE-4D67-AD92-ADD615FADF92}" dt="2026-05-13T14:48:49.208" v="6761" actId="14100"/>
        <pc:sldMkLst>
          <pc:docMk/>
          <pc:sldMk cId="479040064" sldId="345"/>
        </pc:sldMkLst>
        <pc:spChg chg="mod">
          <ac:chgData name="Liz Jones" userId="502b2ac9-9aba-4149-bbba-f4dfb9a46044" providerId="ADAL" clId="{31CD8E7B-3FEE-4D67-AD92-ADD615FADF92}" dt="2026-05-13T14:48:49.208" v="6761" actId="14100"/>
          <ac:spMkLst>
            <pc:docMk/>
            <pc:sldMk cId="479040064" sldId="345"/>
            <ac:spMk id="2" creationId="{9CC543D5-9791-3A20-5497-55988A0C3DEF}"/>
          </ac:spMkLst>
        </pc:spChg>
        <pc:picChg chg="mod">
          <ac:chgData name="Liz Jones" userId="502b2ac9-9aba-4149-bbba-f4dfb9a46044" providerId="ADAL" clId="{31CD8E7B-3FEE-4D67-AD92-ADD615FADF92}" dt="2026-05-07T18:27:13.967" v="213" actId="14826"/>
          <ac:picMkLst>
            <pc:docMk/>
            <pc:sldMk cId="479040064" sldId="345"/>
            <ac:picMk id="4" creationId="{1724C5E4-53A1-75A2-B883-D990992DE3C2}"/>
          </ac:picMkLst>
        </pc:picChg>
      </pc:sldChg>
      <pc:sldChg chg="modSp mod setBg">
        <pc:chgData name="Liz Jones" userId="502b2ac9-9aba-4149-bbba-f4dfb9a46044" providerId="ADAL" clId="{31CD8E7B-3FEE-4D67-AD92-ADD615FADF92}" dt="2026-05-13T14:44:57.454" v="6608" actId="14100"/>
        <pc:sldMkLst>
          <pc:docMk/>
          <pc:sldMk cId="808444085" sldId="347"/>
        </pc:sldMkLst>
        <pc:spChg chg="mod">
          <ac:chgData name="Liz Jones" userId="502b2ac9-9aba-4149-bbba-f4dfb9a46044" providerId="ADAL" clId="{31CD8E7B-3FEE-4D67-AD92-ADD615FADF92}" dt="2026-05-13T14:44:57.454" v="6608" actId="14100"/>
          <ac:spMkLst>
            <pc:docMk/>
            <pc:sldMk cId="808444085" sldId="347"/>
            <ac:spMk id="2" creationId="{D392138E-0354-9527-8CB3-81CD02024E28}"/>
          </ac:spMkLst>
        </pc:spChg>
        <pc:picChg chg="mod">
          <ac:chgData name="Liz Jones" userId="502b2ac9-9aba-4149-bbba-f4dfb9a46044" providerId="ADAL" clId="{31CD8E7B-3FEE-4D67-AD92-ADD615FADF92}" dt="2026-05-07T18:27:28.219" v="215" actId="14826"/>
          <ac:picMkLst>
            <pc:docMk/>
            <pc:sldMk cId="808444085" sldId="347"/>
            <ac:picMk id="4" creationId="{4645F139-06B5-F702-29ED-F14B3D4E9234}"/>
          </ac:picMkLst>
        </pc:picChg>
      </pc:sldChg>
      <pc:sldChg chg="modSp del mod setBg">
        <pc:chgData name="Liz Jones" userId="502b2ac9-9aba-4149-bbba-f4dfb9a46044" providerId="ADAL" clId="{31CD8E7B-3FEE-4D67-AD92-ADD615FADF92}" dt="2026-05-13T14:34:11.013" v="5922" actId="2696"/>
        <pc:sldMkLst>
          <pc:docMk/>
          <pc:sldMk cId="960085925" sldId="348"/>
        </pc:sldMkLst>
        <pc:spChg chg="mod">
          <ac:chgData name="Liz Jones" userId="502b2ac9-9aba-4149-bbba-f4dfb9a46044" providerId="ADAL" clId="{31CD8E7B-3FEE-4D67-AD92-ADD615FADF92}" dt="2026-05-12T17:18:33.495" v="5565" actId="14100"/>
          <ac:spMkLst>
            <pc:docMk/>
            <pc:sldMk cId="960085925" sldId="348"/>
            <ac:spMk id="2" creationId="{40E913DF-F86F-F8BA-D612-ABD39AE40A49}"/>
          </ac:spMkLst>
        </pc:spChg>
      </pc:sldChg>
      <pc:sldChg chg="modSp del mod setBg">
        <pc:chgData name="Liz Jones" userId="502b2ac9-9aba-4149-bbba-f4dfb9a46044" providerId="ADAL" clId="{31CD8E7B-3FEE-4D67-AD92-ADD615FADF92}" dt="2026-05-13T14:34:15.555" v="5923" actId="2696"/>
        <pc:sldMkLst>
          <pc:docMk/>
          <pc:sldMk cId="2928090182" sldId="349"/>
        </pc:sldMkLst>
        <pc:spChg chg="mod">
          <ac:chgData name="Liz Jones" userId="502b2ac9-9aba-4149-bbba-f4dfb9a46044" providerId="ADAL" clId="{31CD8E7B-3FEE-4D67-AD92-ADD615FADF92}" dt="2026-05-12T17:13:22.573" v="5302" actId="20577"/>
          <ac:spMkLst>
            <pc:docMk/>
            <pc:sldMk cId="2928090182" sldId="349"/>
            <ac:spMk id="2" creationId="{4DAFA701-40A7-5433-D6CA-6EB37C807475}"/>
          </ac:spMkLst>
        </pc:spChg>
      </pc:sldChg>
      <pc:sldChg chg="modSp add mod">
        <pc:chgData name="Liz Jones" userId="502b2ac9-9aba-4149-bbba-f4dfb9a46044" providerId="ADAL" clId="{31CD8E7B-3FEE-4D67-AD92-ADD615FADF92}" dt="2026-05-13T14:47:45.384" v="6759" actId="20577"/>
        <pc:sldMkLst>
          <pc:docMk/>
          <pc:sldMk cId="1690716988" sldId="351"/>
        </pc:sldMkLst>
        <pc:spChg chg="mod">
          <ac:chgData name="Liz Jones" userId="502b2ac9-9aba-4149-bbba-f4dfb9a46044" providerId="ADAL" clId="{31CD8E7B-3FEE-4D67-AD92-ADD615FADF92}" dt="2026-05-13T14:47:45.384" v="6759" actId="20577"/>
          <ac:spMkLst>
            <pc:docMk/>
            <pc:sldMk cId="1690716988" sldId="351"/>
            <ac:spMk id="4" creationId="{4962B35A-9982-5708-2DF1-68E980543EBF}"/>
          </ac:spMkLst>
        </pc:spChg>
      </pc:sldChg>
      <pc:sldChg chg="modSp add del mod ord">
        <pc:chgData name="Liz Jones" userId="502b2ac9-9aba-4149-bbba-f4dfb9a46044" providerId="ADAL" clId="{31CD8E7B-3FEE-4D67-AD92-ADD615FADF92}" dt="2026-05-13T14:44:18.985" v="6606" actId="2696"/>
        <pc:sldMkLst>
          <pc:docMk/>
          <pc:sldMk cId="3953794467" sldId="352"/>
        </pc:sldMkLst>
        <pc:spChg chg="mod">
          <ac:chgData name="Liz Jones" userId="502b2ac9-9aba-4149-bbba-f4dfb9a46044" providerId="ADAL" clId="{31CD8E7B-3FEE-4D67-AD92-ADD615FADF92}" dt="2026-05-13T14:42:21.670" v="6552"/>
          <ac:spMkLst>
            <pc:docMk/>
            <pc:sldMk cId="3953794467" sldId="352"/>
            <ac:spMk id="2" creationId="{EFB59A48-72E3-E697-9AE6-C178EA4BE6B9}"/>
          </ac:spMkLst>
        </pc:spChg>
      </pc:sldChg>
      <pc:sldChg chg="modSp add del mod ord">
        <pc:chgData name="Liz Jones" userId="502b2ac9-9aba-4149-bbba-f4dfb9a46044" providerId="ADAL" clId="{31CD8E7B-3FEE-4D67-AD92-ADD615FADF92}" dt="2026-05-12T16:35:59.722" v="3188" actId="2696"/>
        <pc:sldMkLst>
          <pc:docMk/>
          <pc:sldMk cId="210071400" sldId="353"/>
        </pc:sldMkLst>
      </pc:sldChg>
      <pc:sldChg chg="modSp add del mod">
        <pc:chgData name="Liz Jones" userId="502b2ac9-9aba-4149-bbba-f4dfb9a46044" providerId="ADAL" clId="{31CD8E7B-3FEE-4D67-AD92-ADD615FADF92}" dt="2026-05-12T17:07:10.552" v="4611" actId="2696"/>
        <pc:sldMkLst>
          <pc:docMk/>
          <pc:sldMk cId="1676889062" sldId="353"/>
        </pc:sldMkLst>
        <pc:spChg chg="mod">
          <ac:chgData name="Liz Jones" userId="502b2ac9-9aba-4149-bbba-f4dfb9a46044" providerId="ADAL" clId="{31CD8E7B-3FEE-4D67-AD92-ADD615FADF92}" dt="2026-05-12T16:52:47.748" v="4212" actId="14100"/>
          <ac:spMkLst>
            <pc:docMk/>
            <pc:sldMk cId="1676889062" sldId="353"/>
            <ac:spMk id="2" creationId="{0F082A4C-A8F0-3461-8C9B-71E180B126E0}"/>
          </ac:spMkLst>
        </pc:spChg>
      </pc:sldChg>
      <pc:sldChg chg="modSp add mod">
        <pc:chgData name="Liz Jones" userId="502b2ac9-9aba-4149-bbba-f4dfb9a46044" providerId="ADAL" clId="{31CD8E7B-3FEE-4D67-AD92-ADD615FADF92}" dt="2026-05-13T14:48:17.126" v="6760" actId="14100"/>
        <pc:sldMkLst>
          <pc:docMk/>
          <pc:sldMk cId="2344028780" sldId="353"/>
        </pc:sldMkLst>
        <pc:spChg chg="mod">
          <ac:chgData name="Liz Jones" userId="502b2ac9-9aba-4149-bbba-f4dfb9a46044" providerId="ADAL" clId="{31CD8E7B-3FEE-4D67-AD92-ADD615FADF92}" dt="2026-05-13T14:48:17.126" v="6760" actId="14100"/>
          <ac:spMkLst>
            <pc:docMk/>
            <pc:sldMk cId="2344028780" sldId="353"/>
            <ac:spMk id="2" creationId="{ED7AC5F3-CE26-9353-70FE-90FBD0FF5EC9}"/>
          </ac:spMkLst>
        </pc:spChg>
      </pc:sldChg>
      <pc:sldChg chg="modSp add del mod">
        <pc:chgData name="Liz Jones" userId="502b2ac9-9aba-4149-bbba-f4dfb9a46044" providerId="ADAL" clId="{31CD8E7B-3FEE-4D67-AD92-ADD615FADF92}" dt="2026-05-13T14:34:11.013" v="5922" actId="2696"/>
        <pc:sldMkLst>
          <pc:docMk/>
          <pc:sldMk cId="1033281263" sldId="354"/>
        </pc:sldMkLst>
        <pc:spChg chg="mod">
          <ac:chgData name="Liz Jones" userId="502b2ac9-9aba-4149-bbba-f4dfb9a46044" providerId="ADAL" clId="{31CD8E7B-3FEE-4D67-AD92-ADD615FADF92}" dt="2026-05-12T17:18:41.006" v="5566" actId="6549"/>
          <ac:spMkLst>
            <pc:docMk/>
            <pc:sldMk cId="1033281263" sldId="354"/>
            <ac:spMk id="2" creationId="{19163946-24FC-E852-FA1D-2B1286D74ED0}"/>
          </ac:spMkLst>
        </pc:spChg>
      </pc:sldChg>
      <pc:sldChg chg="modSp add del mod ord">
        <pc:chgData name="Liz Jones" userId="502b2ac9-9aba-4149-bbba-f4dfb9a46044" providerId="ADAL" clId="{31CD8E7B-3FEE-4D67-AD92-ADD615FADF92}" dt="2026-05-12T16:36:02.562" v="3189" actId="2696"/>
        <pc:sldMkLst>
          <pc:docMk/>
          <pc:sldMk cId="2576272024" sldId="354"/>
        </pc:sldMkLst>
      </pc:sldChg>
      <pc:sldChg chg="modSp add mod">
        <pc:chgData name="Liz Jones" userId="502b2ac9-9aba-4149-bbba-f4dfb9a46044" providerId="ADAL" clId="{31CD8E7B-3FEE-4D67-AD92-ADD615FADF92}" dt="2026-05-13T14:41:21.701" v="6548" actId="20577"/>
        <pc:sldMkLst>
          <pc:docMk/>
          <pc:sldMk cId="3540659117" sldId="354"/>
        </pc:sldMkLst>
        <pc:spChg chg="mod">
          <ac:chgData name="Liz Jones" userId="502b2ac9-9aba-4149-bbba-f4dfb9a46044" providerId="ADAL" clId="{31CD8E7B-3FEE-4D67-AD92-ADD615FADF92}" dt="2026-05-13T14:41:21.701" v="6548" actId="20577"/>
          <ac:spMkLst>
            <pc:docMk/>
            <pc:sldMk cId="3540659117" sldId="354"/>
            <ac:spMk id="2" creationId="{EB4EC6AB-41BE-3494-D4DC-8F4A34808160}"/>
          </ac:spMkLst>
        </pc:spChg>
      </pc:sldChg>
      <pc:sldChg chg="modSp add del mod">
        <pc:chgData name="Liz Jones" userId="502b2ac9-9aba-4149-bbba-f4dfb9a46044" providerId="ADAL" clId="{31CD8E7B-3FEE-4D67-AD92-ADD615FADF92}" dt="2026-05-12T16:35:52.623" v="3187" actId="2696"/>
        <pc:sldMkLst>
          <pc:docMk/>
          <pc:sldMk cId="916305933" sldId="355"/>
        </pc:sldMkLst>
        <pc:spChg chg="mod">
          <ac:chgData name="Liz Jones" userId="502b2ac9-9aba-4149-bbba-f4dfb9a46044" providerId="ADAL" clId="{31CD8E7B-3FEE-4D67-AD92-ADD615FADF92}" dt="2026-05-12T16:34:15.469" v="3182"/>
          <ac:spMkLst>
            <pc:docMk/>
            <pc:sldMk cId="916305933" sldId="355"/>
            <ac:spMk id="2" creationId="{3F5E28A3-AFDB-E0A3-43FE-0E7C897345AD}"/>
          </ac:spMkLst>
        </pc:spChg>
      </pc:sldChg>
      <pc:sldChg chg="modSp add mod">
        <pc:chgData name="Liz Jones" userId="502b2ac9-9aba-4149-bbba-f4dfb9a46044" providerId="ADAL" clId="{31CD8E7B-3FEE-4D67-AD92-ADD615FADF92}" dt="2026-05-13T14:49:17.863" v="6764" actId="6549"/>
        <pc:sldMkLst>
          <pc:docMk/>
          <pc:sldMk cId="3878259920" sldId="355"/>
        </pc:sldMkLst>
        <pc:spChg chg="mod">
          <ac:chgData name="Liz Jones" userId="502b2ac9-9aba-4149-bbba-f4dfb9a46044" providerId="ADAL" clId="{31CD8E7B-3FEE-4D67-AD92-ADD615FADF92}" dt="2026-05-13T14:49:17.863" v="6764" actId="6549"/>
          <ac:spMkLst>
            <pc:docMk/>
            <pc:sldMk cId="3878259920" sldId="355"/>
            <ac:spMk id="2" creationId="{CE21357C-12EA-05AB-DF10-EBBF729E2F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5/13/2026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4</a:t>
            </a:fld>
            <a:endParaRPr lang="en-US"/>
          </a:p>
        </p:txBody>
      </p:sp>
    </p:spTree>
    <p:extLst>
      <p:ext uri="{BB962C8B-B14F-4D97-AF65-F5344CB8AC3E}">
        <p14:creationId xmlns:p14="http://schemas.microsoft.com/office/powerpoint/2010/main" val="3658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0624-66A6-17FE-5D12-D8381262F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4A84F-19AF-8CBA-72F6-B15D0B38E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0A0E2-6438-C664-156D-2E1C2C5787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2F44F9-8940-CBD8-B0B7-8ECE09B94111}"/>
              </a:ext>
            </a:extLst>
          </p:cNvPr>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108698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98E56-ED79-B4C8-62A4-979DFA4BD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8D8CC-BEF0-20B0-6CDD-44D5B1BABE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6DC18-0108-5F12-36CE-DBCFE34107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D58E1E-2E88-EABC-61B0-E52D31940384}"/>
              </a:ext>
            </a:extLst>
          </p:cNvPr>
          <p:cNvSpPr>
            <a:spLocks noGrp="1"/>
          </p:cNvSpPr>
          <p:nvPr>
            <p:ph type="sldNum" sz="quarter" idx="5"/>
          </p:nvPr>
        </p:nvSpPr>
        <p:spPr/>
        <p:txBody>
          <a:bodyPr/>
          <a:lstStyle/>
          <a:p>
            <a:fld id="{39BD52CF-FCCD-4535-8A25-59B316DB53D8}" type="slidenum">
              <a:rPr lang="en-US" smtClean="0"/>
              <a:t>6</a:t>
            </a:fld>
            <a:endParaRPr lang="en-US"/>
          </a:p>
        </p:txBody>
      </p:sp>
    </p:spTree>
    <p:extLst>
      <p:ext uri="{BB962C8B-B14F-4D97-AF65-F5344CB8AC3E}">
        <p14:creationId xmlns:p14="http://schemas.microsoft.com/office/powerpoint/2010/main" val="288646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46B-DE3D-8BEC-A8D1-E3FE8029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B6EA-A94B-B49D-0145-E972F2CA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7CF9-CED5-D9D7-9AA0-5BB50BB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DC7EF-C35A-2343-CCA2-7022207D8D41}"/>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6593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B8B23-7B7B-55E5-DD0A-DCB386AA1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AE570-2818-479C-AFC3-111EE75E18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705A2-CB17-022F-8E30-A11D089AFC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358180-FEDF-EE68-E413-67F8C728E6A8}"/>
              </a:ext>
            </a:extLst>
          </p:cNvPr>
          <p:cNvSpPr>
            <a:spLocks noGrp="1"/>
          </p:cNvSpPr>
          <p:nvPr>
            <p:ph type="sldNum" sz="quarter" idx="5"/>
          </p:nvPr>
        </p:nvSpPr>
        <p:spPr/>
        <p:txBody>
          <a:bodyPr/>
          <a:lstStyle/>
          <a:p>
            <a:fld id="{39BD52CF-FCCD-4535-8A25-59B316DB53D8}" type="slidenum">
              <a:rPr lang="en-US" smtClean="0"/>
              <a:t>8</a:t>
            </a:fld>
            <a:endParaRPr lang="en-US"/>
          </a:p>
        </p:txBody>
      </p:sp>
    </p:spTree>
    <p:extLst>
      <p:ext uri="{BB962C8B-B14F-4D97-AF65-F5344CB8AC3E}">
        <p14:creationId xmlns:p14="http://schemas.microsoft.com/office/powerpoint/2010/main" val="94676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10</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5/13/2026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5/13/2026</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14</a:t>
            </a:r>
          </a:p>
        </p:txBody>
      </p:sp>
      <p:pic>
        <p:nvPicPr>
          <p:cNvPr id="3" name="Picture 2">
            <a:extLst>
              <a:ext uri="{FF2B5EF4-FFF2-40B4-BE49-F238E27FC236}">
                <a16:creationId xmlns:a16="http://schemas.microsoft.com/office/drawing/2014/main" id="{C4969FA5-A6A4-7331-FB07-6A00D54C1513}"/>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3365C16-A45D-4D82-BE57-BF5E31A0D079}"/>
              </a:ext>
            </a:extLst>
          </p:cNvPr>
          <p:cNvSpPr/>
          <p:nvPr/>
        </p:nvSpPr>
        <p:spPr>
          <a:xfrm>
            <a:off x="9150804" y="53722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7</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4" y="505431"/>
            <a:ext cx="8183581" cy="3108543"/>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What does it look like in your context to be wholeheartedly devoted to the Lord?</a:t>
            </a:r>
          </a:p>
          <a:p>
            <a:pPr marL="1828800" lvl="3" indent="-457200">
              <a:buFont typeface="Arial" panose="020B0604020202020204" pitchFamily="34" charset="0"/>
              <a:buChar char="•"/>
            </a:pPr>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Who might you influence this week to encourage their devotion to the Lord?</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1" y="2023043"/>
            <a:ext cx="7492085" cy="2787948"/>
          </a:xfrm>
          <a:prstGeom prst="rect">
            <a:avLst/>
          </a:prstGeom>
          <a:solidFill>
            <a:srgbClr val="653832"/>
          </a:solidFill>
        </p:spPr>
        <p:txBody>
          <a:bodyPr vert="horz" lIns="91440" tIns="45720" rIns="91440" bIns="45720" rtlCol="0" anchor="b">
            <a:normAutofit fontScale="475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17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In his farewell address, Joshua challenged the people to choose the Lord over the gods of the Canaanites.</a:t>
            </a:r>
          </a:p>
          <a:p>
            <a:pPr algn="ctr" defTabSz="914400">
              <a:lnSpc>
                <a:spcPct val="120000"/>
              </a:lnSpc>
              <a:spcBef>
                <a:spcPct val="0"/>
              </a:spcBef>
              <a:spcAft>
                <a:spcPts val="600"/>
              </a:spcAft>
            </a:pPr>
            <a:endParaRPr lang="en-US" sz="5100" b="1" i="1" dirty="0">
              <a:solidFill>
                <a:srgbClr val="ECE7E4"/>
              </a:solidFill>
              <a:latin typeface="+mj-lt"/>
              <a:ea typeface="+mj-ea"/>
              <a:cs typeface="+mj-cs"/>
            </a:endParaRP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049BA359-5A4E-9693-169C-854609D5546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9A69AB-1406-D851-C588-6B97D8B7F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06CEB25-A833-2389-E654-67459A8E6AE4}"/>
              </a:ext>
            </a:extLst>
          </p:cNvPr>
          <p:cNvPicPr>
            <a:picLocks noGrp="1" noChangeAspect="1"/>
          </p:cNvPicPr>
          <p:nvPr>
            <p:ph sz="half" idx="1"/>
          </p:nvPr>
        </p:nvPicPr>
        <p:blipFill>
          <a:blip r:embed="rId3"/>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962B35A-9982-5708-2DF1-68E980543EBF}"/>
              </a:ext>
            </a:extLst>
          </p:cNvPr>
          <p:cNvSpPr txBox="1"/>
          <p:nvPr/>
        </p:nvSpPr>
        <p:spPr>
          <a:xfrm>
            <a:off x="356618" y="356616"/>
            <a:ext cx="8714646" cy="3539430"/>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did you last fly? What do you recall about the flight attendant’s instructions?</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are people tempted to ignore warnings of potential danger?</a:t>
            </a:r>
          </a:p>
        </p:txBody>
      </p:sp>
    </p:spTree>
    <p:extLst>
      <p:ext uri="{BB962C8B-B14F-4D97-AF65-F5344CB8AC3E}">
        <p14:creationId xmlns:p14="http://schemas.microsoft.com/office/powerpoint/2010/main" val="169071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Vital Decision</a:t>
            </a: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954107"/>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Challenge (Joshua 24:14-18)</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Warning (Joshua 24:19-24)</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5FAA669C-7C14-07C3-6A50-7532EA1C365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8978375-1786-A7F7-6AF4-FAF7FBBE57F7}"/>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D7AC5F3-CE26-9353-70FE-90FBD0FF5EC9}"/>
              </a:ext>
            </a:extLst>
          </p:cNvPr>
          <p:cNvSpPr txBox="1"/>
          <p:nvPr/>
        </p:nvSpPr>
        <p:spPr>
          <a:xfrm>
            <a:off x="664024" y="360673"/>
            <a:ext cx="9207340" cy="5591274"/>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Challenge (Joshua 24:14-18)</a:t>
            </a:r>
          </a:p>
          <a:p>
            <a:pPr algn="l">
              <a:buNone/>
            </a:pPr>
            <a:endParaRPr lang="en-US" b="1" i="0" baseline="30000" dirty="0">
              <a:solidFill>
                <a:srgbClr val="000000"/>
              </a:solidFill>
              <a:effectLst/>
              <a:latin typeface="system-ui"/>
            </a:endParaRPr>
          </a:p>
          <a:p>
            <a:pPr algn="l">
              <a:buNone/>
            </a:pPr>
            <a:r>
              <a:rPr lang="en-US" sz="2800" b="1" i="0" baseline="30000" dirty="0">
                <a:solidFill>
                  <a:srgbClr val="000000"/>
                </a:solidFill>
                <a:effectLst/>
                <a:latin typeface="system-ui"/>
              </a:rPr>
              <a:t>14 </a:t>
            </a:r>
            <a:r>
              <a:rPr lang="en-US" sz="2800" b="0" i="0" dirty="0">
                <a:solidFill>
                  <a:srgbClr val="000000"/>
                </a:solidFill>
                <a:effectLst/>
                <a:latin typeface="system-ui"/>
              </a:rPr>
              <a:t>“Therefore, fear the </a:t>
            </a:r>
            <a:r>
              <a:rPr lang="en-US" sz="2800" b="0" i="0" cap="small" dirty="0">
                <a:solidFill>
                  <a:srgbClr val="000000"/>
                </a:solidFill>
                <a:effectLst/>
                <a:latin typeface="system-ui"/>
              </a:rPr>
              <a:t>Lord</a:t>
            </a:r>
            <a:r>
              <a:rPr lang="en-US" sz="2800" b="0" i="0" dirty="0">
                <a:solidFill>
                  <a:srgbClr val="000000"/>
                </a:solidFill>
                <a:effectLst/>
                <a:latin typeface="system-ui"/>
              </a:rPr>
              <a:t> and worship him in sincerity and truth. Get rid of the gods your ancestors worshiped beyond the Euphrates River and in Egypt, and worship the </a:t>
            </a:r>
            <a:r>
              <a:rPr lang="en-US" sz="2800" b="0" i="0" cap="small" dirty="0">
                <a:solidFill>
                  <a:srgbClr val="000000"/>
                </a:solidFill>
                <a:effectLst/>
                <a:latin typeface="system-ui"/>
              </a:rPr>
              <a:t>Lord</a:t>
            </a:r>
            <a:r>
              <a:rPr lang="en-US" sz="2800" b="0" i="0" dirty="0">
                <a:solidFill>
                  <a:srgbClr val="000000"/>
                </a:solidFill>
                <a:effectLst/>
                <a:latin typeface="system-ui"/>
              </a:rPr>
              <a:t>.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15 </a:t>
            </a:r>
            <a:r>
              <a:rPr lang="en-US" sz="2800" b="0" i="0" dirty="0">
                <a:solidFill>
                  <a:srgbClr val="000000"/>
                </a:solidFill>
                <a:effectLst/>
                <a:latin typeface="system-ui"/>
              </a:rPr>
              <a:t>But if it doesn’t please you to worship the </a:t>
            </a:r>
            <a:r>
              <a:rPr lang="en-US" sz="2800" b="0" i="0" cap="small" dirty="0">
                <a:solidFill>
                  <a:srgbClr val="000000"/>
                </a:solidFill>
                <a:effectLst/>
                <a:latin typeface="system-ui"/>
              </a:rPr>
              <a:t>Lord</a:t>
            </a:r>
            <a:r>
              <a:rPr lang="en-US" sz="2800" b="0" i="0" dirty="0">
                <a:solidFill>
                  <a:srgbClr val="000000"/>
                </a:solidFill>
                <a:effectLst/>
                <a:latin typeface="system-ui"/>
              </a:rPr>
              <a:t>, choose for yourselves today: Which will you worship—the gods your ancestors worshiped beyond the Euphrates River or the gods of the Amorites in whose land you are living? As for me and my family, we will worship the </a:t>
            </a:r>
            <a:r>
              <a:rPr lang="en-US" sz="2800" b="0" i="0" cap="small" dirty="0">
                <a:solidFill>
                  <a:srgbClr val="000000"/>
                </a:solidFill>
                <a:effectLst/>
                <a:latin typeface="system-ui"/>
              </a:rPr>
              <a:t>Lord</a:t>
            </a:r>
            <a:r>
              <a:rPr lang="en-US" sz="2800" b="0" i="0" dirty="0">
                <a:solidFill>
                  <a:srgbClr val="000000"/>
                </a:solidFill>
                <a:effectLst/>
                <a:latin typeface="system-ui"/>
              </a:rPr>
              <a:t>.”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16 </a:t>
            </a:r>
            <a:r>
              <a:rPr lang="en-US" sz="2800" b="0" i="0" dirty="0">
                <a:solidFill>
                  <a:srgbClr val="000000"/>
                </a:solidFill>
                <a:effectLst/>
                <a:latin typeface="system-ui"/>
              </a:rPr>
              <a:t>The people replied, “We will certainly not abandon the </a:t>
            </a:r>
            <a:r>
              <a:rPr lang="en-US" sz="2800" b="0" i="0" cap="small" dirty="0">
                <a:solidFill>
                  <a:srgbClr val="000000"/>
                </a:solidFill>
                <a:effectLst/>
                <a:latin typeface="system-ui"/>
              </a:rPr>
              <a:t>Lord</a:t>
            </a:r>
            <a:r>
              <a:rPr lang="en-US" sz="2800" b="0" i="0" dirty="0">
                <a:solidFill>
                  <a:srgbClr val="000000"/>
                </a:solidFill>
                <a:effectLst/>
                <a:latin typeface="system-ui"/>
              </a:rPr>
              <a:t> to worship other gods!</a:t>
            </a:r>
          </a:p>
        </p:txBody>
      </p:sp>
    </p:spTree>
    <p:extLst>
      <p:ext uri="{BB962C8B-B14F-4D97-AF65-F5344CB8AC3E}">
        <p14:creationId xmlns:p14="http://schemas.microsoft.com/office/powerpoint/2010/main" val="234402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6A75F636-CE55-6357-AA98-BFD228D837D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4994231-246C-FA5A-AEFA-362B9468FE41}"/>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B4EC6AB-41BE-3494-D4DC-8F4A34808160}"/>
              </a:ext>
            </a:extLst>
          </p:cNvPr>
          <p:cNvSpPr txBox="1"/>
          <p:nvPr/>
        </p:nvSpPr>
        <p:spPr>
          <a:xfrm>
            <a:off x="664024" y="360673"/>
            <a:ext cx="9269686" cy="4442242"/>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Challenge (Joshua 24:14-18)</a:t>
            </a:r>
          </a:p>
          <a:p>
            <a:pPr algn="l">
              <a:buNone/>
            </a:pPr>
            <a:endParaRPr lang="en-US" b="1" i="0" baseline="30000" dirty="0">
              <a:solidFill>
                <a:srgbClr val="000000"/>
              </a:solidFill>
              <a:effectLst/>
              <a:latin typeface="system-ui"/>
            </a:endParaRPr>
          </a:p>
          <a:p>
            <a:pPr algn="l">
              <a:buNone/>
            </a:pPr>
            <a:r>
              <a:rPr lang="en-US" sz="2800" b="1" i="0" baseline="30000" dirty="0">
                <a:solidFill>
                  <a:srgbClr val="000000"/>
                </a:solidFill>
                <a:effectLst/>
                <a:latin typeface="system-ui"/>
              </a:rPr>
              <a:t>17 </a:t>
            </a:r>
            <a:r>
              <a:rPr lang="en-US" sz="2800" b="0" i="0" dirty="0">
                <a:solidFill>
                  <a:srgbClr val="000000"/>
                </a:solidFill>
                <a:effectLst/>
                <a:latin typeface="system-ui"/>
              </a:rPr>
              <a:t>For the </a:t>
            </a:r>
            <a:r>
              <a:rPr lang="en-US" sz="2800" b="0" i="0" cap="small" dirty="0">
                <a:solidFill>
                  <a:srgbClr val="000000"/>
                </a:solidFill>
                <a:effectLst/>
                <a:latin typeface="system-ui"/>
              </a:rPr>
              <a:t>Lord</a:t>
            </a:r>
            <a:r>
              <a:rPr lang="en-US" sz="2800" b="0" i="0" dirty="0">
                <a:solidFill>
                  <a:srgbClr val="000000"/>
                </a:solidFill>
                <a:effectLst/>
                <a:latin typeface="system-ui"/>
              </a:rPr>
              <a:t> our God brought us and our ancestors out of the land of Egypt, out of the place of slavery, and performed these great signs before our eyes. He also protected us all along the way we went and among all the peoples whose lands we traveled through.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18 </a:t>
            </a:r>
            <a:r>
              <a:rPr lang="en-US" sz="2800" b="0" i="0" dirty="0">
                <a:solidFill>
                  <a:srgbClr val="000000"/>
                </a:solidFill>
                <a:effectLst/>
                <a:latin typeface="system-ui"/>
              </a:rPr>
              <a:t>The </a:t>
            </a:r>
            <a:r>
              <a:rPr lang="en-US" sz="2800" b="0" i="0" cap="small" dirty="0">
                <a:solidFill>
                  <a:srgbClr val="000000"/>
                </a:solidFill>
                <a:effectLst/>
                <a:latin typeface="system-ui"/>
              </a:rPr>
              <a:t>Lord</a:t>
            </a:r>
            <a:r>
              <a:rPr lang="en-US" sz="2800" b="0" i="0" dirty="0">
                <a:solidFill>
                  <a:srgbClr val="000000"/>
                </a:solidFill>
                <a:effectLst/>
                <a:latin typeface="system-ui"/>
              </a:rPr>
              <a:t> drove out before us all the peoples, including the Amorites who lived in the land. We too will worship the </a:t>
            </a:r>
            <a:r>
              <a:rPr lang="en-US" sz="2800" b="0" i="0" cap="small" dirty="0">
                <a:solidFill>
                  <a:srgbClr val="000000"/>
                </a:solidFill>
                <a:effectLst/>
                <a:latin typeface="system-ui"/>
              </a:rPr>
              <a:t>Lord</a:t>
            </a:r>
            <a:r>
              <a:rPr lang="en-US" sz="2800" b="0" i="0" dirty="0">
                <a:solidFill>
                  <a:srgbClr val="000000"/>
                </a:solidFill>
                <a:effectLst/>
                <a:latin typeface="system-ui"/>
              </a:rPr>
              <a:t>, because he is our God.”</a:t>
            </a:r>
          </a:p>
        </p:txBody>
      </p:sp>
    </p:spTree>
    <p:extLst>
      <p:ext uri="{BB962C8B-B14F-4D97-AF65-F5344CB8AC3E}">
        <p14:creationId xmlns:p14="http://schemas.microsoft.com/office/powerpoint/2010/main" val="354065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9576CD1E-6625-2B39-18EE-DCE81A1A2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24C5E4-53A1-75A2-B883-D990992DE3C2}"/>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C543D5-9791-3A20-5497-55988A0C3DEF}"/>
              </a:ext>
            </a:extLst>
          </p:cNvPr>
          <p:cNvSpPr txBox="1"/>
          <p:nvPr/>
        </p:nvSpPr>
        <p:spPr>
          <a:xfrm>
            <a:off x="664022" y="360673"/>
            <a:ext cx="8407242" cy="5981125"/>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Challenge (Joshua 24:14-18)</a:t>
            </a:r>
          </a:p>
          <a:p>
            <a:pPr algn="l">
              <a:buNone/>
            </a:pPr>
            <a:endParaRPr lang="en-US" sz="2800" b="1" i="0" baseline="30000" dirty="0">
              <a:solidFill>
                <a:srgbClr val="000000"/>
              </a:solidFill>
              <a:effectLst/>
              <a:latin typeface="system-ui"/>
            </a:endParaRPr>
          </a:p>
          <a:p>
            <a:pPr marL="457200" indent="-457200">
              <a:buFont typeface="Arial" panose="020B0604020202020204" pitchFamily="34" charset="0"/>
              <a:buChar char="•"/>
            </a:pPr>
            <a:r>
              <a:rPr lang="en-US" sz="2800" b="1" i="1" dirty="0">
                <a:solidFill>
                  <a:schemeClr val="bg1"/>
                </a:solidFill>
                <a:latin typeface="DIN-Bold"/>
              </a:rPr>
              <a:t>Each person must consider how he or she will respond to the Lord.</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some decisions that require a commitment in your life? Why were you willing to make the commitment?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is it important to consciously choose whom you will serve?</a:t>
            </a:r>
          </a:p>
          <a:p>
            <a:pPr marL="914400" lvl="1" indent="-457200">
              <a:buFont typeface="Arial" panose="020B0604020202020204" pitchFamily="34" charset="0"/>
              <a:buChar char="•"/>
            </a:pPr>
            <a:endParaRPr lang="en-US" sz="2800" b="0" i="1" dirty="0">
              <a:solidFill>
                <a:schemeClr val="bg1"/>
              </a:solidFill>
              <a:effectLst/>
              <a:latin typeface="DIN-Bold"/>
            </a:endParaRPr>
          </a:p>
          <a:p>
            <a:pPr marL="914400" lvl="1" indent="-457200">
              <a:buFont typeface="Arial" panose="020B0604020202020204" pitchFamily="34" charset="0"/>
              <a:buChar char="•"/>
            </a:pPr>
            <a:r>
              <a:rPr lang="en-US" sz="2800" i="1" dirty="0">
                <a:solidFill>
                  <a:schemeClr val="bg1"/>
                </a:solidFill>
                <a:latin typeface="DIN-Bold"/>
              </a:rPr>
              <a:t>How does your decision to serve the Lord influence people around you?</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47904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E2173905-7ECD-106F-F047-7AC3228C270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D4E51EF-D8FE-1C07-89FF-BB6D1B850C02}"/>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E21357C-12EA-05AB-DF10-EBBF729E2F24}"/>
              </a:ext>
            </a:extLst>
          </p:cNvPr>
          <p:cNvSpPr txBox="1"/>
          <p:nvPr/>
        </p:nvSpPr>
        <p:spPr>
          <a:xfrm>
            <a:off x="664021" y="360673"/>
            <a:ext cx="9893143" cy="6196568"/>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Warning (Joshua 24:19-24)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r>
              <a:rPr lang="en-US" sz="2800" b="1" i="0" baseline="30000" dirty="0">
                <a:solidFill>
                  <a:srgbClr val="000000"/>
                </a:solidFill>
                <a:effectLst/>
                <a:latin typeface="system-ui"/>
              </a:rPr>
              <a:t>19 </a:t>
            </a:r>
            <a:r>
              <a:rPr lang="en-US" sz="2800" b="0" i="0" dirty="0">
                <a:solidFill>
                  <a:srgbClr val="000000"/>
                </a:solidFill>
                <a:effectLst/>
                <a:latin typeface="system-ui"/>
              </a:rPr>
              <a:t>But Joshua told the people, “You will not be able to worship the </a:t>
            </a:r>
            <a:r>
              <a:rPr lang="en-US" sz="2800" b="0" i="0" cap="small" dirty="0">
                <a:solidFill>
                  <a:srgbClr val="000000"/>
                </a:solidFill>
                <a:effectLst/>
                <a:latin typeface="system-ui"/>
              </a:rPr>
              <a:t>Lord</a:t>
            </a:r>
            <a:r>
              <a:rPr lang="en-US" sz="2800" b="0" i="0" dirty="0">
                <a:solidFill>
                  <a:srgbClr val="000000"/>
                </a:solidFill>
                <a:effectLst/>
                <a:latin typeface="system-ui"/>
              </a:rPr>
              <a:t>, because he is a holy God. He is a jealous God; he will not forgive your transgressions and sins. </a:t>
            </a:r>
            <a:r>
              <a:rPr lang="en-US" sz="2800" b="1" i="0" baseline="30000" dirty="0">
                <a:solidFill>
                  <a:srgbClr val="000000"/>
                </a:solidFill>
                <a:effectLst/>
                <a:latin typeface="system-ui"/>
              </a:rPr>
              <a:t>20 </a:t>
            </a:r>
            <a:r>
              <a:rPr lang="en-US" sz="2800" b="0" i="0" dirty="0">
                <a:solidFill>
                  <a:srgbClr val="000000"/>
                </a:solidFill>
                <a:effectLst/>
                <a:latin typeface="system-ui"/>
              </a:rPr>
              <a:t>If you abandon</a:t>
            </a:r>
            <a:r>
              <a:rPr lang="en-US" sz="2800" dirty="0">
                <a:solidFill>
                  <a:srgbClr val="000000"/>
                </a:solidFill>
                <a:latin typeface="system-ui"/>
              </a:rPr>
              <a:t> the </a:t>
            </a:r>
            <a:r>
              <a:rPr lang="en-US" sz="2800" cap="small" dirty="0">
                <a:solidFill>
                  <a:srgbClr val="000000"/>
                </a:solidFill>
                <a:latin typeface="system-ui"/>
              </a:rPr>
              <a:t>Lord</a:t>
            </a:r>
            <a:r>
              <a:rPr lang="en-US" sz="2800" dirty="0">
                <a:solidFill>
                  <a:srgbClr val="000000"/>
                </a:solidFill>
                <a:latin typeface="system-ui"/>
              </a:rPr>
              <a:t> and</a:t>
            </a:r>
            <a:r>
              <a:rPr lang="en-US" sz="2800" b="0" i="0" dirty="0">
                <a:solidFill>
                  <a:srgbClr val="000000"/>
                </a:solidFill>
                <a:effectLst/>
                <a:latin typeface="system-ui"/>
              </a:rPr>
              <a:t> worship foreign gods, he will turn against you, harm you, and completely destroy you, after he has been good to you.” </a:t>
            </a:r>
          </a:p>
          <a:p>
            <a:endParaRPr lang="en-US" sz="2800" baseline="30000" dirty="0">
              <a:solidFill>
                <a:srgbClr val="000000"/>
              </a:solidFill>
              <a:latin typeface="system-ui"/>
            </a:endParaRPr>
          </a:p>
          <a:p>
            <a:r>
              <a:rPr lang="en-US" sz="2800" b="1" i="0" baseline="30000" dirty="0">
                <a:solidFill>
                  <a:srgbClr val="000000"/>
                </a:solidFill>
                <a:effectLst/>
                <a:latin typeface="system-ui"/>
              </a:rPr>
              <a:t>21 </a:t>
            </a:r>
            <a:r>
              <a:rPr lang="en-US" sz="2800" b="0" i="0" dirty="0">
                <a:solidFill>
                  <a:srgbClr val="000000"/>
                </a:solidFill>
                <a:effectLst/>
                <a:latin typeface="system-ui"/>
              </a:rPr>
              <a:t>“No!” the people answered Joshua. “We will worship the </a:t>
            </a:r>
            <a:r>
              <a:rPr lang="en-US" sz="2800" b="0" i="0" cap="small" dirty="0">
                <a:solidFill>
                  <a:srgbClr val="000000"/>
                </a:solidFill>
                <a:effectLst/>
                <a:latin typeface="system-ui"/>
              </a:rPr>
              <a:t>Lord</a:t>
            </a:r>
            <a:r>
              <a:rPr lang="en-US" sz="2800" b="0" i="0" dirty="0">
                <a:solidFill>
                  <a:srgbClr val="000000"/>
                </a:solidFill>
                <a:effectLst/>
                <a:latin typeface="system-ui"/>
              </a:rPr>
              <a:t>.” </a:t>
            </a:r>
          </a:p>
          <a:p>
            <a:pPr algn="l">
              <a:buNone/>
            </a:pPr>
            <a:r>
              <a:rPr lang="en-US" sz="2800" b="1" i="0" baseline="30000">
                <a:solidFill>
                  <a:srgbClr val="000000"/>
                </a:solidFill>
                <a:effectLst/>
                <a:latin typeface="system-ui"/>
              </a:rPr>
              <a:t>22 </a:t>
            </a:r>
            <a:r>
              <a:rPr lang="en-US" sz="2800" b="0" i="0" dirty="0">
                <a:solidFill>
                  <a:srgbClr val="000000"/>
                </a:solidFill>
                <a:effectLst/>
                <a:latin typeface="system-ui"/>
              </a:rPr>
              <a:t>Joshua then told the people, “You are witnesses against yourselves that you yourselves have chosen to worship the </a:t>
            </a:r>
            <a:r>
              <a:rPr lang="en-US" sz="2800" b="0" i="0" cap="small" dirty="0">
                <a:solidFill>
                  <a:srgbClr val="000000"/>
                </a:solidFill>
                <a:effectLst/>
                <a:latin typeface="system-ui"/>
              </a:rPr>
              <a:t>Lord</a:t>
            </a:r>
            <a:r>
              <a:rPr lang="en-US" sz="2800" b="0" i="0" dirty="0">
                <a:solidFill>
                  <a:srgbClr val="000000"/>
                </a:solidFill>
                <a:effectLst/>
                <a:latin typeface="system-ui"/>
              </a:rPr>
              <a:t>.” “We are witnesses,” they said. </a:t>
            </a:r>
            <a:r>
              <a:rPr lang="en-US" sz="2800" b="1" i="0" baseline="30000" dirty="0">
                <a:solidFill>
                  <a:srgbClr val="000000"/>
                </a:solidFill>
                <a:effectLst/>
                <a:latin typeface="system-ui"/>
              </a:rPr>
              <a:t>23 </a:t>
            </a:r>
            <a:r>
              <a:rPr lang="en-US" sz="2800" b="0" i="0" dirty="0">
                <a:solidFill>
                  <a:srgbClr val="000000"/>
                </a:solidFill>
                <a:effectLst/>
                <a:latin typeface="system-ui"/>
              </a:rPr>
              <a:t>“Then get rid of the foreign gods that are among you and turn your hearts to the </a:t>
            </a:r>
            <a:r>
              <a:rPr lang="en-US" sz="2800" b="0" i="0" cap="small" dirty="0">
                <a:solidFill>
                  <a:srgbClr val="000000"/>
                </a:solidFill>
                <a:effectLst/>
                <a:latin typeface="system-ui"/>
              </a:rPr>
              <a:t>Lord</a:t>
            </a:r>
            <a:r>
              <a:rPr lang="en-US" sz="2800" b="0" i="0" dirty="0">
                <a:solidFill>
                  <a:srgbClr val="000000"/>
                </a:solidFill>
                <a:effectLst/>
                <a:latin typeface="system-ui"/>
              </a:rPr>
              <a:t>, the God of Israel.” </a:t>
            </a:r>
            <a:r>
              <a:rPr lang="en-US" sz="2800" b="1" i="0" baseline="30000" dirty="0">
                <a:solidFill>
                  <a:srgbClr val="000000"/>
                </a:solidFill>
                <a:effectLst/>
                <a:latin typeface="system-ui"/>
              </a:rPr>
              <a:t>24 </a:t>
            </a:r>
            <a:r>
              <a:rPr lang="en-US" sz="2800" b="0" i="0" dirty="0">
                <a:solidFill>
                  <a:srgbClr val="000000"/>
                </a:solidFill>
                <a:effectLst/>
                <a:latin typeface="system-ui"/>
              </a:rPr>
              <a:t>So the people said to Joshua, “We will worship the </a:t>
            </a:r>
            <a:r>
              <a:rPr lang="en-US" sz="2800" b="0" i="0" cap="small" dirty="0">
                <a:solidFill>
                  <a:srgbClr val="000000"/>
                </a:solidFill>
                <a:effectLst/>
                <a:latin typeface="system-ui"/>
              </a:rPr>
              <a:t>Lord</a:t>
            </a:r>
            <a:r>
              <a:rPr lang="en-US" sz="2800" b="0" i="0" dirty="0">
                <a:solidFill>
                  <a:srgbClr val="000000"/>
                </a:solidFill>
                <a:effectLst/>
                <a:latin typeface="system-ui"/>
              </a:rPr>
              <a:t> our God and obey him.”</a:t>
            </a:r>
          </a:p>
        </p:txBody>
      </p:sp>
    </p:spTree>
    <p:extLst>
      <p:ext uri="{BB962C8B-B14F-4D97-AF65-F5344CB8AC3E}">
        <p14:creationId xmlns:p14="http://schemas.microsoft.com/office/powerpoint/2010/main" val="387825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FD43324A-BB73-BE9B-6112-F61F5B6C9E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45F139-06B5-F702-29ED-F14B3D4E9234}"/>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392138E-0354-9527-8CB3-81CD02024E28}"/>
              </a:ext>
            </a:extLst>
          </p:cNvPr>
          <p:cNvSpPr txBox="1"/>
          <p:nvPr/>
        </p:nvSpPr>
        <p:spPr>
          <a:xfrm>
            <a:off x="326574" y="390523"/>
            <a:ext cx="8630390"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Warning (Joshua 24:19-24)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We’re to put away any idols that might demand our devotion that rightfully belongs to the Lord.</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you feel when you’re told you can’t accomplish some task?</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idols or false ideas compete for your loyalty and attention?</a:t>
            </a:r>
          </a:p>
        </p:txBody>
      </p:sp>
    </p:spTree>
    <p:extLst>
      <p:ext uri="{BB962C8B-B14F-4D97-AF65-F5344CB8AC3E}">
        <p14:creationId xmlns:p14="http://schemas.microsoft.com/office/powerpoint/2010/main" val="8084440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59C73A-9B5D-43F7-BD94-40559A7023F8}">
  <ds:schemaRefs>
    <ds:schemaRef ds:uri="http://schemas.microsoft.com/sharepoint/v3/contenttype/forms"/>
  </ds:schemaRefs>
</ds:datastoreItem>
</file>

<file path=customXml/itemProps3.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1241</TotalTime>
  <Words>605</Words>
  <Application>Microsoft Office PowerPoint</Application>
  <PresentationFormat>Widescreen</PresentationFormat>
  <Paragraphs>63</Paragraphs>
  <Slides>10</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11</cp:revision>
  <cp:lastPrinted>2023-07-19T18:11:49Z</cp:lastPrinted>
  <dcterms:created xsi:type="dcterms:W3CDTF">2020-05-13T16:18:50Z</dcterms:created>
  <dcterms:modified xsi:type="dcterms:W3CDTF">2026-05-13T14:49:24Z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