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51" r:id="rId8"/>
    <p:sldId id="336" r:id="rId9"/>
    <p:sldId id="353" r:id="rId10"/>
    <p:sldId id="345" r:id="rId11"/>
    <p:sldId id="352" r:id="rId12"/>
    <p:sldId id="347" r:id="rId13"/>
    <p:sldId id="348" r:id="rId14"/>
    <p:sldId id="349"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832"/>
    <a:srgbClr val="1D4D59"/>
    <a:srgbClr val="454B3D"/>
    <a:srgbClr val="504651"/>
    <a:srgbClr val="685F26"/>
    <a:srgbClr val="6A451B"/>
    <a:srgbClr val="304B56"/>
    <a:srgbClr val="11301B"/>
    <a:srgbClr val="EAE4E2"/>
    <a:srgbClr val="EDE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7127F-6998-49F6-B26A-48ADC07ADFED}" v="4" dt="2026-05-12T16:52:21.609"/>
    <p1510:client id="{4AF918AE-F25A-4E65-9CDA-51181689C03B}" v="5" dt="2026-05-13T16:25:11.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5-13T16:25:44.215" v="7087" actId="2696"/>
      <pc:docMkLst>
        <pc:docMk/>
      </pc:docMkLst>
      <pc:sldChg chg="addSp delSp modSp del mod setBg">
        <pc:chgData name="Liz Jones" userId="502b2ac9-9aba-4149-bbba-f4dfb9a46044" providerId="ADAL" clId="{31CD8E7B-3FEE-4D67-AD92-ADD615FADF92}" dt="2026-05-12T17:16:54.523" v="5551" actId="2696"/>
        <pc:sldMkLst>
          <pc:docMk/>
          <pc:sldMk cId="264410435" sldId="325"/>
        </pc:sldMkLst>
        <pc:spChg chg="mod">
          <ac:chgData name="Liz Jones" userId="502b2ac9-9aba-4149-bbba-f4dfb9a46044" providerId="ADAL" clId="{31CD8E7B-3FEE-4D67-AD92-ADD615FADF92}" dt="2026-05-12T17:16:01.161" v="5546" actId="6549"/>
          <ac:spMkLst>
            <pc:docMk/>
            <pc:sldMk cId="264410435" sldId="325"/>
            <ac:spMk id="2" creationId="{1939AFFE-7E52-BA31-8D4D-296EEF6A02C3}"/>
          </ac:spMkLst>
        </pc:spChg>
      </pc:sldChg>
      <pc:sldChg chg="modSp mod setBg">
        <pc:chgData name="Liz Jones" userId="502b2ac9-9aba-4149-bbba-f4dfb9a46044" providerId="ADAL" clId="{31CD8E7B-3FEE-4D67-AD92-ADD615FADF92}" dt="2026-05-13T15:09:53.291" v="7045" actId="14100"/>
        <pc:sldMkLst>
          <pc:docMk/>
          <pc:sldMk cId="920688954" sldId="327"/>
        </pc:sldMkLst>
        <pc:spChg chg="mod">
          <ac:chgData name="Liz Jones" userId="502b2ac9-9aba-4149-bbba-f4dfb9a46044" providerId="ADAL" clId="{31CD8E7B-3FEE-4D67-AD92-ADD615FADF92}" dt="2026-05-13T15:09:53.291" v="7045" actId="14100"/>
          <ac:spMkLst>
            <pc:docMk/>
            <pc:sldMk cId="920688954" sldId="327"/>
            <ac:spMk id="2" creationId="{0308D237-9DBE-7B87-3AE1-7A7C6E81FEBD}"/>
          </ac:spMkLst>
        </pc:spChg>
        <pc:picChg chg="mod">
          <ac:chgData name="Liz Jones" userId="502b2ac9-9aba-4149-bbba-f4dfb9a46044" providerId="ADAL" clId="{31CD8E7B-3FEE-4D67-AD92-ADD615FADF92}" dt="2026-05-07T18:27:46.022" v="218" actId="14826"/>
          <ac:picMkLst>
            <pc:docMk/>
            <pc:sldMk cId="920688954" sldId="327"/>
            <ac:picMk id="4" creationId="{1632A9AF-E3AA-62A3-5418-4B8B74EFE0BA}"/>
          </ac:picMkLst>
        </pc:picChg>
      </pc:sldChg>
      <pc:sldChg chg="addSp delSp modSp mod">
        <pc:chgData name="Liz Jones" userId="502b2ac9-9aba-4149-bbba-f4dfb9a46044" providerId="ADAL" clId="{31CD8E7B-3FEE-4D67-AD92-ADD615FADF92}" dt="2026-05-13T14:52:30.316" v="5769" actId="14100"/>
        <pc:sldMkLst>
          <pc:docMk/>
          <pc:sldMk cId="3362112393" sldId="332"/>
        </pc:sldMkLst>
        <pc:spChg chg="mod">
          <ac:chgData name="Liz Jones" userId="502b2ac9-9aba-4149-bbba-f4dfb9a46044" providerId="ADAL" clId="{31CD8E7B-3FEE-4D67-AD92-ADD615FADF92}" dt="2026-05-13T14:52:30.316" v="5769" actId="14100"/>
          <ac:spMkLst>
            <pc:docMk/>
            <pc:sldMk cId="3362112393" sldId="332"/>
            <ac:spMk id="6" creationId="{74ECD94B-54EF-25B4-BF36-3037DBEFD151}"/>
          </ac:spMkLst>
        </pc:spChg>
        <pc:picChg chg="mod">
          <ac:chgData name="Liz Jones" userId="502b2ac9-9aba-4149-bbba-f4dfb9a46044" providerId="ADAL" clId="{31CD8E7B-3FEE-4D67-AD92-ADD615FADF92}" dt="2026-05-07T18:24:50.275" v="205"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5-13T14:51:26.030" v="5568" actId="20577"/>
        <pc:sldMkLst>
          <pc:docMk/>
          <pc:sldMk cId="2589122510" sldId="333"/>
        </pc:sldMkLst>
        <pc:spChg chg="add mod">
          <ac:chgData name="Liz Jones" userId="502b2ac9-9aba-4149-bbba-f4dfb9a46044" providerId="ADAL" clId="{31CD8E7B-3FEE-4D67-AD92-ADD615FADF92}" dt="2026-05-13T14:51:26.030" v="5568" actId="20577"/>
          <ac:spMkLst>
            <pc:docMk/>
            <pc:sldMk cId="2589122510" sldId="333"/>
            <ac:spMk id="4" creationId="{23365C16-A45D-4D82-BE57-BF5E31A0D079}"/>
          </ac:spMkLst>
        </pc:spChg>
        <pc:picChg chg="add mod">
          <ac:chgData name="Liz Jones" userId="502b2ac9-9aba-4149-bbba-f4dfb9a46044" providerId="ADAL" clId="{31CD8E7B-3FEE-4D67-AD92-ADD615FADF92}" dt="2026-05-07T18:24:35.606" v="204" actId="931"/>
          <ac:picMkLst>
            <pc:docMk/>
            <pc:sldMk cId="2589122510" sldId="333"/>
            <ac:picMk id="3" creationId="{C4969FA5-A6A4-7331-FB07-6A00D54C1513}"/>
          </ac:picMkLst>
        </pc:picChg>
      </pc:sldChg>
      <pc:sldChg chg="addSp delSp modSp del mod ord setBg">
        <pc:chgData name="Liz Jones" userId="502b2ac9-9aba-4149-bbba-f4dfb9a46044" providerId="ADAL" clId="{31CD8E7B-3FEE-4D67-AD92-ADD615FADF92}" dt="2026-05-12T16:30:40.938" v="2867" actId="2696"/>
        <pc:sldMkLst>
          <pc:docMk/>
          <pc:sldMk cId="4123519127" sldId="335"/>
        </pc:sldMkLst>
      </pc:sldChg>
      <pc:sldChg chg="modSp mod setBg">
        <pc:chgData name="Liz Jones" userId="502b2ac9-9aba-4149-bbba-f4dfb9a46044" providerId="ADAL" clId="{31CD8E7B-3FEE-4D67-AD92-ADD615FADF92}" dt="2026-05-13T14:56:55.906" v="6040" actId="20577"/>
        <pc:sldMkLst>
          <pc:docMk/>
          <pc:sldMk cId="1645723725" sldId="336"/>
        </pc:sldMkLst>
        <pc:spChg chg="mod">
          <ac:chgData name="Liz Jones" userId="502b2ac9-9aba-4149-bbba-f4dfb9a46044" providerId="ADAL" clId="{31CD8E7B-3FEE-4D67-AD92-ADD615FADF92}" dt="2026-05-13T14:55:13.774" v="5970" actId="20577"/>
          <ac:spMkLst>
            <pc:docMk/>
            <pc:sldMk cId="1645723725" sldId="336"/>
            <ac:spMk id="2" creationId="{1D5D28D4-93F7-2057-BD12-CC639A5DA50C}"/>
          </ac:spMkLst>
        </pc:spChg>
        <pc:spChg chg="mod">
          <ac:chgData name="Liz Jones" userId="502b2ac9-9aba-4149-bbba-f4dfb9a46044" providerId="ADAL" clId="{31CD8E7B-3FEE-4D67-AD92-ADD615FADF92}" dt="2026-05-13T14:56:55.906" v="6040" actId="20577"/>
          <ac:spMkLst>
            <pc:docMk/>
            <pc:sldMk cId="1645723725" sldId="336"/>
            <ac:spMk id="3" creationId="{50CF3E2E-13CF-9FEE-DF54-E6D5371E0C0C}"/>
          </ac:spMkLst>
        </pc:spChg>
        <pc:picChg chg="mod">
          <ac:chgData name="Liz Jones" userId="502b2ac9-9aba-4149-bbba-f4dfb9a46044" providerId="ADAL" clId="{31CD8E7B-3FEE-4D67-AD92-ADD615FADF92}" dt="2026-05-07T18:26:34.395" v="209" actId="14826"/>
          <ac:picMkLst>
            <pc:docMk/>
            <pc:sldMk cId="1645723725" sldId="336"/>
            <ac:picMk id="5" creationId="{5F02033C-F28E-1336-F64B-64CA39D17428}"/>
          </ac:picMkLst>
        </pc:picChg>
      </pc:sldChg>
      <pc:sldChg chg="modSp mod setBg">
        <pc:chgData name="Liz Jones" userId="502b2ac9-9aba-4149-bbba-f4dfb9a46044" providerId="ADAL" clId="{31CD8E7B-3FEE-4D67-AD92-ADD615FADF92}" dt="2026-05-13T15:01:11.995" v="6275" actId="20577"/>
        <pc:sldMkLst>
          <pc:docMk/>
          <pc:sldMk cId="479040064" sldId="345"/>
        </pc:sldMkLst>
        <pc:spChg chg="mod">
          <ac:chgData name="Liz Jones" userId="502b2ac9-9aba-4149-bbba-f4dfb9a46044" providerId="ADAL" clId="{31CD8E7B-3FEE-4D67-AD92-ADD615FADF92}" dt="2026-05-13T15:01:11.995" v="6275" actId="20577"/>
          <ac:spMkLst>
            <pc:docMk/>
            <pc:sldMk cId="479040064" sldId="345"/>
            <ac:spMk id="2" creationId="{9CC543D5-9791-3A20-5497-55988A0C3DEF}"/>
          </ac:spMkLst>
        </pc:spChg>
        <pc:picChg chg="mod">
          <ac:chgData name="Liz Jones" userId="502b2ac9-9aba-4149-bbba-f4dfb9a46044" providerId="ADAL" clId="{31CD8E7B-3FEE-4D67-AD92-ADD615FADF92}" dt="2026-05-07T18:27:13.967" v="213" actId="14826"/>
          <ac:picMkLst>
            <pc:docMk/>
            <pc:sldMk cId="479040064" sldId="345"/>
            <ac:picMk id="4" creationId="{1724C5E4-53A1-75A2-B883-D990992DE3C2}"/>
          </ac:picMkLst>
        </pc:picChg>
      </pc:sldChg>
      <pc:sldChg chg="modSp mod setBg">
        <pc:chgData name="Liz Jones" userId="502b2ac9-9aba-4149-bbba-f4dfb9a46044" providerId="ADAL" clId="{31CD8E7B-3FEE-4D67-AD92-ADD615FADF92}" dt="2026-05-13T15:04:31.495" v="6541" actId="20577"/>
        <pc:sldMkLst>
          <pc:docMk/>
          <pc:sldMk cId="808444085" sldId="347"/>
        </pc:sldMkLst>
        <pc:spChg chg="mod">
          <ac:chgData name="Liz Jones" userId="502b2ac9-9aba-4149-bbba-f4dfb9a46044" providerId="ADAL" clId="{31CD8E7B-3FEE-4D67-AD92-ADD615FADF92}" dt="2026-05-13T15:04:31.495" v="6541" actId="20577"/>
          <ac:spMkLst>
            <pc:docMk/>
            <pc:sldMk cId="808444085" sldId="347"/>
            <ac:spMk id="2" creationId="{D392138E-0354-9527-8CB3-81CD02024E28}"/>
          </ac:spMkLst>
        </pc:spChg>
        <pc:picChg chg="mod">
          <ac:chgData name="Liz Jones" userId="502b2ac9-9aba-4149-bbba-f4dfb9a46044" providerId="ADAL" clId="{31CD8E7B-3FEE-4D67-AD92-ADD615FADF92}" dt="2026-05-07T18:27:28.219" v="215" actId="14826"/>
          <ac:picMkLst>
            <pc:docMk/>
            <pc:sldMk cId="808444085" sldId="347"/>
            <ac:picMk id="4" creationId="{4645F139-06B5-F702-29ED-F14B3D4E9234}"/>
          </ac:picMkLst>
        </pc:picChg>
      </pc:sldChg>
      <pc:sldChg chg="modSp mod setBg">
        <pc:chgData name="Liz Jones" userId="502b2ac9-9aba-4149-bbba-f4dfb9a46044" providerId="ADAL" clId="{31CD8E7B-3FEE-4D67-AD92-ADD615FADF92}" dt="2026-05-13T16:24:04.046" v="7080" actId="14100"/>
        <pc:sldMkLst>
          <pc:docMk/>
          <pc:sldMk cId="960085925" sldId="348"/>
        </pc:sldMkLst>
        <pc:spChg chg="mod">
          <ac:chgData name="Liz Jones" userId="502b2ac9-9aba-4149-bbba-f4dfb9a46044" providerId="ADAL" clId="{31CD8E7B-3FEE-4D67-AD92-ADD615FADF92}" dt="2026-05-13T16:24:04.046" v="7080" actId="14100"/>
          <ac:spMkLst>
            <pc:docMk/>
            <pc:sldMk cId="960085925" sldId="348"/>
            <ac:spMk id="2" creationId="{40E913DF-F86F-F8BA-D612-ABD39AE40A49}"/>
          </ac:spMkLst>
        </pc:spChg>
        <pc:picChg chg="mod">
          <ac:chgData name="Liz Jones" userId="502b2ac9-9aba-4149-bbba-f4dfb9a46044" providerId="ADAL" clId="{31CD8E7B-3FEE-4D67-AD92-ADD615FADF92}" dt="2026-05-07T18:27:35.289" v="216" actId="14826"/>
          <ac:picMkLst>
            <pc:docMk/>
            <pc:sldMk cId="960085925" sldId="348"/>
            <ac:picMk id="4" creationId="{CDFD3CB7-036C-D754-5B13-890A67331457}"/>
          </ac:picMkLst>
        </pc:picChg>
      </pc:sldChg>
      <pc:sldChg chg="modSp mod setBg">
        <pc:chgData name="Liz Jones" userId="502b2ac9-9aba-4149-bbba-f4dfb9a46044" providerId="ADAL" clId="{31CD8E7B-3FEE-4D67-AD92-ADD615FADF92}" dt="2026-05-13T15:07:12.827" v="6773" actId="20577"/>
        <pc:sldMkLst>
          <pc:docMk/>
          <pc:sldMk cId="2928090182" sldId="349"/>
        </pc:sldMkLst>
        <pc:spChg chg="mod">
          <ac:chgData name="Liz Jones" userId="502b2ac9-9aba-4149-bbba-f4dfb9a46044" providerId="ADAL" clId="{31CD8E7B-3FEE-4D67-AD92-ADD615FADF92}" dt="2026-05-13T15:07:12.827" v="6773" actId="20577"/>
          <ac:spMkLst>
            <pc:docMk/>
            <pc:sldMk cId="2928090182" sldId="349"/>
            <ac:spMk id="2" creationId="{4DAFA701-40A7-5433-D6CA-6EB37C807475}"/>
          </ac:spMkLst>
        </pc:spChg>
        <pc:picChg chg="mod">
          <ac:chgData name="Liz Jones" userId="502b2ac9-9aba-4149-bbba-f4dfb9a46044" providerId="ADAL" clId="{31CD8E7B-3FEE-4D67-AD92-ADD615FADF92}" dt="2026-05-07T18:27:41.147" v="217" actId="14826"/>
          <ac:picMkLst>
            <pc:docMk/>
            <pc:sldMk cId="2928090182" sldId="349"/>
            <ac:picMk id="4" creationId="{97B53BFD-2FC5-86E8-2083-B4BE68B0C781}"/>
          </ac:picMkLst>
        </pc:picChg>
      </pc:sldChg>
      <pc:sldChg chg="modSp add mod">
        <pc:chgData name="Liz Jones" userId="502b2ac9-9aba-4149-bbba-f4dfb9a46044" providerId="ADAL" clId="{31CD8E7B-3FEE-4D67-AD92-ADD615FADF92}" dt="2026-05-13T16:24:27.965" v="7081" actId="27107"/>
        <pc:sldMkLst>
          <pc:docMk/>
          <pc:sldMk cId="1690716988" sldId="351"/>
        </pc:sldMkLst>
        <pc:spChg chg="mod">
          <ac:chgData name="Liz Jones" userId="502b2ac9-9aba-4149-bbba-f4dfb9a46044" providerId="ADAL" clId="{31CD8E7B-3FEE-4D67-AD92-ADD615FADF92}" dt="2026-05-13T16:24:27.965" v="7081" actId="27107"/>
          <ac:spMkLst>
            <pc:docMk/>
            <pc:sldMk cId="1690716988" sldId="351"/>
            <ac:spMk id="4" creationId="{4962B35A-9982-5708-2DF1-68E980543EBF}"/>
          </ac:spMkLst>
        </pc:spChg>
      </pc:sldChg>
      <pc:sldChg chg="modSp add mod ord">
        <pc:chgData name="Liz Jones" userId="502b2ac9-9aba-4149-bbba-f4dfb9a46044" providerId="ADAL" clId="{31CD8E7B-3FEE-4D67-AD92-ADD615FADF92}" dt="2026-05-13T16:25:33.304" v="7086" actId="14100"/>
        <pc:sldMkLst>
          <pc:docMk/>
          <pc:sldMk cId="3953794467" sldId="352"/>
        </pc:sldMkLst>
        <pc:spChg chg="mod">
          <ac:chgData name="Liz Jones" userId="502b2ac9-9aba-4149-bbba-f4dfb9a46044" providerId="ADAL" clId="{31CD8E7B-3FEE-4D67-AD92-ADD615FADF92}" dt="2026-05-13T16:25:33.304" v="7086" actId="14100"/>
          <ac:spMkLst>
            <pc:docMk/>
            <pc:sldMk cId="3953794467" sldId="352"/>
            <ac:spMk id="2" creationId="{EFB59A48-72E3-E697-9AE6-C178EA4BE6B9}"/>
          </ac:spMkLst>
        </pc:spChg>
      </pc:sldChg>
      <pc:sldChg chg="modSp add del mod ord">
        <pc:chgData name="Liz Jones" userId="502b2ac9-9aba-4149-bbba-f4dfb9a46044" providerId="ADAL" clId="{31CD8E7B-3FEE-4D67-AD92-ADD615FADF92}" dt="2026-05-12T16:35:59.722" v="3188" actId="2696"/>
        <pc:sldMkLst>
          <pc:docMk/>
          <pc:sldMk cId="210071400" sldId="353"/>
        </pc:sldMkLst>
      </pc:sldChg>
      <pc:sldChg chg="modSp add del mod">
        <pc:chgData name="Liz Jones" userId="502b2ac9-9aba-4149-bbba-f4dfb9a46044" providerId="ADAL" clId="{31CD8E7B-3FEE-4D67-AD92-ADD615FADF92}" dt="2026-05-12T17:07:10.552" v="4611" actId="2696"/>
        <pc:sldMkLst>
          <pc:docMk/>
          <pc:sldMk cId="1676889062" sldId="353"/>
        </pc:sldMkLst>
        <pc:spChg chg="mod">
          <ac:chgData name="Liz Jones" userId="502b2ac9-9aba-4149-bbba-f4dfb9a46044" providerId="ADAL" clId="{31CD8E7B-3FEE-4D67-AD92-ADD615FADF92}" dt="2026-05-12T16:52:47.748" v="4212" actId="14100"/>
          <ac:spMkLst>
            <pc:docMk/>
            <pc:sldMk cId="1676889062" sldId="353"/>
            <ac:spMk id="2" creationId="{0F082A4C-A8F0-3461-8C9B-71E180B126E0}"/>
          </ac:spMkLst>
        </pc:spChg>
      </pc:sldChg>
      <pc:sldChg chg="modSp add mod">
        <pc:chgData name="Liz Jones" userId="502b2ac9-9aba-4149-bbba-f4dfb9a46044" providerId="ADAL" clId="{31CD8E7B-3FEE-4D67-AD92-ADD615FADF92}" dt="2026-05-13T15:13:02.533" v="7060" actId="14100"/>
        <pc:sldMkLst>
          <pc:docMk/>
          <pc:sldMk cId="2344028780" sldId="353"/>
        </pc:sldMkLst>
        <pc:spChg chg="mod">
          <ac:chgData name="Liz Jones" userId="502b2ac9-9aba-4149-bbba-f4dfb9a46044" providerId="ADAL" clId="{31CD8E7B-3FEE-4D67-AD92-ADD615FADF92}" dt="2026-05-13T15:13:02.533" v="7060" actId="14100"/>
          <ac:spMkLst>
            <pc:docMk/>
            <pc:sldMk cId="2344028780" sldId="353"/>
            <ac:spMk id="2" creationId="{ED7AC5F3-CE26-9353-70FE-90FBD0FF5EC9}"/>
          </ac:spMkLst>
        </pc:spChg>
      </pc:sldChg>
      <pc:sldChg chg="modSp add del mod">
        <pc:chgData name="Liz Jones" userId="502b2ac9-9aba-4149-bbba-f4dfb9a46044" providerId="ADAL" clId="{31CD8E7B-3FEE-4D67-AD92-ADD615FADF92}" dt="2026-05-13T14:58:08.733" v="6049" actId="2696"/>
        <pc:sldMkLst>
          <pc:docMk/>
          <pc:sldMk cId="1033281263" sldId="354"/>
        </pc:sldMkLst>
        <pc:spChg chg="mod">
          <ac:chgData name="Liz Jones" userId="502b2ac9-9aba-4149-bbba-f4dfb9a46044" providerId="ADAL" clId="{31CD8E7B-3FEE-4D67-AD92-ADD615FADF92}" dt="2026-05-13T14:57:56.272" v="6047"/>
          <ac:spMkLst>
            <pc:docMk/>
            <pc:sldMk cId="1033281263" sldId="354"/>
            <ac:spMk id="2" creationId="{19163946-24FC-E852-FA1D-2B1286D74ED0}"/>
          </ac:spMkLst>
        </pc:spChg>
      </pc:sldChg>
      <pc:sldChg chg="modSp add del mod ord">
        <pc:chgData name="Liz Jones" userId="502b2ac9-9aba-4149-bbba-f4dfb9a46044" providerId="ADAL" clId="{31CD8E7B-3FEE-4D67-AD92-ADD615FADF92}" dt="2026-05-12T16:36:02.562" v="3189" actId="2696"/>
        <pc:sldMkLst>
          <pc:docMk/>
          <pc:sldMk cId="2576272024" sldId="354"/>
        </pc:sldMkLst>
      </pc:sldChg>
      <pc:sldChg chg="modSp add del mod">
        <pc:chgData name="Liz Jones" userId="502b2ac9-9aba-4149-bbba-f4dfb9a46044" providerId="ADAL" clId="{31CD8E7B-3FEE-4D67-AD92-ADD615FADF92}" dt="2026-05-13T16:25:44.215" v="7087" actId="2696"/>
        <pc:sldMkLst>
          <pc:docMk/>
          <pc:sldMk cId="2892922923" sldId="354"/>
        </pc:sldMkLst>
        <pc:spChg chg="mod">
          <ac:chgData name="Liz Jones" userId="502b2ac9-9aba-4149-bbba-f4dfb9a46044" providerId="ADAL" clId="{31CD8E7B-3FEE-4D67-AD92-ADD615FADF92}" dt="2026-05-13T16:23:13.546" v="7074" actId="14100"/>
          <ac:spMkLst>
            <pc:docMk/>
            <pc:sldMk cId="2892922923" sldId="354"/>
            <ac:spMk id="2" creationId="{CD536913-C5A5-E9A6-56DE-457BC3DD89CC}"/>
          </ac:spMkLst>
        </pc:spChg>
      </pc:sldChg>
      <pc:sldChg chg="modSp add del mod">
        <pc:chgData name="Liz Jones" userId="502b2ac9-9aba-4149-bbba-f4dfb9a46044" providerId="ADAL" clId="{31CD8E7B-3FEE-4D67-AD92-ADD615FADF92}" dt="2026-05-12T16:35:52.623" v="3187" actId="2696"/>
        <pc:sldMkLst>
          <pc:docMk/>
          <pc:sldMk cId="916305933" sldId="355"/>
        </pc:sldMkLst>
        <pc:spChg chg="mod">
          <ac:chgData name="Liz Jones" userId="502b2ac9-9aba-4149-bbba-f4dfb9a46044" providerId="ADAL" clId="{31CD8E7B-3FEE-4D67-AD92-ADD615FADF92}" dt="2026-05-12T16:34:15.469" v="3182"/>
          <ac:spMkLst>
            <pc:docMk/>
            <pc:sldMk cId="916305933" sldId="355"/>
            <ac:spMk id="2" creationId="{3F5E28A3-AFDB-E0A3-43FE-0E7C897345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5/13/2026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0624-66A6-17FE-5D12-D8381262F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4A84F-19AF-8CBA-72F6-B15D0B38E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0A0E2-6438-C664-156D-2E1C2C5787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2F44F9-8940-CBD8-B0B7-8ECE09B94111}"/>
              </a:ext>
            </a:extLst>
          </p:cNvPr>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108698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89E2-BE74-3906-F4DE-04E58E44D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98820-1A83-F745-7F70-88D8E2D9B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08299-B892-60E6-8B80-A4A9FFB3B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96B7AF-AF9E-230B-8E72-E2531CE38F45}"/>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57980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C5FE-5F37-2F66-DAD4-C42144821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D934B-B826-5C31-16B2-FF22423FC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56184-43B7-68C7-FD52-7D30CB1EC8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49795-FD21-F057-6EC0-5D4256888016}"/>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97593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5/13/2026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5/13/2026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14</a:t>
            </a:r>
          </a:p>
        </p:txBody>
      </p:sp>
      <p:pic>
        <p:nvPicPr>
          <p:cNvPr id="3" name="Picture 2">
            <a:extLst>
              <a:ext uri="{FF2B5EF4-FFF2-40B4-BE49-F238E27FC236}">
                <a16:creationId xmlns:a16="http://schemas.microsoft.com/office/drawing/2014/main" id="{C4969FA5-A6A4-7331-FB07-6A00D54C151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3365C16-A45D-4D82-BE57-BF5E31A0D079}"/>
              </a:ext>
            </a:extLst>
          </p:cNvPr>
          <p:cNvSpPr/>
          <p:nvPr/>
        </p:nvSpPr>
        <p:spPr>
          <a:xfrm>
            <a:off x="9150804" y="53722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8</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BDF0B56-C6DC-9F4E-032C-290132941A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B53BFD-2FC5-86E8-2083-B4BE68B0C781}"/>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AFA701-40A7-5433-D6CA-6EB37C807475}"/>
              </a:ext>
            </a:extLst>
          </p:cNvPr>
          <p:cNvSpPr txBox="1"/>
          <p:nvPr/>
        </p:nvSpPr>
        <p:spPr>
          <a:xfrm>
            <a:off x="326573" y="390523"/>
            <a:ext cx="9420100" cy="3970318"/>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Declaration (Judges 2:20-23)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Believers can expect their obedience to God to be tested.</a:t>
            </a:r>
          </a:p>
          <a:p>
            <a:r>
              <a:rPr lang="en-US" sz="2800" b="1" i="1" dirty="0">
                <a:solidFill>
                  <a:schemeClr val="bg1"/>
                </a:solidFill>
                <a:latin typeface="DIN-Bold"/>
              </a:rPr>
              <a:t> </a:t>
            </a: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you hear the word “test,” what comes to mind? When can a test turn out to be a good thing?</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and how has God tested you? How is your faith stronger as a result?</a:t>
            </a:r>
          </a:p>
        </p:txBody>
      </p:sp>
    </p:spTree>
    <p:extLst>
      <p:ext uri="{BB962C8B-B14F-4D97-AF65-F5344CB8AC3E}">
        <p14:creationId xmlns:p14="http://schemas.microsoft.com/office/powerpoint/2010/main" val="292809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755081" cy="3539430"/>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might you guard against the danger of forgetting what the Lord has done for you?</a:t>
            </a:r>
          </a:p>
          <a:p>
            <a:pPr marL="1828800" lvl="3" indent="-457200">
              <a:buFont typeface="Arial" panose="020B0604020202020204" pitchFamily="34" charset="0"/>
              <a:buChar char="•"/>
            </a:pPr>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Why is it essential that you always remember that God’s faithfulness to act on behalf of His people is rooted in His character, not in ours?</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1" y="2023043"/>
            <a:ext cx="8832514" cy="2787948"/>
          </a:xfrm>
          <a:prstGeom prst="rect">
            <a:avLst/>
          </a:prstGeom>
          <a:solidFill>
            <a:srgbClr val="653832"/>
          </a:solidFill>
        </p:spPr>
        <p:txBody>
          <a:bodyPr vert="horz" lIns="91440" tIns="45720" rIns="91440" bIns="45720" rtlCol="0" anchor="b">
            <a:normAutofit fontScale="47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After Joshua’s death, Israel fell into a cycle of sin, judgment, confession, and restoration.</a:t>
            </a:r>
          </a:p>
          <a:p>
            <a:pPr algn="ctr" defTabSz="914400">
              <a:lnSpc>
                <a:spcPct val="120000"/>
              </a:lnSpc>
              <a:spcBef>
                <a:spcPct val="0"/>
              </a:spcBef>
              <a:spcAft>
                <a:spcPts val="600"/>
              </a:spcAft>
            </a:pPr>
            <a:endParaRPr lang="en-US" sz="5100" b="1" i="1" dirty="0">
              <a:solidFill>
                <a:srgbClr val="ECE7E4"/>
              </a:solidFill>
              <a:latin typeface="+mj-lt"/>
              <a:ea typeface="+mj-ea"/>
              <a:cs typeface="+mj-cs"/>
            </a:endParaRP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49BA359-5A4E-9693-169C-854609D5546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9A69AB-1406-D851-C588-6B97D8B7F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06CEB25-A833-2389-E654-67459A8E6AE4}"/>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62B35A-9982-5708-2DF1-68E980543EBF}"/>
              </a:ext>
            </a:extLst>
          </p:cNvPr>
          <p:cNvSpPr txBox="1"/>
          <p:nvPr/>
        </p:nvSpPr>
        <p:spPr>
          <a:xfrm>
            <a:off x="356617" y="356616"/>
            <a:ext cx="9275755" cy="3539430"/>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seen someone’s good intentions fall flat?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factors might cause people to break their commitments, and how can we guard against this in our own lives?</a:t>
            </a:r>
          </a:p>
        </p:txBody>
      </p:sp>
    </p:spTree>
    <p:extLst>
      <p:ext uri="{BB962C8B-B14F-4D97-AF65-F5344CB8AC3E}">
        <p14:creationId xmlns:p14="http://schemas.microsoft.com/office/powerpoint/2010/main" val="169071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Consequences</a:t>
            </a: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The Evil (Judges 2:11-15)</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The Cycle (Judges 2:16-19)</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The Declaration (Judges 2:20-23)</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5FAA669C-7C14-07C3-6A50-7532EA1C365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978375-1786-A7F7-6AF4-FAF7FBBE57F7}"/>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D7AC5F3-CE26-9353-70FE-90FBD0FF5EC9}"/>
              </a:ext>
            </a:extLst>
          </p:cNvPr>
          <p:cNvSpPr txBox="1"/>
          <p:nvPr/>
        </p:nvSpPr>
        <p:spPr>
          <a:xfrm>
            <a:off x="664024" y="360673"/>
            <a:ext cx="9238512" cy="6309420"/>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Evil (Judges 2:11-15)</a:t>
            </a:r>
          </a:p>
          <a:p>
            <a:pPr algn="l">
              <a:buNone/>
            </a:pPr>
            <a:endParaRPr lang="en-US"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11 </a:t>
            </a:r>
            <a:r>
              <a:rPr lang="en-US" sz="2800" b="0" i="0" dirty="0">
                <a:solidFill>
                  <a:srgbClr val="000000"/>
                </a:solidFill>
                <a:effectLst/>
                <a:latin typeface="system-ui"/>
              </a:rPr>
              <a:t>The Israelites did what was evil in the </a:t>
            </a:r>
            <a:r>
              <a:rPr lang="en-US" sz="2800" b="0" i="0" cap="small" dirty="0">
                <a:solidFill>
                  <a:srgbClr val="000000"/>
                </a:solidFill>
                <a:effectLst/>
                <a:latin typeface="system-ui"/>
              </a:rPr>
              <a:t>Lord</a:t>
            </a:r>
            <a:r>
              <a:rPr lang="en-US" sz="2800" b="0" i="0" dirty="0">
                <a:solidFill>
                  <a:srgbClr val="000000"/>
                </a:solidFill>
                <a:effectLst/>
                <a:latin typeface="system-ui"/>
              </a:rPr>
              <a:t>’s sight. They worshiped the Baals </a:t>
            </a:r>
            <a:r>
              <a:rPr lang="en-US" sz="2800" b="1" i="0" baseline="30000" dirty="0">
                <a:solidFill>
                  <a:srgbClr val="000000"/>
                </a:solidFill>
                <a:effectLst/>
                <a:latin typeface="system-ui"/>
              </a:rPr>
              <a:t>12 </a:t>
            </a:r>
            <a:r>
              <a:rPr lang="en-US" sz="2800" b="0" i="0" dirty="0">
                <a:solidFill>
                  <a:srgbClr val="000000"/>
                </a:solidFill>
                <a:effectLst/>
                <a:latin typeface="system-ui"/>
              </a:rPr>
              <a:t>and abandoned the </a:t>
            </a:r>
            <a:r>
              <a:rPr lang="en-US" sz="2800" b="0" i="0" cap="small" dirty="0">
                <a:solidFill>
                  <a:srgbClr val="000000"/>
                </a:solidFill>
                <a:effectLst/>
                <a:latin typeface="system-ui"/>
              </a:rPr>
              <a:t>Lord</a:t>
            </a:r>
            <a:r>
              <a:rPr lang="en-US" sz="2800" b="0" i="0" dirty="0">
                <a:solidFill>
                  <a:srgbClr val="000000"/>
                </a:solidFill>
                <a:effectLst/>
                <a:latin typeface="system-ui"/>
              </a:rPr>
              <a:t>, the God of their ancestors, who had brought them out of Egypt. They followed other gods from the surrounding peoples and bowed down to them. They angered the </a:t>
            </a:r>
            <a:r>
              <a:rPr lang="en-US" sz="2800" b="0" i="0" cap="small" dirty="0">
                <a:solidFill>
                  <a:srgbClr val="000000"/>
                </a:solidFill>
                <a:effectLst/>
                <a:latin typeface="system-ui"/>
              </a:rPr>
              <a:t>Lord</a:t>
            </a:r>
            <a:r>
              <a:rPr lang="en-US" sz="2800" b="0" i="0" dirty="0">
                <a:solidFill>
                  <a:srgbClr val="000000"/>
                </a:solidFill>
                <a:effectLst/>
                <a:latin typeface="system-ui"/>
              </a:rPr>
              <a:t>, </a:t>
            </a:r>
            <a:r>
              <a:rPr lang="en-US" sz="2800" b="1" i="0" baseline="30000" dirty="0">
                <a:solidFill>
                  <a:srgbClr val="000000"/>
                </a:solidFill>
                <a:effectLst/>
                <a:latin typeface="system-ui"/>
              </a:rPr>
              <a:t>13 </a:t>
            </a:r>
            <a:r>
              <a:rPr lang="en-US" sz="2800" b="0" i="0" dirty="0">
                <a:solidFill>
                  <a:srgbClr val="000000"/>
                </a:solidFill>
                <a:effectLst/>
                <a:latin typeface="system-ui"/>
              </a:rPr>
              <a:t>for they abandoned him and worshiped Baal and the </a:t>
            </a:r>
            <a:r>
              <a:rPr lang="en-US" sz="2800" b="0" i="0" dirty="0" err="1">
                <a:solidFill>
                  <a:srgbClr val="000000"/>
                </a:solidFill>
                <a:effectLst/>
                <a:latin typeface="system-ui"/>
              </a:rPr>
              <a:t>Ashtoreths</a:t>
            </a:r>
            <a:r>
              <a:rPr lang="en-US" sz="2800" b="0" i="0" dirty="0">
                <a:solidFill>
                  <a:srgbClr val="000000"/>
                </a:solidFill>
                <a:effectLst/>
                <a:latin typeface="system-ui"/>
              </a:rPr>
              <a:t>.</a:t>
            </a:r>
          </a:p>
          <a:p>
            <a:pPr algn="l">
              <a:buNone/>
            </a:pPr>
            <a:endParaRPr lang="en-US" sz="1600" b="0" i="0" dirty="0">
              <a:solidFill>
                <a:srgbClr val="000000"/>
              </a:solidFill>
              <a:effectLst/>
              <a:latin typeface="system-ui"/>
            </a:endParaRPr>
          </a:p>
          <a:p>
            <a:pPr algn="l">
              <a:buNone/>
            </a:pPr>
            <a:r>
              <a:rPr lang="en-US" sz="2800" b="1" i="0" baseline="30000" dirty="0">
                <a:solidFill>
                  <a:srgbClr val="000000"/>
                </a:solidFill>
                <a:effectLst/>
                <a:latin typeface="system-ui"/>
              </a:rPr>
              <a:t>14 </a:t>
            </a: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’s anger burned against Israel, and he handed them over to marauders who raided them. He sold them to the enemies around them, and they could no longer resist their enemies. </a:t>
            </a:r>
            <a:r>
              <a:rPr lang="en-US" sz="2800" b="1" i="0" baseline="30000" dirty="0">
                <a:solidFill>
                  <a:srgbClr val="000000"/>
                </a:solidFill>
                <a:effectLst/>
                <a:latin typeface="system-ui"/>
              </a:rPr>
              <a:t>15 </a:t>
            </a:r>
            <a:r>
              <a:rPr lang="en-US" sz="2800" b="0" i="0" dirty="0">
                <a:solidFill>
                  <a:srgbClr val="000000"/>
                </a:solidFill>
                <a:effectLst/>
                <a:latin typeface="system-ui"/>
              </a:rPr>
              <a:t>Whenever the Israelites went out, the </a:t>
            </a:r>
            <a:r>
              <a:rPr lang="en-US" sz="2800" b="0" i="0" cap="small" dirty="0">
                <a:solidFill>
                  <a:srgbClr val="000000"/>
                </a:solidFill>
                <a:effectLst/>
                <a:latin typeface="system-ui"/>
              </a:rPr>
              <a:t>Lord</a:t>
            </a:r>
            <a:r>
              <a:rPr lang="en-US" sz="2800" b="0" i="0" dirty="0">
                <a:solidFill>
                  <a:srgbClr val="000000"/>
                </a:solidFill>
                <a:effectLst/>
                <a:latin typeface="system-ui"/>
              </a:rPr>
              <a:t> was against them and brought disaster on them, just as he had promised and sworn to them. So they suffered greatly.</a:t>
            </a:r>
          </a:p>
        </p:txBody>
      </p:sp>
    </p:spTree>
    <p:extLst>
      <p:ext uri="{BB962C8B-B14F-4D97-AF65-F5344CB8AC3E}">
        <p14:creationId xmlns:p14="http://schemas.microsoft.com/office/powerpoint/2010/main" val="234402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8542323" cy="4257576"/>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Evil (Judges 2:11-15)</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God’s people must guard against the danger of forgetting what the Lord has done for them.</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things you never want to forget? Why are they so important?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factors contribute to a person or group abandoning God?</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A0D0F0B4-4D13-D609-BD25-BF91A3017D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583A4F-16CF-DEB6-B5C6-1DD1158CF2C9}"/>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FB59A48-72E3-E697-9AE6-C178EA4BE6B9}"/>
              </a:ext>
            </a:extLst>
          </p:cNvPr>
          <p:cNvSpPr txBox="1"/>
          <p:nvPr/>
        </p:nvSpPr>
        <p:spPr>
          <a:xfrm>
            <a:off x="664021" y="360673"/>
            <a:ext cx="11285524" cy="6627455"/>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The Cycle (Judges 2:16-19)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16 </a:t>
            </a: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 raised up judges, who saved them from the power of their marauders, </a:t>
            </a:r>
            <a:r>
              <a:rPr lang="en-US" sz="2800" b="1" i="0" baseline="30000" dirty="0">
                <a:solidFill>
                  <a:srgbClr val="000000"/>
                </a:solidFill>
                <a:effectLst/>
                <a:latin typeface="system-ui"/>
              </a:rPr>
              <a:t>17 </a:t>
            </a:r>
            <a:r>
              <a:rPr lang="en-US" sz="2800" b="0" i="0" dirty="0">
                <a:solidFill>
                  <a:srgbClr val="000000"/>
                </a:solidFill>
                <a:effectLst/>
                <a:latin typeface="system-ui"/>
              </a:rPr>
              <a:t>but they did not listen to their judges. Instead, they prostituted themselves with other gods, bowing down to them. They quickly turned from the way of their ancestors, who had walked in obedience to the </a:t>
            </a:r>
            <a:r>
              <a:rPr lang="en-US" sz="2800" b="0" i="0" cap="small" dirty="0">
                <a:solidFill>
                  <a:srgbClr val="000000"/>
                </a:solidFill>
                <a:effectLst/>
                <a:latin typeface="system-ui"/>
              </a:rPr>
              <a:t>Lord</a:t>
            </a:r>
            <a:r>
              <a:rPr lang="en-US" sz="2800" b="0" i="0" dirty="0">
                <a:solidFill>
                  <a:srgbClr val="000000"/>
                </a:solidFill>
                <a:effectLst/>
                <a:latin typeface="system-ui"/>
              </a:rPr>
              <a:t>’s commands. They did not do as their ancestors did. </a:t>
            </a:r>
          </a:p>
          <a:p>
            <a:pPr algn="l">
              <a:buNone/>
            </a:pPr>
            <a:endParaRPr lang="en-US" sz="2800" baseline="30000" dirty="0">
              <a:solidFill>
                <a:srgbClr val="000000"/>
              </a:solidFill>
              <a:latin typeface="system-ui"/>
            </a:endParaRPr>
          </a:p>
          <a:p>
            <a:r>
              <a:rPr lang="en-US" sz="2800" b="1" i="0" baseline="30000" dirty="0">
                <a:solidFill>
                  <a:srgbClr val="000000"/>
                </a:solidFill>
                <a:effectLst/>
                <a:latin typeface="system-ui"/>
              </a:rPr>
              <a:t>18 </a:t>
            </a:r>
            <a:r>
              <a:rPr lang="en-US" sz="2800" b="0" i="0" dirty="0">
                <a:solidFill>
                  <a:srgbClr val="000000"/>
                </a:solidFill>
                <a:effectLst/>
                <a:latin typeface="system-ui"/>
              </a:rPr>
              <a:t>Whenever the </a:t>
            </a:r>
            <a:r>
              <a:rPr lang="en-US" sz="2800" b="0" i="0" cap="small" dirty="0">
                <a:solidFill>
                  <a:srgbClr val="000000"/>
                </a:solidFill>
                <a:effectLst/>
                <a:latin typeface="system-ui"/>
              </a:rPr>
              <a:t>Lord</a:t>
            </a:r>
            <a:r>
              <a:rPr lang="en-US" sz="2800" b="0" i="0" dirty="0">
                <a:solidFill>
                  <a:srgbClr val="000000"/>
                </a:solidFill>
                <a:effectLst/>
                <a:latin typeface="system-ui"/>
              </a:rPr>
              <a:t> raised up a judge for the Israelites, the </a:t>
            </a:r>
            <a:r>
              <a:rPr lang="en-US" sz="2800" b="0" i="0" cap="small" dirty="0">
                <a:solidFill>
                  <a:srgbClr val="000000"/>
                </a:solidFill>
                <a:effectLst/>
                <a:latin typeface="system-ui"/>
              </a:rPr>
              <a:t>Lord</a:t>
            </a:r>
            <a:r>
              <a:rPr lang="en-US" sz="2800" b="0" i="0" dirty="0">
                <a:solidFill>
                  <a:srgbClr val="000000"/>
                </a:solidFill>
                <a:effectLst/>
                <a:latin typeface="system-ui"/>
              </a:rPr>
              <a:t> was with him and saved the people from the power of their enemies while the judge was still alive. The </a:t>
            </a:r>
            <a:r>
              <a:rPr lang="en-US" sz="2800" b="0" i="0" cap="small" dirty="0">
                <a:solidFill>
                  <a:srgbClr val="000000"/>
                </a:solidFill>
                <a:effectLst/>
                <a:latin typeface="system-ui"/>
              </a:rPr>
              <a:t>Lord</a:t>
            </a:r>
            <a:r>
              <a:rPr lang="en-US" sz="2800" b="0" i="0" dirty="0">
                <a:solidFill>
                  <a:srgbClr val="000000"/>
                </a:solidFill>
                <a:effectLst/>
                <a:latin typeface="system-ui"/>
              </a:rPr>
              <a:t> was moved to pity whenever they groaned because of those who were oppressing and afflicting them. </a:t>
            </a:r>
            <a:r>
              <a:rPr lang="en-US" sz="2800" b="1" baseline="30000" dirty="0">
                <a:solidFill>
                  <a:srgbClr val="000000"/>
                </a:solidFill>
                <a:latin typeface="system-ui"/>
              </a:rPr>
              <a:t>19 </a:t>
            </a:r>
            <a:r>
              <a:rPr lang="en-US" sz="2800" dirty="0">
                <a:solidFill>
                  <a:srgbClr val="000000"/>
                </a:solidFill>
                <a:latin typeface="system-ui"/>
              </a:rPr>
              <a:t>Whenever the judge died, the Israelites would act even more corruptly than their ancestors, following other gods to serve them and bow in worship to them. They did not turn from their evil practices or their obstinate ways.</a:t>
            </a:r>
          </a:p>
          <a:p>
            <a:pPr algn="l">
              <a:buNone/>
            </a:pPr>
            <a:endParaRPr lang="en-US" sz="2800" b="0" i="0" dirty="0">
              <a:solidFill>
                <a:srgbClr val="000000"/>
              </a:solidFill>
              <a:effectLst/>
              <a:latin typeface="system-ui"/>
            </a:endParaRPr>
          </a:p>
        </p:txBody>
      </p:sp>
    </p:spTree>
    <p:extLst>
      <p:ext uri="{BB962C8B-B14F-4D97-AF65-F5344CB8AC3E}">
        <p14:creationId xmlns:p14="http://schemas.microsoft.com/office/powerpoint/2010/main" val="395379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FD43324A-BB73-BE9B-6112-F61F5B6C9E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45F139-06B5-F702-29ED-F14B3D4E9234}"/>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92138E-0354-9527-8CB3-81CD02024E28}"/>
              </a:ext>
            </a:extLst>
          </p:cNvPr>
          <p:cNvSpPr txBox="1"/>
          <p:nvPr/>
        </p:nvSpPr>
        <p:spPr>
          <a:xfrm>
            <a:off x="326574" y="390523"/>
            <a:ext cx="9846126" cy="3970318"/>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Cycle (Judges 2:16-19)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Believers can be assured that God’s faithfulness to act on behalf of His people is rooted in His character, not in ours.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felt stuck in a rut? How did you get out of it?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God’s providing a deliverer tell us about His character?</a:t>
            </a:r>
          </a:p>
        </p:txBody>
      </p:sp>
    </p:spTree>
    <p:extLst>
      <p:ext uri="{BB962C8B-B14F-4D97-AF65-F5344CB8AC3E}">
        <p14:creationId xmlns:p14="http://schemas.microsoft.com/office/powerpoint/2010/main" val="80844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271DACF-4B86-D832-4E8B-22AC87F5DD1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FD3CB7-036C-D754-5B13-890A67331457}"/>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E913DF-F86F-F8BA-D612-ABD39AE40A49}"/>
              </a:ext>
            </a:extLst>
          </p:cNvPr>
          <p:cNvSpPr txBox="1"/>
          <p:nvPr/>
        </p:nvSpPr>
        <p:spPr>
          <a:xfrm>
            <a:off x="664021" y="360673"/>
            <a:ext cx="8968351" cy="4903907"/>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The Declaration (Judges 2:20-23)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20 </a:t>
            </a: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’s anger burned against Israel, and he declared, “Because this nation has violated my covenant that I made with their ancestors and disobeyed me, </a:t>
            </a:r>
            <a:r>
              <a:rPr lang="en-US" sz="2800" b="1" i="0" baseline="30000" dirty="0">
                <a:solidFill>
                  <a:srgbClr val="000000"/>
                </a:solidFill>
                <a:effectLst/>
                <a:latin typeface="system-ui"/>
              </a:rPr>
              <a:t>21 </a:t>
            </a:r>
            <a:r>
              <a:rPr lang="en-US" sz="2800" b="0" i="0" dirty="0">
                <a:solidFill>
                  <a:srgbClr val="000000"/>
                </a:solidFill>
                <a:effectLst/>
                <a:latin typeface="system-ui"/>
              </a:rPr>
              <a:t>I will no longer drive out before them any of the nations Joshua left when he died.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22 </a:t>
            </a:r>
            <a:r>
              <a:rPr lang="en-US" sz="2800" b="0" i="0" dirty="0">
                <a:solidFill>
                  <a:srgbClr val="000000"/>
                </a:solidFill>
                <a:effectLst/>
                <a:latin typeface="system-ui"/>
              </a:rPr>
              <a:t>I did this to test Israel and to see whether or not they would keep the </a:t>
            </a:r>
            <a:r>
              <a:rPr lang="en-US" sz="2800" b="0" i="0" cap="small" dirty="0">
                <a:solidFill>
                  <a:srgbClr val="000000"/>
                </a:solidFill>
                <a:effectLst/>
                <a:latin typeface="system-ui"/>
              </a:rPr>
              <a:t>Lord</a:t>
            </a:r>
            <a:r>
              <a:rPr lang="en-US" sz="2800" b="0" i="0" dirty="0">
                <a:solidFill>
                  <a:srgbClr val="000000"/>
                </a:solidFill>
                <a:effectLst/>
                <a:latin typeface="system-ui"/>
              </a:rPr>
              <a:t>’s way by walking in it, as their ancestors had.” </a:t>
            </a:r>
            <a:r>
              <a:rPr lang="en-US" sz="2800" b="1" i="0" baseline="30000" dirty="0">
                <a:solidFill>
                  <a:srgbClr val="000000"/>
                </a:solidFill>
                <a:effectLst/>
                <a:latin typeface="system-ui"/>
              </a:rPr>
              <a:t>23 </a:t>
            </a: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 left these nations and did not drive them out immediately. He did not hand them over to Joshua.</a:t>
            </a:r>
          </a:p>
        </p:txBody>
      </p:sp>
    </p:spTree>
    <p:extLst>
      <p:ext uri="{BB962C8B-B14F-4D97-AF65-F5344CB8AC3E}">
        <p14:creationId xmlns:p14="http://schemas.microsoft.com/office/powerpoint/2010/main" val="9600859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2.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1315</TotalTime>
  <Words>729</Words>
  <Application>Microsoft Office PowerPoint</Application>
  <PresentationFormat>Widescreen</PresentationFormat>
  <Paragraphs>66</Paragraphs>
  <Slides>11</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11</cp:revision>
  <cp:lastPrinted>2023-07-19T18:11:49Z</cp:lastPrinted>
  <dcterms:created xsi:type="dcterms:W3CDTF">2020-05-13T16:18:50Z</dcterms:created>
  <dcterms:modified xsi:type="dcterms:W3CDTF">2026-05-13T16:25:44Z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