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 id="2147483672" r:id="rId5"/>
  </p:sldMasterIdLst>
  <p:notesMasterIdLst>
    <p:notesMasterId r:id="rId19"/>
  </p:notesMasterIdLst>
  <p:sldIdLst>
    <p:sldId id="333" r:id="rId6"/>
    <p:sldId id="332" r:id="rId7"/>
    <p:sldId id="351" r:id="rId8"/>
    <p:sldId id="336" r:id="rId9"/>
    <p:sldId id="354" r:id="rId10"/>
    <p:sldId id="353" r:id="rId11"/>
    <p:sldId id="355" r:id="rId12"/>
    <p:sldId id="345" r:id="rId13"/>
    <p:sldId id="352" r:id="rId14"/>
    <p:sldId id="347" r:id="rId15"/>
    <p:sldId id="348" r:id="rId16"/>
    <p:sldId id="349" r:id="rId17"/>
    <p:sldId id="327" r:id="rId18"/>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53832"/>
    <a:srgbClr val="1D4D59"/>
    <a:srgbClr val="454B3D"/>
    <a:srgbClr val="504651"/>
    <a:srgbClr val="685F26"/>
    <a:srgbClr val="6A451B"/>
    <a:srgbClr val="304B56"/>
    <a:srgbClr val="11301B"/>
    <a:srgbClr val="EAE4E2"/>
    <a:srgbClr val="EDE8E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577127F-6998-49F6-B26A-48ADC07ADFED}" v="4" dt="2026-05-12T16:52:21.609"/>
    <p1510:client id="{4AF918AE-F25A-4E65-9CDA-51181689C03B}" v="5" dt="2026-05-13T16:25:11.01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3255"/>
    <p:restoredTop sz="83516" autoAdjust="0"/>
  </p:normalViewPr>
  <p:slideViewPr>
    <p:cSldViewPr snapToGrid="0" showGuides="1">
      <p:cViewPr varScale="1">
        <p:scale>
          <a:sx n="64" d="100"/>
          <a:sy n="64" d="100"/>
        </p:scale>
        <p:origin x="48" y="2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AE3FB766-934B-4B42-8B56-E955A271B11E}" type="datetimeFigureOut">
              <a:rPr lang="en-US" smtClean="0"/>
              <a:t>7/26/2026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39BD52CF-FCCD-4535-8A25-59B316DB53D8}" type="slidenum">
              <a:rPr lang="en-US" smtClean="0"/>
              <a:t>‹#›</a:t>
            </a:fld>
            <a:endParaRPr lang="en-US"/>
          </a:p>
        </p:txBody>
      </p:sp>
    </p:spTree>
    <p:extLst>
      <p:ext uri="{BB962C8B-B14F-4D97-AF65-F5344CB8AC3E}">
        <p14:creationId xmlns:p14="http://schemas.microsoft.com/office/powerpoint/2010/main" val="521136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BD52CF-FCCD-4535-8A25-59B316DB53D8}" type="slidenum">
              <a:rPr lang="en-US" smtClean="0"/>
              <a:t>1</a:t>
            </a:fld>
            <a:endParaRPr lang="en-US"/>
          </a:p>
        </p:txBody>
      </p:sp>
    </p:spTree>
    <p:extLst>
      <p:ext uri="{BB962C8B-B14F-4D97-AF65-F5344CB8AC3E}">
        <p14:creationId xmlns:p14="http://schemas.microsoft.com/office/powerpoint/2010/main" val="34827557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BD52CF-FCCD-4535-8A25-59B316DB53D8}" type="slidenum">
              <a:rPr lang="en-US" smtClean="0"/>
              <a:t>13</a:t>
            </a:fld>
            <a:endParaRPr lang="en-US"/>
          </a:p>
        </p:txBody>
      </p:sp>
    </p:spTree>
    <p:extLst>
      <p:ext uri="{BB962C8B-B14F-4D97-AF65-F5344CB8AC3E}">
        <p14:creationId xmlns:p14="http://schemas.microsoft.com/office/powerpoint/2010/main" val="36543053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BD52CF-FCCD-4535-8A25-59B316DB53D8}" type="slidenum">
              <a:rPr lang="en-US" smtClean="0"/>
              <a:t>2</a:t>
            </a:fld>
            <a:endParaRPr lang="en-US"/>
          </a:p>
        </p:txBody>
      </p:sp>
    </p:spTree>
    <p:extLst>
      <p:ext uri="{BB962C8B-B14F-4D97-AF65-F5344CB8AC3E}">
        <p14:creationId xmlns:p14="http://schemas.microsoft.com/office/powerpoint/2010/main" val="9065344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9BD52CF-FCCD-4535-8A25-59B316DB53D8}" type="slidenum">
              <a:rPr lang="en-US" smtClean="0"/>
              <a:t>4</a:t>
            </a:fld>
            <a:endParaRPr lang="en-US"/>
          </a:p>
        </p:txBody>
      </p:sp>
    </p:spTree>
    <p:extLst>
      <p:ext uri="{BB962C8B-B14F-4D97-AF65-F5344CB8AC3E}">
        <p14:creationId xmlns:p14="http://schemas.microsoft.com/office/powerpoint/2010/main" val="3658992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D1142A-C30C-343D-106F-5D725A6195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AF6F69-FF79-6838-CC42-35E0960693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7F2DE56-B2E4-1303-D44E-2E4C7656D8E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962D9DB-D230-2996-262B-2D4C4B2DBACF}"/>
              </a:ext>
            </a:extLst>
          </p:cNvPr>
          <p:cNvSpPr>
            <a:spLocks noGrp="1"/>
          </p:cNvSpPr>
          <p:nvPr>
            <p:ph type="sldNum" sz="quarter" idx="5"/>
          </p:nvPr>
        </p:nvSpPr>
        <p:spPr/>
        <p:txBody>
          <a:bodyPr/>
          <a:lstStyle/>
          <a:p>
            <a:fld id="{39BD52CF-FCCD-4535-8A25-59B316DB53D8}" type="slidenum">
              <a:rPr lang="en-US" smtClean="0"/>
              <a:t>5</a:t>
            </a:fld>
            <a:endParaRPr lang="en-US"/>
          </a:p>
        </p:txBody>
      </p:sp>
    </p:spTree>
    <p:extLst>
      <p:ext uri="{BB962C8B-B14F-4D97-AF65-F5344CB8AC3E}">
        <p14:creationId xmlns:p14="http://schemas.microsoft.com/office/powerpoint/2010/main" val="19010547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E10624-66A6-17FE-5D12-D8381262F0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04A84F-19AF-8CBA-72F6-B15D0B38E8B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4F0A0E2-6438-C664-156D-2E1C2C57878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A2F44F9-8940-CBD8-B0B7-8ECE09B94111}"/>
              </a:ext>
            </a:extLst>
          </p:cNvPr>
          <p:cNvSpPr>
            <a:spLocks noGrp="1"/>
          </p:cNvSpPr>
          <p:nvPr>
            <p:ph type="sldNum" sz="quarter" idx="5"/>
          </p:nvPr>
        </p:nvSpPr>
        <p:spPr/>
        <p:txBody>
          <a:bodyPr/>
          <a:lstStyle/>
          <a:p>
            <a:fld id="{39BD52CF-FCCD-4535-8A25-59B316DB53D8}" type="slidenum">
              <a:rPr lang="en-US" smtClean="0"/>
              <a:t>6</a:t>
            </a:fld>
            <a:endParaRPr lang="en-US"/>
          </a:p>
        </p:txBody>
      </p:sp>
    </p:spTree>
    <p:extLst>
      <p:ext uri="{BB962C8B-B14F-4D97-AF65-F5344CB8AC3E}">
        <p14:creationId xmlns:p14="http://schemas.microsoft.com/office/powerpoint/2010/main" val="10869877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E0BC50-18BC-37D1-CCF4-AF8D1DF0B1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956D21-D2F9-EED9-6E25-C2CF4C834A9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9AEA8D-06BC-EA6A-B954-E812E29827A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D566123-1F74-2D0C-BA3A-707EFDCB7A56}"/>
              </a:ext>
            </a:extLst>
          </p:cNvPr>
          <p:cNvSpPr>
            <a:spLocks noGrp="1"/>
          </p:cNvSpPr>
          <p:nvPr>
            <p:ph type="sldNum" sz="quarter" idx="5"/>
          </p:nvPr>
        </p:nvSpPr>
        <p:spPr/>
        <p:txBody>
          <a:bodyPr/>
          <a:lstStyle/>
          <a:p>
            <a:fld id="{39BD52CF-FCCD-4535-8A25-59B316DB53D8}" type="slidenum">
              <a:rPr lang="en-US" smtClean="0"/>
              <a:t>7</a:t>
            </a:fld>
            <a:endParaRPr lang="en-US"/>
          </a:p>
        </p:txBody>
      </p:sp>
    </p:spTree>
    <p:extLst>
      <p:ext uri="{BB962C8B-B14F-4D97-AF65-F5344CB8AC3E}">
        <p14:creationId xmlns:p14="http://schemas.microsoft.com/office/powerpoint/2010/main" val="8533566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85846B-DE3D-8BEC-A8D1-E3FE8029DB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A8AB6EA-A94B-B49D-0145-E972F2CA14D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54A7CF9-CED5-D9D7-9AA0-5BB50BB1A62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FFDC7EF-C35A-2343-CCA2-7022207D8D41}"/>
              </a:ext>
            </a:extLst>
          </p:cNvPr>
          <p:cNvSpPr>
            <a:spLocks noGrp="1"/>
          </p:cNvSpPr>
          <p:nvPr>
            <p:ph type="sldNum" sz="quarter" idx="5"/>
          </p:nvPr>
        </p:nvSpPr>
        <p:spPr/>
        <p:txBody>
          <a:bodyPr/>
          <a:lstStyle/>
          <a:p>
            <a:fld id="{39BD52CF-FCCD-4535-8A25-59B316DB53D8}" type="slidenum">
              <a:rPr lang="en-US" smtClean="0"/>
              <a:t>8</a:t>
            </a:fld>
            <a:endParaRPr lang="en-US"/>
          </a:p>
        </p:txBody>
      </p:sp>
    </p:spTree>
    <p:extLst>
      <p:ext uri="{BB962C8B-B14F-4D97-AF65-F5344CB8AC3E}">
        <p14:creationId xmlns:p14="http://schemas.microsoft.com/office/powerpoint/2010/main" val="659347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B989E2-BE74-3906-F4DE-04E58E44D0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B98820-1A83-F745-7F70-88D8E2D9BE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708299-B892-60E6-8B80-A4A9FFB3BF5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A96B7AF-AF9E-230B-8E72-E2531CE38F45}"/>
              </a:ext>
            </a:extLst>
          </p:cNvPr>
          <p:cNvSpPr>
            <a:spLocks noGrp="1"/>
          </p:cNvSpPr>
          <p:nvPr>
            <p:ph type="sldNum" sz="quarter" idx="5"/>
          </p:nvPr>
        </p:nvSpPr>
        <p:spPr/>
        <p:txBody>
          <a:bodyPr/>
          <a:lstStyle/>
          <a:p>
            <a:fld id="{39BD52CF-FCCD-4535-8A25-59B316DB53D8}" type="slidenum">
              <a:rPr lang="en-US" smtClean="0"/>
              <a:t>9</a:t>
            </a:fld>
            <a:endParaRPr lang="en-US"/>
          </a:p>
        </p:txBody>
      </p:sp>
    </p:spTree>
    <p:extLst>
      <p:ext uri="{BB962C8B-B14F-4D97-AF65-F5344CB8AC3E}">
        <p14:creationId xmlns:p14="http://schemas.microsoft.com/office/powerpoint/2010/main" val="5798006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A9C5FE-5F37-2F66-DAD4-C421448218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3D934B-B826-5C31-16B2-FF22423FC43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656184-43B7-68C7-FD52-7D30CB1EC8A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D849795-FD21-F057-6EC0-5D4256888016}"/>
              </a:ext>
            </a:extLst>
          </p:cNvPr>
          <p:cNvSpPr>
            <a:spLocks noGrp="1"/>
          </p:cNvSpPr>
          <p:nvPr>
            <p:ph type="sldNum" sz="quarter" idx="5"/>
          </p:nvPr>
        </p:nvSpPr>
        <p:spPr/>
        <p:txBody>
          <a:bodyPr/>
          <a:lstStyle/>
          <a:p>
            <a:fld id="{39BD52CF-FCCD-4535-8A25-59B316DB53D8}" type="slidenum">
              <a:rPr lang="en-US" smtClean="0"/>
              <a:t>11</a:t>
            </a:fld>
            <a:endParaRPr lang="en-US"/>
          </a:p>
        </p:txBody>
      </p:sp>
    </p:spTree>
    <p:extLst>
      <p:ext uri="{BB962C8B-B14F-4D97-AF65-F5344CB8AC3E}">
        <p14:creationId xmlns:p14="http://schemas.microsoft.com/office/powerpoint/2010/main" val="29759347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632CD3D7-0C5A-AB48-A28E-9C1D0704F253}" type="datetimeFigureOut">
              <a:rPr lang="en-US" smtClean="0"/>
              <a:t>7/26/2026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B04F32-9C28-654B-9128-9BBED3C14F06}" type="slidenum">
              <a:rPr lang="en-US" smtClean="0"/>
              <a:t>‹#›</a:t>
            </a:fld>
            <a:endParaRPr lang="en-US"/>
          </a:p>
        </p:txBody>
      </p:sp>
    </p:spTree>
    <p:extLst>
      <p:ext uri="{BB962C8B-B14F-4D97-AF65-F5344CB8AC3E}">
        <p14:creationId xmlns:p14="http://schemas.microsoft.com/office/powerpoint/2010/main" val="391275045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2CD3D7-0C5A-AB48-A28E-9C1D0704F253}" type="datetimeFigureOut">
              <a:rPr lang="en-US" smtClean="0"/>
              <a:t>7/26/2026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B04F32-9C28-654B-9128-9BBED3C14F06}" type="slidenum">
              <a:rPr lang="en-US" smtClean="0"/>
              <a:t>‹#›</a:t>
            </a:fld>
            <a:endParaRPr lang="en-US"/>
          </a:p>
        </p:txBody>
      </p:sp>
    </p:spTree>
    <p:extLst>
      <p:ext uri="{BB962C8B-B14F-4D97-AF65-F5344CB8AC3E}">
        <p14:creationId xmlns:p14="http://schemas.microsoft.com/office/powerpoint/2010/main" val="19884602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2CD3D7-0C5A-AB48-A28E-9C1D0704F253}" type="datetimeFigureOut">
              <a:rPr lang="en-US" smtClean="0"/>
              <a:t>7/26/2026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B04F32-9C28-654B-9128-9BBED3C14F06}" type="slidenum">
              <a:rPr lang="en-US" smtClean="0"/>
              <a:t>‹#›</a:t>
            </a:fld>
            <a:endParaRPr lang="en-US"/>
          </a:p>
        </p:txBody>
      </p:sp>
    </p:spTree>
    <p:extLst>
      <p:ext uri="{BB962C8B-B14F-4D97-AF65-F5344CB8AC3E}">
        <p14:creationId xmlns:p14="http://schemas.microsoft.com/office/powerpoint/2010/main" val="21478307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97C6E4-BCAB-8C8E-73E3-0D57CBE9CF7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73EA4FC-72EC-E549-FFDE-665EE731A61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E8ABCE0-F853-7512-2750-C4C49623A22B}"/>
              </a:ext>
            </a:extLst>
          </p:cNvPr>
          <p:cNvSpPr>
            <a:spLocks noGrp="1"/>
          </p:cNvSpPr>
          <p:nvPr>
            <p:ph type="dt" sz="half" idx="10"/>
          </p:nvPr>
        </p:nvSpPr>
        <p:spPr/>
        <p:txBody>
          <a:bodyPr/>
          <a:lstStyle/>
          <a:p>
            <a:fld id="{A9B4FCDD-766B-4E62-9C00-7867FCD603CA}" type="datetimeFigureOut">
              <a:rPr lang="en-US" smtClean="0"/>
              <a:t>7/26/2026</a:t>
            </a:fld>
            <a:endParaRPr lang="en-US"/>
          </a:p>
        </p:txBody>
      </p:sp>
      <p:sp>
        <p:nvSpPr>
          <p:cNvPr id="5" name="Footer Placeholder 4">
            <a:extLst>
              <a:ext uri="{FF2B5EF4-FFF2-40B4-BE49-F238E27FC236}">
                <a16:creationId xmlns:a16="http://schemas.microsoft.com/office/drawing/2014/main" id="{F9BEFB24-FE05-519A-5043-0E3B3CB5B01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E729220-72CD-5449-412F-BE5543399DEB}"/>
              </a:ext>
            </a:extLst>
          </p:cNvPr>
          <p:cNvSpPr>
            <a:spLocks noGrp="1"/>
          </p:cNvSpPr>
          <p:nvPr>
            <p:ph type="sldNum" sz="quarter" idx="12"/>
          </p:nvPr>
        </p:nvSpPr>
        <p:spPr/>
        <p:txBody>
          <a:bodyPr/>
          <a:lstStyle/>
          <a:p>
            <a:fld id="{1C6CFB1B-BEA7-462B-A456-B89F99D467EB}" type="slidenum">
              <a:rPr lang="en-US" smtClean="0"/>
              <a:t>‹#›</a:t>
            </a:fld>
            <a:endParaRPr lang="en-US"/>
          </a:p>
        </p:txBody>
      </p:sp>
    </p:spTree>
    <p:extLst>
      <p:ext uri="{BB962C8B-B14F-4D97-AF65-F5344CB8AC3E}">
        <p14:creationId xmlns:p14="http://schemas.microsoft.com/office/powerpoint/2010/main" val="40515892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310968-0241-A9DC-853A-1645AD133EA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63E0004-DDA8-D787-A0A7-C996251819B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FCDCF09-0951-E7EB-1713-4AA3A55D80CD}"/>
              </a:ext>
            </a:extLst>
          </p:cNvPr>
          <p:cNvSpPr>
            <a:spLocks noGrp="1"/>
          </p:cNvSpPr>
          <p:nvPr>
            <p:ph type="dt" sz="half" idx="10"/>
          </p:nvPr>
        </p:nvSpPr>
        <p:spPr/>
        <p:txBody>
          <a:bodyPr/>
          <a:lstStyle/>
          <a:p>
            <a:fld id="{A9B4FCDD-766B-4E62-9C00-7867FCD603CA}" type="datetimeFigureOut">
              <a:rPr lang="en-US" smtClean="0"/>
              <a:t>7/26/2026</a:t>
            </a:fld>
            <a:endParaRPr lang="en-US"/>
          </a:p>
        </p:txBody>
      </p:sp>
      <p:sp>
        <p:nvSpPr>
          <p:cNvPr id="5" name="Footer Placeholder 4">
            <a:extLst>
              <a:ext uri="{FF2B5EF4-FFF2-40B4-BE49-F238E27FC236}">
                <a16:creationId xmlns:a16="http://schemas.microsoft.com/office/drawing/2014/main" id="{3DE02E93-01C1-2654-FD90-EBEB1F103E6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302BD90-E1C6-23E2-A9DE-2D868B82FEB3}"/>
              </a:ext>
            </a:extLst>
          </p:cNvPr>
          <p:cNvSpPr>
            <a:spLocks noGrp="1"/>
          </p:cNvSpPr>
          <p:nvPr>
            <p:ph type="sldNum" sz="quarter" idx="12"/>
          </p:nvPr>
        </p:nvSpPr>
        <p:spPr/>
        <p:txBody>
          <a:bodyPr/>
          <a:lstStyle/>
          <a:p>
            <a:fld id="{1C6CFB1B-BEA7-462B-A456-B89F99D467EB}" type="slidenum">
              <a:rPr lang="en-US" smtClean="0"/>
              <a:t>‹#›</a:t>
            </a:fld>
            <a:endParaRPr lang="en-US"/>
          </a:p>
        </p:txBody>
      </p:sp>
    </p:spTree>
    <p:extLst>
      <p:ext uri="{BB962C8B-B14F-4D97-AF65-F5344CB8AC3E}">
        <p14:creationId xmlns:p14="http://schemas.microsoft.com/office/powerpoint/2010/main" val="31776204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0D090B-A08C-1C24-C54B-99F5A89C6A6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C88D3F8-5F57-240A-0424-4A65EB6B394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0FB32B2-504C-6485-698F-359C69BB40BA}"/>
              </a:ext>
            </a:extLst>
          </p:cNvPr>
          <p:cNvSpPr>
            <a:spLocks noGrp="1"/>
          </p:cNvSpPr>
          <p:nvPr>
            <p:ph type="dt" sz="half" idx="10"/>
          </p:nvPr>
        </p:nvSpPr>
        <p:spPr/>
        <p:txBody>
          <a:bodyPr/>
          <a:lstStyle/>
          <a:p>
            <a:fld id="{A9B4FCDD-766B-4E62-9C00-7867FCD603CA}" type="datetimeFigureOut">
              <a:rPr lang="en-US" smtClean="0"/>
              <a:t>7/26/2026</a:t>
            </a:fld>
            <a:endParaRPr lang="en-US"/>
          </a:p>
        </p:txBody>
      </p:sp>
      <p:sp>
        <p:nvSpPr>
          <p:cNvPr id="5" name="Footer Placeholder 4">
            <a:extLst>
              <a:ext uri="{FF2B5EF4-FFF2-40B4-BE49-F238E27FC236}">
                <a16:creationId xmlns:a16="http://schemas.microsoft.com/office/drawing/2014/main" id="{9F04C76F-47A9-AB71-7DEB-F673937FDC7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BD360C5-DEC8-4066-923F-8B72181CB03F}"/>
              </a:ext>
            </a:extLst>
          </p:cNvPr>
          <p:cNvSpPr>
            <a:spLocks noGrp="1"/>
          </p:cNvSpPr>
          <p:nvPr>
            <p:ph type="sldNum" sz="quarter" idx="12"/>
          </p:nvPr>
        </p:nvSpPr>
        <p:spPr/>
        <p:txBody>
          <a:bodyPr/>
          <a:lstStyle/>
          <a:p>
            <a:fld id="{1C6CFB1B-BEA7-462B-A456-B89F99D467EB}" type="slidenum">
              <a:rPr lang="en-US" smtClean="0"/>
              <a:t>‹#›</a:t>
            </a:fld>
            <a:endParaRPr lang="en-US"/>
          </a:p>
        </p:txBody>
      </p:sp>
    </p:spTree>
    <p:extLst>
      <p:ext uri="{BB962C8B-B14F-4D97-AF65-F5344CB8AC3E}">
        <p14:creationId xmlns:p14="http://schemas.microsoft.com/office/powerpoint/2010/main" val="39256652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EA8C94-6D99-6AC3-1EF7-2F0362EB088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C441B4D-81E9-B2A4-CEBF-F7108598A91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500754E-A2B8-4CDA-B847-445D9D930ED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4F7B693-4F70-5B4A-002D-6273E9B848EE}"/>
              </a:ext>
            </a:extLst>
          </p:cNvPr>
          <p:cNvSpPr>
            <a:spLocks noGrp="1"/>
          </p:cNvSpPr>
          <p:nvPr>
            <p:ph type="dt" sz="half" idx="10"/>
          </p:nvPr>
        </p:nvSpPr>
        <p:spPr/>
        <p:txBody>
          <a:bodyPr/>
          <a:lstStyle/>
          <a:p>
            <a:fld id="{A9B4FCDD-766B-4E62-9C00-7867FCD603CA}" type="datetimeFigureOut">
              <a:rPr lang="en-US" smtClean="0"/>
              <a:t>7/26/2026</a:t>
            </a:fld>
            <a:endParaRPr lang="en-US"/>
          </a:p>
        </p:txBody>
      </p:sp>
      <p:sp>
        <p:nvSpPr>
          <p:cNvPr id="6" name="Footer Placeholder 5">
            <a:extLst>
              <a:ext uri="{FF2B5EF4-FFF2-40B4-BE49-F238E27FC236}">
                <a16:creationId xmlns:a16="http://schemas.microsoft.com/office/drawing/2014/main" id="{3D613803-3A0B-1325-03B4-73ADC811E1B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6E27C89-55F5-C760-B2BA-F264238F96D6}"/>
              </a:ext>
            </a:extLst>
          </p:cNvPr>
          <p:cNvSpPr>
            <a:spLocks noGrp="1"/>
          </p:cNvSpPr>
          <p:nvPr>
            <p:ph type="sldNum" sz="quarter" idx="12"/>
          </p:nvPr>
        </p:nvSpPr>
        <p:spPr/>
        <p:txBody>
          <a:bodyPr/>
          <a:lstStyle/>
          <a:p>
            <a:fld id="{1C6CFB1B-BEA7-462B-A456-B89F99D467EB}" type="slidenum">
              <a:rPr lang="en-US" smtClean="0"/>
              <a:t>‹#›</a:t>
            </a:fld>
            <a:endParaRPr lang="en-US"/>
          </a:p>
        </p:txBody>
      </p:sp>
    </p:spTree>
    <p:extLst>
      <p:ext uri="{BB962C8B-B14F-4D97-AF65-F5344CB8AC3E}">
        <p14:creationId xmlns:p14="http://schemas.microsoft.com/office/powerpoint/2010/main" val="36196190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84F49E-1F3A-7C5C-CE89-7ACA1EDC9EA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6A9A141-E9C4-6803-A119-A33E6D96A3D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972D70B-10E1-FB0E-B222-228891E7BCB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BCF3F57-BFDE-7576-3AC0-6593EFD7768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4DE8EF1-B4B0-7077-311E-C050D1EB445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7C0AC0D-AED0-CF1F-5794-12A8DE0E6728}"/>
              </a:ext>
            </a:extLst>
          </p:cNvPr>
          <p:cNvSpPr>
            <a:spLocks noGrp="1"/>
          </p:cNvSpPr>
          <p:nvPr>
            <p:ph type="dt" sz="half" idx="10"/>
          </p:nvPr>
        </p:nvSpPr>
        <p:spPr/>
        <p:txBody>
          <a:bodyPr/>
          <a:lstStyle/>
          <a:p>
            <a:fld id="{A9B4FCDD-766B-4E62-9C00-7867FCD603CA}" type="datetimeFigureOut">
              <a:rPr lang="en-US" smtClean="0"/>
              <a:t>7/26/2026</a:t>
            </a:fld>
            <a:endParaRPr lang="en-US"/>
          </a:p>
        </p:txBody>
      </p:sp>
      <p:sp>
        <p:nvSpPr>
          <p:cNvPr id="8" name="Footer Placeholder 7">
            <a:extLst>
              <a:ext uri="{FF2B5EF4-FFF2-40B4-BE49-F238E27FC236}">
                <a16:creationId xmlns:a16="http://schemas.microsoft.com/office/drawing/2014/main" id="{DB9A3781-3F26-D4AB-717C-FFA257EA8AE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8A236DC-DD32-55F1-1931-7FC1168A1C7C}"/>
              </a:ext>
            </a:extLst>
          </p:cNvPr>
          <p:cNvSpPr>
            <a:spLocks noGrp="1"/>
          </p:cNvSpPr>
          <p:nvPr>
            <p:ph type="sldNum" sz="quarter" idx="12"/>
          </p:nvPr>
        </p:nvSpPr>
        <p:spPr/>
        <p:txBody>
          <a:bodyPr/>
          <a:lstStyle/>
          <a:p>
            <a:fld id="{1C6CFB1B-BEA7-462B-A456-B89F99D467EB}" type="slidenum">
              <a:rPr lang="en-US" smtClean="0"/>
              <a:t>‹#›</a:t>
            </a:fld>
            <a:endParaRPr lang="en-US"/>
          </a:p>
        </p:txBody>
      </p:sp>
    </p:spTree>
    <p:extLst>
      <p:ext uri="{BB962C8B-B14F-4D97-AF65-F5344CB8AC3E}">
        <p14:creationId xmlns:p14="http://schemas.microsoft.com/office/powerpoint/2010/main" val="21993074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C527B2-211D-104D-81CC-765A6FE5B8C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08CD1DC-3377-4FCD-E6D8-3BACFE082E9C}"/>
              </a:ext>
            </a:extLst>
          </p:cNvPr>
          <p:cNvSpPr>
            <a:spLocks noGrp="1"/>
          </p:cNvSpPr>
          <p:nvPr>
            <p:ph type="dt" sz="half" idx="10"/>
          </p:nvPr>
        </p:nvSpPr>
        <p:spPr/>
        <p:txBody>
          <a:bodyPr/>
          <a:lstStyle/>
          <a:p>
            <a:fld id="{A9B4FCDD-766B-4E62-9C00-7867FCD603CA}" type="datetimeFigureOut">
              <a:rPr lang="en-US" smtClean="0"/>
              <a:t>7/26/2026</a:t>
            </a:fld>
            <a:endParaRPr lang="en-US"/>
          </a:p>
        </p:txBody>
      </p:sp>
      <p:sp>
        <p:nvSpPr>
          <p:cNvPr id="4" name="Footer Placeholder 3">
            <a:extLst>
              <a:ext uri="{FF2B5EF4-FFF2-40B4-BE49-F238E27FC236}">
                <a16:creationId xmlns:a16="http://schemas.microsoft.com/office/drawing/2014/main" id="{0BAF080B-B2D5-9E7C-64A9-CA341ABCB8A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5E4AB05-A1CE-6ED6-5636-F63428D64F24}"/>
              </a:ext>
            </a:extLst>
          </p:cNvPr>
          <p:cNvSpPr>
            <a:spLocks noGrp="1"/>
          </p:cNvSpPr>
          <p:nvPr>
            <p:ph type="sldNum" sz="quarter" idx="12"/>
          </p:nvPr>
        </p:nvSpPr>
        <p:spPr/>
        <p:txBody>
          <a:bodyPr/>
          <a:lstStyle/>
          <a:p>
            <a:fld id="{1C6CFB1B-BEA7-462B-A456-B89F99D467EB}" type="slidenum">
              <a:rPr lang="en-US" smtClean="0"/>
              <a:t>‹#›</a:t>
            </a:fld>
            <a:endParaRPr lang="en-US"/>
          </a:p>
        </p:txBody>
      </p:sp>
    </p:spTree>
    <p:extLst>
      <p:ext uri="{BB962C8B-B14F-4D97-AF65-F5344CB8AC3E}">
        <p14:creationId xmlns:p14="http://schemas.microsoft.com/office/powerpoint/2010/main" val="21661607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6715B26-B617-D818-D462-07F5035752DD}"/>
              </a:ext>
            </a:extLst>
          </p:cNvPr>
          <p:cNvSpPr>
            <a:spLocks noGrp="1"/>
          </p:cNvSpPr>
          <p:nvPr>
            <p:ph type="dt" sz="half" idx="10"/>
          </p:nvPr>
        </p:nvSpPr>
        <p:spPr/>
        <p:txBody>
          <a:bodyPr/>
          <a:lstStyle/>
          <a:p>
            <a:fld id="{A9B4FCDD-766B-4E62-9C00-7867FCD603CA}" type="datetimeFigureOut">
              <a:rPr lang="en-US" smtClean="0"/>
              <a:t>7/26/2026</a:t>
            </a:fld>
            <a:endParaRPr lang="en-US"/>
          </a:p>
        </p:txBody>
      </p:sp>
      <p:sp>
        <p:nvSpPr>
          <p:cNvPr id="3" name="Footer Placeholder 2">
            <a:extLst>
              <a:ext uri="{FF2B5EF4-FFF2-40B4-BE49-F238E27FC236}">
                <a16:creationId xmlns:a16="http://schemas.microsoft.com/office/drawing/2014/main" id="{6034A478-B45B-BFC7-7D47-0557C49DA79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80F0D07-63B7-00D3-EED3-44F232F54382}"/>
              </a:ext>
            </a:extLst>
          </p:cNvPr>
          <p:cNvSpPr>
            <a:spLocks noGrp="1"/>
          </p:cNvSpPr>
          <p:nvPr>
            <p:ph type="sldNum" sz="quarter" idx="12"/>
          </p:nvPr>
        </p:nvSpPr>
        <p:spPr/>
        <p:txBody>
          <a:bodyPr/>
          <a:lstStyle/>
          <a:p>
            <a:fld id="{1C6CFB1B-BEA7-462B-A456-B89F99D467EB}" type="slidenum">
              <a:rPr lang="en-US" smtClean="0"/>
              <a:t>‹#›</a:t>
            </a:fld>
            <a:endParaRPr lang="en-US"/>
          </a:p>
        </p:txBody>
      </p:sp>
    </p:spTree>
    <p:extLst>
      <p:ext uri="{BB962C8B-B14F-4D97-AF65-F5344CB8AC3E}">
        <p14:creationId xmlns:p14="http://schemas.microsoft.com/office/powerpoint/2010/main" val="119238787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CC92EA-C087-BCAC-A960-D62FD7F6756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EBFAAF0-EC2C-3AFA-B245-BBDBAEB4A25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E9B5CEE-C678-BB88-6049-A368756EA56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337F982-9ACC-459F-A07B-C2C16181ACB8}"/>
              </a:ext>
            </a:extLst>
          </p:cNvPr>
          <p:cNvSpPr>
            <a:spLocks noGrp="1"/>
          </p:cNvSpPr>
          <p:nvPr>
            <p:ph type="dt" sz="half" idx="10"/>
          </p:nvPr>
        </p:nvSpPr>
        <p:spPr/>
        <p:txBody>
          <a:bodyPr/>
          <a:lstStyle/>
          <a:p>
            <a:fld id="{A9B4FCDD-766B-4E62-9C00-7867FCD603CA}" type="datetimeFigureOut">
              <a:rPr lang="en-US" smtClean="0"/>
              <a:t>7/26/2026</a:t>
            </a:fld>
            <a:endParaRPr lang="en-US"/>
          </a:p>
        </p:txBody>
      </p:sp>
      <p:sp>
        <p:nvSpPr>
          <p:cNvPr id="6" name="Footer Placeholder 5">
            <a:extLst>
              <a:ext uri="{FF2B5EF4-FFF2-40B4-BE49-F238E27FC236}">
                <a16:creationId xmlns:a16="http://schemas.microsoft.com/office/drawing/2014/main" id="{42FD0BC8-E591-60FE-0E4E-DA9F78E9C91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E85EE30-A728-3334-3A4A-1C9342D0D4AA}"/>
              </a:ext>
            </a:extLst>
          </p:cNvPr>
          <p:cNvSpPr>
            <a:spLocks noGrp="1"/>
          </p:cNvSpPr>
          <p:nvPr>
            <p:ph type="sldNum" sz="quarter" idx="12"/>
          </p:nvPr>
        </p:nvSpPr>
        <p:spPr/>
        <p:txBody>
          <a:bodyPr/>
          <a:lstStyle/>
          <a:p>
            <a:fld id="{1C6CFB1B-BEA7-462B-A456-B89F99D467EB}" type="slidenum">
              <a:rPr lang="en-US" smtClean="0"/>
              <a:t>‹#›</a:t>
            </a:fld>
            <a:endParaRPr lang="en-US"/>
          </a:p>
        </p:txBody>
      </p:sp>
    </p:spTree>
    <p:extLst>
      <p:ext uri="{BB962C8B-B14F-4D97-AF65-F5344CB8AC3E}">
        <p14:creationId xmlns:p14="http://schemas.microsoft.com/office/powerpoint/2010/main" val="6635867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2CD3D7-0C5A-AB48-A28E-9C1D0704F253}" type="datetimeFigureOut">
              <a:rPr lang="en-US" smtClean="0"/>
              <a:t>7/26/2026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B04F32-9C28-654B-9128-9BBED3C14F06}" type="slidenum">
              <a:rPr lang="en-US" smtClean="0"/>
              <a:t>‹#›</a:t>
            </a:fld>
            <a:endParaRPr lang="en-US"/>
          </a:p>
        </p:txBody>
      </p:sp>
      <p:pic>
        <p:nvPicPr>
          <p:cNvPr id="8" name="Picture 7" descr="A screenshot of a video game&#10;&#10;Description automatically generated">
            <a:extLst>
              <a:ext uri="{FF2B5EF4-FFF2-40B4-BE49-F238E27FC236}">
                <a16:creationId xmlns:a16="http://schemas.microsoft.com/office/drawing/2014/main" id="{74DBB72E-FFBE-9268-B71A-7FDE32D807B8}"/>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33483311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2AE0C1-281D-84D9-FEAF-5B46EB109D5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8913A57-B376-D3F5-2EBF-B205BAFDF74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1C42041-B4E8-6DE1-15E1-0809AE6D477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32EF4ED-862D-AFA7-D998-DFB488EE5624}"/>
              </a:ext>
            </a:extLst>
          </p:cNvPr>
          <p:cNvSpPr>
            <a:spLocks noGrp="1"/>
          </p:cNvSpPr>
          <p:nvPr>
            <p:ph type="dt" sz="half" idx="10"/>
          </p:nvPr>
        </p:nvSpPr>
        <p:spPr/>
        <p:txBody>
          <a:bodyPr/>
          <a:lstStyle/>
          <a:p>
            <a:fld id="{A9B4FCDD-766B-4E62-9C00-7867FCD603CA}" type="datetimeFigureOut">
              <a:rPr lang="en-US" smtClean="0"/>
              <a:t>7/26/2026</a:t>
            </a:fld>
            <a:endParaRPr lang="en-US"/>
          </a:p>
        </p:txBody>
      </p:sp>
      <p:sp>
        <p:nvSpPr>
          <p:cNvPr id="6" name="Footer Placeholder 5">
            <a:extLst>
              <a:ext uri="{FF2B5EF4-FFF2-40B4-BE49-F238E27FC236}">
                <a16:creationId xmlns:a16="http://schemas.microsoft.com/office/drawing/2014/main" id="{69C140C2-70A2-EF14-7ECE-4CFFC6D06B7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83593E1-6A13-6772-2609-A7D861002FFF}"/>
              </a:ext>
            </a:extLst>
          </p:cNvPr>
          <p:cNvSpPr>
            <a:spLocks noGrp="1"/>
          </p:cNvSpPr>
          <p:nvPr>
            <p:ph type="sldNum" sz="quarter" idx="12"/>
          </p:nvPr>
        </p:nvSpPr>
        <p:spPr/>
        <p:txBody>
          <a:bodyPr/>
          <a:lstStyle/>
          <a:p>
            <a:fld id="{1C6CFB1B-BEA7-462B-A456-B89F99D467EB}" type="slidenum">
              <a:rPr lang="en-US" smtClean="0"/>
              <a:t>‹#›</a:t>
            </a:fld>
            <a:endParaRPr lang="en-US"/>
          </a:p>
        </p:txBody>
      </p:sp>
    </p:spTree>
    <p:extLst>
      <p:ext uri="{BB962C8B-B14F-4D97-AF65-F5344CB8AC3E}">
        <p14:creationId xmlns:p14="http://schemas.microsoft.com/office/powerpoint/2010/main" val="22284808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09B9D0-87F2-3FAE-3BA1-714204CFE88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58DFA57-3E49-7D06-BE52-5C9D2D8D7D3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933F653-9FD0-593B-0580-1105E4583F46}"/>
              </a:ext>
            </a:extLst>
          </p:cNvPr>
          <p:cNvSpPr>
            <a:spLocks noGrp="1"/>
          </p:cNvSpPr>
          <p:nvPr>
            <p:ph type="dt" sz="half" idx="10"/>
          </p:nvPr>
        </p:nvSpPr>
        <p:spPr/>
        <p:txBody>
          <a:bodyPr/>
          <a:lstStyle/>
          <a:p>
            <a:fld id="{A9B4FCDD-766B-4E62-9C00-7867FCD603CA}" type="datetimeFigureOut">
              <a:rPr lang="en-US" smtClean="0"/>
              <a:t>7/26/2026</a:t>
            </a:fld>
            <a:endParaRPr lang="en-US"/>
          </a:p>
        </p:txBody>
      </p:sp>
      <p:sp>
        <p:nvSpPr>
          <p:cNvPr id="5" name="Footer Placeholder 4">
            <a:extLst>
              <a:ext uri="{FF2B5EF4-FFF2-40B4-BE49-F238E27FC236}">
                <a16:creationId xmlns:a16="http://schemas.microsoft.com/office/drawing/2014/main" id="{73D5F510-EB18-B1C7-7921-B992D1E6D9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6AB1E98-5E0F-CD37-775B-9FB7528039E5}"/>
              </a:ext>
            </a:extLst>
          </p:cNvPr>
          <p:cNvSpPr>
            <a:spLocks noGrp="1"/>
          </p:cNvSpPr>
          <p:nvPr>
            <p:ph type="sldNum" sz="quarter" idx="12"/>
          </p:nvPr>
        </p:nvSpPr>
        <p:spPr/>
        <p:txBody>
          <a:bodyPr/>
          <a:lstStyle/>
          <a:p>
            <a:fld id="{1C6CFB1B-BEA7-462B-A456-B89F99D467EB}" type="slidenum">
              <a:rPr lang="en-US" smtClean="0"/>
              <a:t>‹#›</a:t>
            </a:fld>
            <a:endParaRPr lang="en-US"/>
          </a:p>
        </p:txBody>
      </p:sp>
    </p:spTree>
    <p:extLst>
      <p:ext uri="{BB962C8B-B14F-4D97-AF65-F5344CB8AC3E}">
        <p14:creationId xmlns:p14="http://schemas.microsoft.com/office/powerpoint/2010/main" val="114922269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0BF9171-18B4-BECB-56A3-D2742A5107A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EBA87E-EAC0-6EDD-4A85-0781358322A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8AEEECC-32D0-D5F0-884F-FF089C1525CC}"/>
              </a:ext>
            </a:extLst>
          </p:cNvPr>
          <p:cNvSpPr>
            <a:spLocks noGrp="1"/>
          </p:cNvSpPr>
          <p:nvPr>
            <p:ph type="dt" sz="half" idx="10"/>
          </p:nvPr>
        </p:nvSpPr>
        <p:spPr/>
        <p:txBody>
          <a:bodyPr/>
          <a:lstStyle/>
          <a:p>
            <a:fld id="{A9B4FCDD-766B-4E62-9C00-7867FCD603CA}" type="datetimeFigureOut">
              <a:rPr lang="en-US" smtClean="0"/>
              <a:t>7/26/2026</a:t>
            </a:fld>
            <a:endParaRPr lang="en-US"/>
          </a:p>
        </p:txBody>
      </p:sp>
      <p:sp>
        <p:nvSpPr>
          <p:cNvPr id="5" name="Footer Placeholder 4">
            <a:extLst>
              <a:ext uri="{FF2B5EF4-FFF2-40B4-BE49-F238E27FC236}">
                <a16:creationId xmlns:a16="http://schemas.microsoft.com/office/drawing/2014/main" id="{954E6DCB-33FC-30D0-740E-8EC24A3755C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3E7C43A-1CE6-2C1D-9DCE-173BC6D5565A}"/>
              </a:ext>
            </a:extLst>
          </p:cNvPr>
          <p:cNvSpPr>
            <a:spLocks noGrp="1"/>
          </p:cNvSpPr>
          <p:nvPr>
            <p:ph type="sldNum" sz="quarter" idx="12"/>
          </p:nvPr>
        </p:nvSpPr>
        <p:spPr/>
        <p:txBody>
          <a:bodyPr/>
          <a:lstStyle/>
          <a:p>
            <a:fld id="{1C6CFB1B-BEA7-462B-A456-B89F99D467EB}" type="slidenum">
              <a:rPr lang="en-US" smtClean="0"/>
              <a:t>‹#›</a:t>
            </a:fld>
            <a:endParaRPr lang="en-US"/>
          </a:p>
        </p:txBody>
      </p:sp>
    </p:spTree>
    <p:extLst>
      <p:ext uri="{BB962C8B-B14F-4D97-AF65-F5344CB8AC3E}">
        <p14:creationId xmlns:p14="http://schemas.microsoft.com/office/powerpoint/2010/main" val="22384487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32CD3D7-0C5A-AB48-A28E-9C1D0704F253}" type="datetimeFigureOut">
              <a:rPr lang="en-US" smtClean="0"/>
              <a:t>7/26/2026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B04F32-9C28-654B-9128-9BBED3C14F06}" type="slidenum">
              <a:rPr lang="en-US" smtClean="0"/>
              <a:t>‹#›</a:t>
            </a:fld>
            <a:endParaRPr lang="en-US"/>
          </a:p>
        </p:txBody>
      </p:sp>
    </p:spTree>
    <p:extLst>
      <p:ext uri="{BB962C8B-B14F-4D97-AF65-F5344CB8AC3E}">
        <p14:creationId xmlns:p14="http://schemas.microsoft.com/office/powerpoint/2010/main" val="29216056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32CD3D7-0C5A-AB48-A28E-9C1D0704F253}" type="datetimeFigureOut">
              <a:rPr lang="en-US" smtClean="0"/>
              <a:t>7/26/2026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CB04F32-9C28-654B-9128-9BBED3C14F06}" type="slidenum">
              <a:rPr lang="en-US" smtClean="0"/>
              <a:t>‹#›</a:t>
            </a:fld>
            <a:endParaRPr lang="en-US"/>
          </a:p>
        </p:txBody>
      </p:sp>
      <p:pic>
        <p:nvPicPr>
          <p:cNvPr id="9" name="Picture 8" descr="A screenshot of a computer&#10;&#10;AI-generated content may be incorrect.">
            <a:extLst>
              <a:ext uri="{FF2B5EF4-FFF2-40B4-BE49-F238E27FC236}">
                <a16:creationId xmlns:a16="http://schemas.microsoft.com/office/drawing/2014/main" id="{EBC78C01-C151-93EC-B75D-5A47B1D20BB6}"/>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68692101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32CD3D7-0C5A-AB48-A28E-9C1D0704F253}" type="datetimeFigureOut">
              <a:rPr lang="en-US" smtClean="0"/>
              <a:t>7/26/2026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CB04F32-9C28-654B-9128-9BBED3C14F06}" type="slidenum">
              <a:rPr lang="en-US" smtClean="0"/>
              <a:t>‹#›</a:t>
            </a:fld>
            <a:endParaRPr lang="en-US"/>
          </a:p>
        </p:txBody>
      </p:sp>
    </p:spTree>
    <p:extLst>
      <p:ext uri="{BB962C8B-B14F-4D97-AF65-F5344CB8AC3E}">
        <p14:creationId xmlns:p14="http://schemas.microsoft.com/office/powerpoint/2010/main" val="21852126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32CD3D7-0C5A-AB48-A28E-9C1D0704F253}" type="datetimeFigureOut">
              <a:rPr lang="en-US" smtClean="0"/>
              <a:t>7/26/2026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CB04F32-9C28-654B-9128-9BBED3C14F06}" type="slidenum">
              <a:rPr lang="en-US" smtClean="0"/>
              <a:t>‹#›</a:t>
            </a:fld>
            <a:endParaRPr lang="en-US"/>
          </a:p>
        </p:txBody>
      </p:sp>
    </p:spTree>
    <p:extLst>
      <p:ext uri="{BB962C8B-B14F-4D97-AF65-F5344CB8AC3E}">
        <p14:creationId xmlns:p14="http://schemas.microsoft.com/office/powerpoint/2010/main" val="12970668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2CD3D7-0C5A-AB48-A28E-9C1D0704F253}" type="datetimeFigureOut">
              <a:rPr lang="en-US" smtClean="0"/>
              <a:t>7/26/2026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CB04F32-9C28-654B-9128-9BBED3C14F06}" type="slidenum">
              <a:rPr lang="en-US" smtClean="0"/>
              <a:t>‹#›</a:t>
            </a:fld>
            <a:endParaRPr lang="en-US"/>
          </a:p>
        </p:txBody>
      </p:sp>
    </p:spTree>
    <p:extLst>
      <p:ext uri="{BB962C8B-B14F-4D97-AF65-F5344CB8AC3E}">
        <p14:creationId xmlns:p14="http://schemas.microsoft.com/office/powerpoint/2010/main" val="9206587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32CD3D7-0C5A-AB48-A28E-9C1D0704F253}" type="datetimeFigureOut">
              <a:rPr lang="en-US" smtClean="0"/>
              <a:t>7/26/2026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CB04F32-9C28-654B-9128-9BBED3C14F06}" type="slidenum">
              <a:rPr lang="en-US" smtClean="0"/>
              <a:t>‹#›</a:t>
            </a:fld>
            <a:endParaRPr lang="en-US"/>
          </a:p>
        </p:txBody>
      </p:sp>
    </p:spTree>
    <p:extLst>
      <p:ext uri="{BB962C8B-B14F-4D97-AF65-F5344CB8AC3E}">
        <p14:creationId xmlns:p14="http://schemas.microsoft.com/office/powerpoint/2010/main" val="15921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32CD3D7-0C5A-AB48-A28E-9C1D0704F253}" type="datetimeFigureOut">
              <a:rPr lang="en-US" smtClean="0"/>
              <a:t>7/26/2026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CB04F32-9C28-654B-9128-9BBED3C14F06}" type="slidenum">
              <a:rPr lang="en-US" smtClean="0"/>
              <a:t>‹#›</a:t>
            </a:fld>
            <a:endParaRPr lang="en-US"/>
          </a:p>
        </p:txBody>
      </p:sp>
    </p:spTree>
    <p:extLst>
      <p:ext uri="{BB962C8B-B14F-4D97-AF65-F5344CB8AC3E}">
        <p14:creationId xmlns:p14="http://schemas.microsoft.com/office/powerpoint/2010/main" val="21662350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2CD3D7-0C5A-AB48-A28E-9C1D0704F253}" type="datetimeFigureOut">
              <a:rPr lang="en-US" smtClean="0"/>
              <a:t>7/26/2026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B04F32-9C28-654B-9128-9BBED3C14F06}" type="slidenum">
              <a:rPr lang="en-US" smtClean="0"/>
              <a:t>‹#›</a:t>
            </a:fld>
            <a:endParaRPr lang="en-US"/>
          </a:p>
        </p:txBody>
      </p:sp>
      <p:pic>
        <p:nvPicPr>
          <p:cNvPr id="8" name="Picture 7" descr="A screenshot of a computer&#10;&#10;AI-generated content may be incorrect.">
            <a:extLst>
              <a:ext uri="{FF2B5EF4-FFF2-40B4-BE49-F238E27FC236}">
                <a16:creationId xmlns:a16="http://schemas.microsoft.com/office/drawing/2014/main" id="{9E8EA925-1D4A-EAF2-CDE5-E40C5AD066F1}"/>
              </a:ext>
            </a:extLst>
          </p:cNvPr>
          <p:cNvPicPr>
            <a:picLocks noChangeAspect="1"/>
          </p:cNvPicPr>
          <p:nvPr userDrawn="1"/>
        </p:nvPicPr>
        <p:blipFill>
          <a:blip r:embed="rId13"/>
          <a:stretch>
            <a:fillRect/>
          </a:stretch>
        </p:blipFill>
        <p:spPr>
          <a:xfrm>
            <a:off x="0" y="0"/>
            <a:ext cx="12192000" cy="6858000"/>
          </a:xfrm>
          <a:prstGeom prst="rect">
            <a:avLst/>
          </a:prstGeom>
        </p:spPr>
      </p:pic>
    </p:spTree>
    <p:extLst>
      <p:ext uri="{BB962C8B-B14F-4D97-AF65-F5344CB8AC3E}">
        <p14:creationId xmlns:p14="http://schemas.microsoft.com/office/powerpoint/2010/main" val="2901314365"/>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B2F3521-18EB-51E6-5673-B70121BB1D0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06D2FA2-12E2-8883-922B-C5BBA7E106C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2898C46-0FB6-468D-3801-0C1EAE11E94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9B4FCDD-766B-4E62-9C00-7867FCD603CA}" type="datetimeFigureOut">
              <a:rPr lang="en-US" smtClean="0"/>
              <a:t>7/26/2026</a:t>
            </a:fld>
            <a:endParaRPr lang="en-US"/>
          </a:p>
        </p:txBody>
      </p:sp>
      <p:sp>
        <p:nvSpPr>
          <p:cNvPr id="5" name="Footer Placeholder 4">
            <a:extLst>
              <a:ext uri="{FF2B5EF4-FFF2-40B4-BE49-F238E27FC236}">
                <a16:creationId xmlns:a16="http://schemas.microsoft.com/office/drawing/2014/main" id="{31C787A9-2259-CDB7-C7DB-A8A897655CC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8C2B777C-B5FA-BB97-EC0A-7551435ABB0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C6CFB1B-BEA7-462B-A456-B89F99D467EB}" type="slidenum">
              <a:rPr lang="en-US" smtClean="0"/>
              <a:t>‹#›</a:t>
            </a:fld>
            <a:endParaRPr lang="en-US"/>
          </a:p>
        </p:txBody>
      </p:sp>
    </p:spTree>
    <p:extLst>
      <p:ext uri="{BB962C8B-B14F-4D97-AF65-F5344CB8AC3E}">
        <p14:creationId xmlns:p14="http://schemas.microsoft.com/office/powerpoint/2010/main" val="131334502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19BA36-0420-F8E4-0245-FD612BCA4E92}"/>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3A4D6B6A-1653-DAC9-D14F-954BFEF6403F}"/>
              </a:ext>
            </a:extLst>
          </p:cNvPr>
          <p:cNvSpPr/>
          <p:nvPr/>
        </p:nvSpPr>
        <p:spPr>
          <a:xfrm>
            <a:off x="9164660" y="5219827"/>
            <a:ext cx="2841856" cy="700920"/>
          </a:xfrm>
          <a:prstGeom prst="rect">
            <a:avLst/>
          </a:prstGeom>
          <a:solidFill>
            <a:schemeClr val="bg1"/>
          </a:solidFill>
          <a:ln>
            <a:solidFill>
              <a:srgbClr val="473B2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dirty="0"/>
              <a:t>Session 14</a:t>
            </a:r>
          </a:p>
        </p:txBody>
      </p:sp>
      <p:pic>
        <p:nvPicPr>
          <p:cNvPr id="3" name="Picture 2">
            <a:extLst>
              <a:ext uri="{FF2B5EF4-FFF2-40B4-BE49-F238E27FC236}">
                <a16:creationId xmlns:a16="http://schemas.microsoft.com/office/drawing/2014/main" id="{C4969FA5-A6A4-7331-FB07-6A00D54C1513}"/>
              </a:ext>
            </a:extLst>
          </p:cNvPr>
          <p:cNvPicPr>
            <a:picLocks noChangeAspect="1"/>
          </p:cNvPicPr>
          <p:nvPr/>
        </p:nvPicPr>
        <p:blipFill>
          <a:blip r:embed="rId3"/>
          <a:stretch>
            <a:fillRect/>
          </a:stretch>
        </p:blipFill>
        <p:spPr>
          <a:xfrm>
            <a:off x="0" y="0"/>
            <a:ext cx="12192000" cy="6858000"/>
          </a:xfrm>
          <a:prstGeom prst="rect">
            <a:avLst/>
          </a:prstGeom>
        </p:spPr>
      </p:pic>
      <p:sp>
        <p:nvSpPr>
          <p:cNvPr id="4" name="Rectangle 3">
            <a:extLst>
              <a:ext uri="{FF2B5EF4-FFF2-40B4-BE49-F238E27FC236}">
                <a16:creationId xmlns:a16="http://schemas.microsoft.com/office/drawing/2014/main" id="{23365C16-A45D-4D82-BE57-BF5E31A0D079}"/>
              </a:ext>
            </a:extLst>
          </p:cNvPr>
          <p:cNvSpPr/>
          <p:nvPr/>
        </p:nvSpPr>
        <p:spPr>
          <a:xfrm>
            <a:off x="9150804" y="5372227"/>
            <a:ext cx="2841856" cy="700920"/>
          </a:xfrm>
          <a:prstGeom prst="rect">
            <a:avLst/>
          </a:prstGeom>
          <a:solidFill>
            <a:schemeClr val="bg1"/>
          </a:solidFill>
          <a:ln>
            <a:solidFill>
              <a:srgbClr val="473B2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dirty="0"/>
              <a:t>Session 9</a:t>
            </a:r>
          </a:p>
        </p:txBody>
      </p:sp>
    </p:spTree>
    <p:extLst>
      <p:ext uri="{BB962C8B-B14F-4D97-AF65-F5344CB8AC3E}">
        <p14:creationId xmlns:p14="http://schemas.microsoft.com/office/powerpoint/2010/main" val="25891225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a:extLst>
            <a:ext uri="{FF2B5EF4-FFF2-40B4-BE49-F238E27FC236}">
              <a16:creationId xmlns:a16="http://schemas.microsoft.com/office/drawing/2014/main" id="{FD43324A-BB73-BE9B-6112-F61F5B6C9E4F}"/>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4645F139-06B5-F702-29ED-F14B3D4E9234}"/>
              </a:ext>
            </a:extLst>
          </p:cNvPr>
          <p:cNvPicPr>
            <a:picLocks noChangeAspect="1"/>
          </p:cNvPicPr>
          <p:nvPr/>
        </p:nvPicPr>
        <p:blipFill>
          <a:blip r:embed="rId3"/>
          <a:src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D392138E-0354-9527-8CB3-81CD02024E28}"/>
              </a:ext>
            </a:extLst>
          </p:cNvPr>
          <p:cNvSpPr txBox="1"/>
          <p:nvPr/>
        </p:nvSpPr>
        <p:spPr>
          <a:xfrm>
            <a:off x="326574" y="390523"/>
            <a:ext cx="9846126" cy="4401205"/>
          </a:xfrm>
          <a:prstGeom prst="rect">
            <a:avLst/>
          </a:prstGeom>
          <a:noFill/>
        </p:spPr>
        <p:txBody>
          <a:bodyPr wrap="square" lIns="91440" tIns="45720" rIns="91440" bIns="45720" rtlCol="0" anchor="t">
            <a:spAutoFit/>
          </a:bodyPr>
          <a:lstStyle/>
          <a:p>
            <a:pPr>
              <a:defRPr/>
            </a:pPr>
            <a:r>
              <a:rPr lang="en-US" sz="2800" b="1" i="1" dirty="0">
                <a:solidFill>
                  <a:prstClr val="black"/>
                </a:solidFill>
                <a:latin typeface="Gotham" panose="02000604040000020004" pitchFamily="2" charset="0"/>
                <a:ea typeface="Calibri" panose="020F0502020204030204" pitchFamily="34" charset="0"/>
                <a:cs typeface="Times New Roman" panose="02020603050405020304" pitchFamily="18" charset="0"/>
              </a:rPr>
              <a:t>Commission (Judges 6:11-14)</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2800" b="1" dirty="0">
              <a:solidFill>
                <a:schemeClr val="bg1"/>
              </a:solidFill>
              <a:latin typeface="Gotham" panose="02000604040000020004" pitchFamily="2" charset="0"/>
              <a:cs typeface="Times New Roman" panose="02020603050405020304" pitchFamily="18" charset="0"/>
            </a:endParaRPr>
          </a:p>
          <a:p>
            <a:pPr marL="457200" indent="-457200">
              <a:buFont typeface="Arial" panose="020B0604020202020204" pitchFamily="34" charset="0"/>
              <a:buChar char="•"/>
            </a:pPr>
            <a:r>
              <a:rPr lang="en-US" sz="2800" b="1" i="1" dirty="0">
                <a:solidFill>
                  <a:schemeClr val="bg1"/>
                </a:solidFill>
                <a:latin typeface="DIN-Bold"/>
              </a:rPr>
              <a:t>We can be encouraged to know that God calls unlikely people to do great things for Him.</a:t>
            </a:r>
          </a:p>
          <a:p>
            <a:endParaRPr lang="en-US" sz="2800" i="1" dirty="0">
              <a:solidFill>
                <a:schemeClr val="bg1"/>
              </a:solidFill>
              <a:latin typeface="DIN-Bold"/>
            </a:endParaRPr>
          </a:p>
          <a:p>
            <a:pPr marL="914400" lvl="1" indent="-457200">
              <a:buFont typeface="Arial" panose="020B0604020202020204" pitchFamily="34" charset="0"/>
              <a:buChar char="•"/>
            </a:pPr>
            <a:r>
              <a:rPr lang="en-US" sz="2800" i="1" dirty="0">
                <a:solidFill>
                  <a:schemeClr val="bg1"/>
                </a:solidFill>
                <a:latin typeface="DIN-Bold"/>
              </a:rPr>
              <a:t>How might our circumstances impact our response to God’s calling?</a:t>
            </a:r>
          </a:p>
          <a:p>
            <a:pPr marL="914400" lvl="1" indent="-457200">
              <a:buFont typeface="Arial" panose="020B0604020202020204" pitchFamily="34" charset="0"/>
              <a:buChar char="•"/>
            </a:pPr>
            <a:endParaRPr lang="en-US" sz="2800" i="1" dirty="0">
              <a:solidFill>
                <a:schemeClr val="bg1"/>
              </a:solidFill>
              <a:latin typeface="DIN-Bold"/>
            </a:endParaRPr>
          </a:p>
          <a:p>
            <a:pPr marL="914400" lvl="1" indent="-457200">
              <a:buFont typeface="Arial" panose="020B0604020202020204" pitchFamily="34" charset="0"/>
              <a:buChar char="•"/>
            </a:pPr>
            <a:r>
              <a:rPr lang="en-US" sz="2800" i="1" dirty="0">
                <a:solidFill>
                  <a:schemeClr val="bg1"/>
                </a:solidFill>
                <a:latin typeface="DIN-Bold"/>
              </a:rPr>
              <a:t>Why do people get frustrated with God? How do you think God feels about that?</a:t>
            </a:r>
          </a:p>
        </p:txBody>
      </p:sp>
    </p:spTree>
    <p:extLst>
      <p:ext uri="{BB962C8B-B14F-4D97-AF65-F5344CB8AC3E}">
        <p14:creationId xmlns:p14="http://schemas.microsoft.com/office/powerpoint/2010/main" val="8084440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a:extLst>
            <a:ext uri="{FF2B5EF4-FFF2-40B4-BE49-F238E27FC236}">
              <a16:creationId xmlns:a16="http://schemas.microsoft.com/office/drawing/2014/main" id="{D271DACF-4B86-D832-4E8B-22AC87F5DD18}"/>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CDFD3CB7-036C-D754-5B13-890A67331457}"/>
              </a:ext>
            </a:extLst>
          </p:cNvPr>
          <p:cNvPicPr>
            <a:picLocks noChangeAspect="1"/>
          </p:cNvPicPr>
          <p:nvPr/>
        </p:nvPicPr>
        <p:blipFill>
          <a:blip r:embed="rId4"/>
          <a:src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40E913DF-F86F-F8BA-D612-ABD39AE40A49}"/>
              </a:ext>
            </a:extLst>
          </p:cNvPr>
          <p:cNvSpPr txBox="1"/>
          <p:nvPr/>
        </p:nvSpPr>
        <p:spPr>
          <a:xfrm>
            <a:off x="664021" y="360673"/>
            <a:ext cx="8968351" cy="3252172"/>
          </a:xfrm>
          <a:prstGeom prst="rect">
            <a:avLst/>
          </a:prstGeom>
          <a:noFill/>
        </p:spPr>
        <p:txBody>
          <a:bodyPr wrap="square" rtlCol="0">
            <a:spAutoFit/>
          </a:bodyPr>
          <a:lstStyle/>
          <a:p>
            <a:pPr>
              <a:defRPr/>
            </a:pPr>
            <a:r>
              <a:rPr lang="en-US" sz="2800" b="1" i="1" dirty="0">
                <a:solidFill>
                  <a:schemeClr val="bg1"/>
                </a:solidFill>
                <a:latin typeface="Gotham" panose="02000604040000020004" pitchFamily="2" charset="0"/>
                <a:ea typeface="MS Mincho" panose="02020609040205080304" pitchFamily="49" charset="-128"/>
                <a:cs typeface="Arial" panose="020B0604020202020204" pitchFamily="34" charset="0"/>
              </a:rPr>
              <a:t>Reassurance (Judges 6:15-16)</a:t>
            </a:r>
            <a:endParaRPr lang="en-US" sz="1400" b="1" i="1" dirty="0">
              <a:solidFill>
                <a:srgbClr val="000000"/>
              </a:solidFill>
              <a:effectLst/>
              <a:latin typeface="system-ui"/>
            </a:endParaRPr>
          </a:p>
          <a:p>
            <a:endParaRPr lang="en-US" sz="2800" b="1" baseline="30000" dirty="0">
              <a:solidFill>
                <a:schemeClr val="bg1"/>
              </a:solidFill>
            </a:endParaRPr>
          </a:p>
          <a:p>
            <a:r>
              <a:rPr lang="en-US" sz="2800" b="1" baseline="30000" dirty="0">
                <a:solidFill>
                  <a:schemeClr val="bg1"/>
                </a:solidFill>
              </a:rPr>
              <a:t>15 </a:t>
            </a:r>
            <a:r>
              <a:rPr lang="en-US" sz="2800" dirty="0">
                <a:solidFill>
                  <a:schemeClr val="bg1"/>
                </a:solidFill>
              </a:rPr>
              <a:t>He said to him, “Please, Lord, how can I deliver Israel? Look, my family is the weakest in Manasseh, and I am the youngest in my father’s family.”</a:t>
            </a:r>
          </a:p>
          <a:p>
            <a:endParaRPr lang="en-US" sz="2800" b="1" baseline="30000" dirty="0">
              <a:solidFill>
                <a:schemeClr val="bg1"/>
              </a:solidFill>
            </a:endParaRPr>
          </a:p>
          <a:p>
            <a:r>
              <a:rPr lang="en-US" sz="2800" b="1" baseline="30000" dirty="0">
                <a:solidFill>
                  <a:schemeClr val="bg1"/>
                </a:solidFill>
              </a:rPr>
              <a:t>16 </a:t>
            </a:r>
            <a:r>
              <a:rPr lang="en-US" sz="2800" dirty="0">
                <a:solidFill>
                  <a:schemeClr val="bg1"/>
                </a:solidFill>
              </a:rPr>
              <a:t>“But I will be with you,” the Lord said to him. “You will strike Midian down as if it were one man.”</a:t>
            </a:r>
          </a:p>
        </p:txBody>
      </p:sp>
    </p:spTree>
    <p:extLst>
      <p:ext uri="{BB962C8B-B14F-4D97-AF65-F5344CB8AC3E}">
        <p14:creationId xmlns:p14="http://schemas.microsoft.com/office/powerpoint/2010/main" val="9600859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a:extLst>
            <a:ext uri="{FF2B5EF4-FFF2-40B4-BE49-F238E27FC236}">
              <a16:creationId xmlns:a16="http://schemas.microsoft.com/office/drawing/2014/main" id="{CBDF0B56-C6DC-9F4E-032C-290132941A56}"/>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97B53BFD-2FC5-86E8-2083-B4BE68B0C781}"/>
              </a:ext>
            </a:extLst>
          </p:cNvPr>
          <p:cNvPicPr>
            <a:picLocks noChangeAspect="1"/>
          </p:cNvPicPr>
          <p:nvPr/>
        </p:nvPicPr>
        <p:blipFill>
          <a:blip r:embed="rId3"/>
          <a:src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4DAFA701-40A7-5433-D6CA-6EB37C807475}"/>
              </a:ext>
            </a:extLst>
          </p:cNvPr>
          <p:cNvSpPr txBox="1"/>
          <p:nvPr/>
        </p:nvSpPr>
        <p:spPr>
          <a:xfrm>
            <a:off x="326573" y="390523"/>
            <a:ext cx="9420100" cy="4401205"/>
          </a:xfrm>
          <a:prstGeom prst="rect">
            <a:avLst/>
          </a:prstGeom>
          <a:noFill/>
        </p:spPr>
        <p:txBody>
          <a:bodyPr wrap="square" lIns="91440" tIns="45720" rIns="91440" bIns="45720" rtlCol="0" anchor="t">
            <a:spAutoFit/>
          </a:bodyPr>
          <a:lstStyle/>
          <a:p>
            <a:pPr lvl="0">
              <a:defRPr/>
            </a:pPr>
            <a:r>
              <a:rPr lang="en-US" sz="2800" b="1" i="1" dirty="0">
                <a:solidFill>
                  <a:prstClr val="black"/>
                </a:solidFill>
                <a:latin typeface="Gotham" panose="02000604040000020004" pitchFamily="2" charset="0"/>
                <a:ea typeface="Calibri" panose="020F0502020204030204" pitchFamily="34" charset="0"/>
                <a:cs typeface="Times New Roman" panose="02020603050405020304" pitchFamily="18" charset="0"/>
              </a:rPr>
              <a:t>Reassurance (Judges 6:15-16)</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2800" b="1" dirty="0">
              <a:solidFill>
                <a:schemeClr val="bg1"/>
              </a:solidFill>
              <a:latin typeface="Gotham" panose="02000604040000020004" pitchFamily="2" charset="0"/>
              <a:cs typeface="Times New Roman" panose="02020603050405020304" pitchFamily="18" charset="0"/>
            </a:endParaRPr>
          </a:p>
          <a:p>
            <a:r>
              <a:rPr lang="en-US" sz="2800" b="1" i="1" dirty="0">
                <a:solidFill>
                  <a:schemeClr val="bg1"/>
                </a:solidFill>
                <a:latin typeface="DIN-Bold"/>
              </a:rPr>
              <a:t>Believers should trust God when being called upon to take a specific action for Him.</a:t>
            </a:r>
          </a:p>
          <a:p>
            <a:r>
              <a:rPr lang="en-US" sz="2800" b="1" i="1" dirty="0">
                <a:solidFill>
                  <a:schemeClr val="bg1"/>
                </a:solidFill>
                <a:latin typeface="DIN-Bold"/>
              </a:rPr>
              <a:t> </a:t>
            </a:r>
            <a:endParaRPr lang="en-US" sz="2800" i="1" dirty="0">
              <a:solidFill>
                <a:schemeClr val="bg1"/>
              </a:solidFill>
              <a:latin typeface="DIN-Bold"/>
            </a:endParaRPr>
          </a:p>
          <a:p>
            <a:pPr marL="914400" lvl="1" indent="-457200">
              <a:buFont typeface="Arial" panose="020B0604020202020204" pitchFamily="34" charset="0"/>
              <a:buChar char="•"/>
            </a:pPr>
            <a:r>
              <a:rPr lang="en-US" sz="2800" i="1" dirty="0">
                <a:solidFill>
                  <a:schemeClr val="bg1"/>
                </a:solidFill>
                <a:latin typeface="DIN-Bold"/>
              </a:rPr>
              <a:t>What is the benefit of tackling hard jobs?</a:t>
            </a:r>
          </a:p>
          <a:p>
            <a:pPr lvl="1"/>
            <a:endParaRPr lang="en-US" sz="2800" i="1" dirty="0">
              <a:solidFill>
                <a:schemeClr val="bg1"/>
              </a:solidFill>
              <a:latin typeface="DIN-Bold"/>
            </a:endParaRPr>
          </a:p>
          <a:p>
            <a:pPr marL="914400" lvl="1" indent="-457200">
              <a:buFont typeface="Arial" panose="020B0604020202020204" pitchFamily="34" charset="0"/>
              <a:buChar char="•"/>
            </a:pPr>
            <a:r>
              <a:rPr lang="en-US" sz="2800" i="1" dirty="0">
                <a:solidFill>
                  <a:schemeClr val="bg1"/>
                </a:solidFill>
                <a:latin typeface="DIN-Bold"/>
              </a:rPr>
              <a:t>How does the assurance of God's presence</a:t>
            </a:r>
          </a:p>
          <a:p>
            <a:pPr lvl="1"/>
            <a:r>
              <a:rPr lang="en-US" sz="2800" i="1" dirty="0">
                <a:solidFill>
                  <a:schemeClr val="bg1"/>
                </a:solidFill>
                <a:latin typeface="DIN-Bold"/>
              </a:rPr>
              <a:t>     negate our excuse of inadequacy? </a:t>
            </a:r>
          </a:p>
          <a:p>
            <a:pPr lvl="1"/>
            <a:endParaRPr lang="en-US" sz="2800" i="1" dirty="0">
              <a:solidFill>
                <a:schemeClr val="bg1"/>
              </a:solidFill>
              <a:latin typeface="DIN-Bold"/>
            </a:endParaRPr>
          </a:p>
        </p:txBody>
      </p:sp>
    </p:spTree>
    <p:extLst>
      <p:ext uri="{BB962C8B-B14F-4D97-AF65-F5344CB8AC3E}">
        <p14:creationId xmlns:p14="http://schemas.microsoft.com/office/powerpoint/2010/main" val="29280901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a:extLst>
            <a:ext uri="{FF2B5EF4-FFF2-40B4-BE49-F238E27FC236}">
              <a16:creationId xmlns:a16="http://schemas.microsoft.com/office/drawing/2014/main" id="{0B9D09AF-BE6A-D25B-9EF4-7A993928FE5E}"/>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1632A9AF-E3AA-62A3-5418-4B8B74EFE0BA}"/>
              </a:ext>
            </a:extLst>
          </p:cNvPr>
          <p:cNvPicPr>
            <a:picLocks noChangeAspect="1"/>
          </p:cNvPicPr>
          <p:nvPr/>
        </p:nvPicPr>
        <p:blipFill>
          <a:blip r:embed="rId4"/>
          <a:src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0308D237-9DBE-7B87-3AE1-7A7C6E81FEBD}"/>
              </a:ext>
            </a:extLst>
          </p:cNvPr>
          <p:cNvSpPr txBox="1"/>
          <p:nvPr/>
        </p:nvSpPr>
        <p:spPr>
          <a:xfrm>
            <a:off x="326574" y="505431"/>
            <a:ext cx="8755081" cy="3970318"/>
          </a:xfrm>
          <a:prstGeom prst="rect">
            <a:avLst/>
          </a:prstGeom>
          <a:noFill/>
        </p:spPr>
        <p:txBody>
          <a:bodyPr wrap="square" lIns="91440" tIns="45720" rIns="91440" bIns="45720" rtlCol="0" anchor="t">
            <a:spAutoFit/>
          </a:bodyPr>
          <a:lstStyle/>
          <a:p>
            <a:pPr marL="0" marR="0">
              <a:spcBef>
                <a:spcPts val="0"/>
              </a:spcBef>
              <a:spcAft>
                <a:spcPts val="0"/>
              </a:spcAft>
            </a:pPr>
            <a:r>
              <a:rPr lang="en-US" sz="2800" b="1" i="1" dirty="0">
                <a:solidFill>
                  <a:schemeClr val="bg1"/>
                </a:solidFill>
                <a:effectLst/>
                <a:latin typeface="Gotham" panose="02000604040000020004" pitchFamily="2" charset="0"/>
                <a:ea typeface="Calibri" panose="020F0502020204030204" pitchFamily="34" charset="0"/>
                <a:cs typeface="Times New Roman" panose="02020603050405020304" pitchFamily="18" charset="0"/>
              </a:rPr>
              <a:t>CHALLENGE</a:t>
            </a:r>
            <a:endParaRPr lang="en-US" sz="2800" b="1" i="1" dirty="0">
              <a:solidFill>
                <a:schemeClr val="bg1"/>
              </a:solidFill>
              <a:effectLst/>
              <a:latin typeface="Gotham Light" pitchFamily="50" charset="0"/>
              <a:ea typeface="Calibri" panose="020F0502020204030204" pitchFamily="34" charset="0"/>
              <a:cs typeface="Times New Roman" panose="02020603050405020304" pitchFamily="18" charset="0"/>
            </a:endParaRPr>
          </a:p>
          <a:p>
            <a:pPr algn="l"/>
            <a:endParaRPr lang="en-US" sz="2800" b="1" i="1" dirty="0">
              <a:solidFill>
                <a:schemeClr val="bg1"/>
              </a:solidFill>
              <a:latin typeface="DIN-Bold"/>
            </a:endParaRPr>
          </a:p>
          <a:p>
            <a:pPr marL="1828800" lvl="3" indent="-457200">
              <a:buFont typeface="Arial" panose="020B0604020202020204" pitchFamily="34" charset="0"/>
              <a:buChar char="•"/>
            </a:pPr>
            <a:r>
              <a:rPr lang="en-US" sz="2800" b="1" i="1" dirty="0">
                <a:solidFill>
                  <a:schemeClr val="bg1"/>
                </a:solidFill>
                <a:latin typeface="DIN-Bold"/>
              </a:rPr>
              <a:t>How can believers be encouraged by the truth that God calls unlikely people to do great things for Him? </a:t>
            </a:r>
          </a:p>
          <a:p>
            <a:pPr marL="1828800" lvl="3" indent="-457200">
              <a:buFont typeface="Arial" panose="020B0604020202020204" pitchFamily="34" charset="0"/>
              <a:buChar char="•"/>
            </a:pPr>
            <a:endParaRPr lang="en-US" sz="2800" b="1" i="1" dirty="0">
              <a:solidFill>
                <a:schemeClr val="bg1"/>
              </a:solidFill>
              <a:latin typeface="DIN-Bold"/>
            </a:endParaRPr>
          </a:p>
          <a:p>
            <a:pPr marL="1828800" lvl="3" indent="-457200">
              <a:buFont typeface="Arial" panose="020B0604020202020204" pitchFamily="34" charset="0"/>
              <a:buChar char="•"/>
            </a:pPr>
            <a:r>
              <a:rPr lang="en-US" sz="2800" b="1" i="1" dirty="0">
                <a:solidFill>
                  <a:schemeClr val="bg1"/>
                </a:solidFill>
                <a:latin typeface="DIN-Bold"/>
              </a:rPr>
              <a:t>How can doubting God be turned into trusting God?</a:t>
            </a:r>
          </a:p>
          <a:p>
            <a:pPr marL="1828800" lvl="3" indent="-457200">
              <a:buFont typeface="Arial" panose="020B0604020202020204" pitchFamily="34" charset="0"/>
              <a:buChar char="•"/>
            </a:pPr>
            <a:endParaRPr lang="en-US" sz="2800" b="1" i="1" dirty="0">
              <a:solidFill>
                <a:schemeClr val="bg1"/>
              </a:solidFill>
              <a:latin typeface="DIN-Bold"/>
            </a:endParaRPr>
          </a:p>
        </p:txBody>
      </p:sp>
    </p:spTree>
    <p:extLst>
      <p:ext uri="{BB962C8B-B14F-4D97-AF65-F5344CB8AC3E}">
        <p14:creationId xmlns:p14="http://schemas.microsoft.com/office/powerpoint/2010/main" val="9206889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2BA2BD9-7B54-4190-8F06-3EF3658A00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Content Placeholder 15">
            <a:extLst>
              <a:ext uri="{FF2B5EF4-FFF2-40B4-BE49-F238E27FC236}">
                <a16:creationId xmlns:a16="http://schemas.microsoft.com/office/drawing/2014/main" id="{4A9F8392-15FD-B123-B73B-A3CB946407DE}"/>
              </a:ext>
            </a:extLst>
          </p:cNvPr>
          <p:cNvSpPr>
            <a:spLocks noGrp="1"/>
          </p:cNvSpPr>
          <p:nvPr>
            <p:ph sz="half" idx="1"/>
          </p:nvPr>
        </p:nvSpPr>
        <p:spPr>
          <a:xfrm>
            <a:off x="329184" y="2404872"/>
            <a:ext cx="11862816" cy="1645919"/>
          </a:xfrm>
        </p:spPr>
        <p:txBody>
          <a:bodyPr>
            <a:normAutofit fontScale="85000" lnSpcReduction="20000"/>
          </a:bodyPr>
          <a:lstStyle/>
          <a:p>
            <a:pPr marL="0" indent="0" algn="ctr" defTabSz="914400">
              <a:lnSpc>
                <a:spcPct val="110000"/>
              </a:lnSpc>
              <a:spcBef>
                <a:spcPct val="0"/>
              </a:spcBef>
              <a:spcAft>
                <a:spcPts val="600"/>
              </a:spcAft>
              <a:buNone/>
            </a:pPr>
            <a:r>
              <a:rPr lang="en-US" sz="5600" b="1" dirty="0">
                <a:solidFill>
                  <a:schemeClr val="bg1"/>
                </a:solidFill>
                <a:effectLst/>
                <a:latin typeface="+mj-lt"/>
                <a:ea typeface="+mj-ea"/>
                <a:cs typeface="+mj-cs"/>
              </a:rPr>
              <a:t>God’s </a:t>
            </a:r>
            <a:r>
              <a:rPr lang="en-US" sz="5600" b="1" dirty="0">
                <a:solidFill>
                  <a:schemeClr val="bg1"/>
                </a:solidFill>
                <a:latin typeface="+mj-lt"/>
                <a:ea typeface="+mj-ea"/>
                <a:cs typeface="+mj-cs"/>
              </a:rPr>
              <a:t>Care</a:t>
            </a:r>
            <a:endParaRPr lang="en-US" sz="5600" b="1" dirty="0">
              <a:solidFill>
                <a:schemeClr val="bg1"/>
              </a:solidFill>
              <a:effectLst/>
              <a:latin typeface="+mj-lt"/>
              <a:ea typeface="+mj-ea"/>
              <a:cs typeface="+mj-cs"/>
            </a:endParaRPr>
          </a:p>
          <a:p>
            <a:pPr marL="0" indent="0" algn="ctr" defTabSz="914400">
              <a:lnSpc>
                <a:spcPct val="110000"/>
              </a:lnSpc>
              <a:spcBef>
                <a:spcPct val="0"/>
              </a:spcBef>
              <a:spcAft>
                <a:spcPts val="600"/>
              </a:spcAft>
              <a:buNone/>
            </a:pPr>
            <a:r>
              <a:rPr lang="en-US" sz="5600" b="1" dirty="0">
                <a:solidFill>
                  <a:schemeClr val="bg1"/>
                </a:solidFill>
                <a:latin typeface="+mj-lt"/>
                <a:ea typeface="+mj-ea"/>
                <a:cs typeface="+mj-cs"/>
              </a:rPr>
              <a:t>(Psalm 23:1-6)</a:t>
            </a:r>
          </a:p>
          <a:p>
            <a:endParaRPr lang="en-US" dirty="0"/>
          </a:p>
        </p:txBody>
      </p:sp>
      <p:pic>
        <p:nvPicPr>
          <p:cNvPr id="3" name="Picture 2">
            <a:extLst>
              <a:ext uri="{FF2B5EF4-FFF2-40B4-BE49-F238E27FC236}">
                <a16:creationId xmlns:a16="http://schemas.microsoft.com/office/drawing/2014/main" id="{E283098D-4DF3-64EF-4DAF-75FEE4C0DA83}"/>
              </a:ext>
            </a:extLst>
          </p:cNvPr>
          <p:cNvPicPr>
            <a:picLocks noChangeAspect="1"/>
          </p:cNvPicPr>
          <p:nvPr/>
        </p:nvPicPr>
        <p:blipFill>
          <a:blip r:embed="rId3"/>
          <a:srcRect/>
          <a:stretch/>
        </p:blipFill>
        <p:spPr>
          <a:xfrm>
            <a:off x="0" y="0"/>
            <a:ext cx="12192000" cy="6858000"/>
          </a:xfrm>
          <a:prstGeom prst="rect">
            <a:avLst/>
          </a:prstGeom>
        </p:spPr>
      </p:pic>
      <p:sp>
        <p:nvSpPr>
          <p:cNvPr id="6" name="TextBox 5">
            <a:extLst>
              <a:ext uri="{FF2B5EF4-FFF2-40B4-BE49-F238E27FC236}">
                <a16:creationId xmlns:a16="http://schemas.microsoft.com/office/drawing/2014/main" id="{74ECD94B-54EF-25B4-BF36-3037DBEFD151}"/>
              </a:ext>
            </a:extLst>
          </p:cNvPr>
          <p:cNvSpPr txBox="1"/>
          <p:nvPr/>
        </p:nvSpPr>
        <p:spPr>
          <a:xfrm>
            <a:off x="1679743" y="2035026"/>
            <a:ext cx="8832514" cy="2787948"/>
          </a:xfrm>
          <a:prstGeom prst="rect">
            <a:avLst/>
          </a:prstGeom>
          <a:solidFill>
            <a:srgbClr val="653832"/>
          </a:solidFill>
        </p:spPr>
        <p:txBody>
          <a:bodyPr vert="horz" lIns="91440" tIns="45720" rIns="91440" bIns="45720" rtlCol="0" anchor="b">
            <a:normAutofit fontScale="25000" lnSpcReduction="20000"/>
          </a:bodyPr>
          <a:lstStyle/>
          <a:p>
            <a:pPr algn="ctr" defTabSz="914400">
              <a:lnSpc>
                <a:spcPct val="110000"/>
              </a:lnSpc>
              <a:spcBef>
                <a:spcPct val="0"/>
              </a:spcBef>
              <a:spcAft>
                <a:spcPts val="600"/>
              </a:spcAft>
            </a:pPr>
            <a:endParaRPr lang="en-US" sz="6500" b="1" dirty="0">
              <a:solidFill>
                <a:srgbClr val="ECE7E4"/>
              </a:solidFill>
              <a:latin typeface="+mj-lt"/>
              <a:ea typeface="+mj-ea"/>
              <a:cs typeface="+mj-cs"/>
            </a:endParaRPr>
          </a:p>
          <a:p>
            <a:pPr algn="ctr" defTabSz="914400">
              <a:lnSpc>
                <a:spcPct val="110000"/>
              </a:lnSpc>
              <a:spcBef>
                <a:spcPct val="0"/>
              </a:spcBef>
              <a:spcAft>
                <a:spcPts val="600"/>
              </a:spcAft>
            </a:pPr>
            <a:r>
              <a:rPr lang="en-US" sz="13500" b="1" dirty="0">
                <a:solidFill>
                  <a:srgbClr val="ECE7E4"/>
                </a:solidFill>
                <a:latin typeface="+mj-lt"/>
                <a:ea typeface="+mj-ea"/>
                <a:cs typeface="+mj-cs"/>
              </a:rPr>
              <a:t>MAIN IDEA:</a:t>
            </a:r>
          </a:p>
          <a:p>
            <a:pPr algn="ctr" defTabSz="914400">
              <a:lnSpc>
                <a:spcPct val="120000"/>
              </a:lnSpc>
              <a:spcBef>
                <a:spcPct val="0"/>
              </a:spcBef>
              <a:spcAft>
                <a:spcPts val="600"/>
              </a:spcAft>
            </a:pPr>
            <a:r>
              <a:rPr lang="en-US" sz="13500" i="1" dirty="0">
                <a:solidFill>
                  <a:srgbClr val="ECE7E4"/>
                </a:solidFill>
              </a:rPr>
              <a:t>Though Gideon considered himself inadequate, God called him to deliver his people from the Midianites.</a:t>
            </a:r>
          </a:p>
          <a:p>
            <a:pPr algn="ctr" defTabSz="914400">
              <a:lnSpc>
                <a:spcPct val="120000"/>
              </a:lnSpc>
              <a:spcBef>
                <a:spcPct val="0"/>
              </a:spcBef>
              <a:spcAft>
                <a:spcPts val="600"/>
              </a:spcAft>
            </a:pPr>
            <a:endParaRPr lang="en-US" sz="5100" b="1" i="1" dirty="0">
              <a:solidFill>
                <a:srgbClr val="ECE7E4"/>
              </a:solidFill>
              <a:latin typeface="+mj-lt"/>
              <a:ea typeface="+mj-ea"/>
              <a:cs typeface="+mj-cs"/>
            </a:endParaRPr>
          </a:p>
        </p:txBody>
      </p:sp>
    </p:spTree>
    <p:extLst>
      <p:ext uri="{BB962C8B-B14F-4D97-AF65-F5344CB8AC3E}">
        <p14:creationId xmlns:p14="http://schemas.microsoft.com/office/powerpoint/2010/main" val="33621123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a:extLst>
            <a:ext uri="{FF2B5EF4-FFF2-40B4-BE49-F238E27FC236}">
              <a16:creationId xmlns:a16="http://schemas.microsoft.com/office/drawing/2014/main" id="{049BA359-5A4E-9693-169C-854609D55463}"/>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19A69AB-1406-D851-C588-6B97D8B7F2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106CEB25-A833-2389-E654-67459A8E6AE4}"/>
              </a:ext>
            </a:extLst>
          </p:cNvPr>
          <p:cNvPicPr>
            <a:picLocks noGrp="1" noChangeAspect="1"/>
          </p:cNvPicPr>
          <p:nvPr>
            <p:ph sz="half" idx="1"/>
          </p:nvPr>
        </p:nvPicPr>
        <p:blipFill>
          <a:blip r:embed="rId3"/>
          <a:src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4962B35A-9982-5708-2DF1-68E980543EBF}"/>
              </a:ext>
            </a:extLst>
          </p:cNvPr>
          <p:cNvSpPr txBox="1"/>
          <p:nvPr/>
        </p:nvSpPr>
        <p:spPr>
          <a:xfrm>
            <a:off x="356617" y="356616"/>
            <a:ext cx="9275755" cy="3108543"/>
          </a:xfrm>
          <a:prstGeom prst="rect">
            <a:avLst/>
          </a:prstGeom>
          <a:noFill/>
        </p:spPr>
        <p:txBody>
          <a:bodyPr wrap="square">
            <a:spAutoFit/>
          </a:bodyPr>
          <a:lstStyle/>
          <a:p>
            <a:pPr marL="0" marR="0">
              <a:spcBef>
                <a:spcPts val="0"/>
              </a:spcBef>
              <a:spcAft>
                <a:spcPts val="0"/>
              </a:spcAft>
            </a:pPr>
            <a:r>
              <a:rPr lang="en-US" sz="2800" b="1" i="1" dirty="0">
                <a:solidFill>
                  <a:schemeClr val="bg1"/>
                </a:solidFill>
                <a:effectLst/>
                <a:latin typeface="Gotham" panose="02000604040000020004" pitchFamily="2" charset="0"/>
                <a:ea typeface="Calibri" panose="020F0502020204030204" pitchFamily="34" charset="0"/>
                <a:cs typeface="Times New Roman" panose="02020603050405020304" pitchFamily="18" charset="0"/>
              </a:rPr>
              <a:t>Introduction</a:t>
            </a:r>
            <a:endParaRPr lang="en-US" sz="2800" b="1" i="1" dirty="0">
              <a:solidFill>
                <a:schemeClr val="bg1"/>
              </a:solidFill>
              <a:effectLst/>
              <a:latin typeface="Gotham Light" pitchFamily="50" charset="0"/>
              <a:ea typeface="Calibri" panose="020F0502020204030204" pitchFamily="34" charset="0"/>
              <a:cs typeface="Times New Roman" panose="02020603050405020304" pitchFamily="18" charset="0"/>
            </a:endParaRPr>
          </a:p>
          <a:p>
            <a:pPr algn="l"/>
            <a:endParaRPr lang="en-US" sz="2800" b="1" i="1" dirty="0">
              <a:solidFill>
                <a:schemeClr val="bg1"/>
              </a:solidFill>
              <a:latin typeface="DIN-Bold"/>
            </a:endParaRPr>
          </a:p>
          <a:p>
            <a:pPr algn="l"/>
            <a:endParaRPr lang="en-US" sz="2800" b="1" i="1" dirty="0">
              <a:solidFill>
                <a:schemeClr val="bg1"/>
              </a:solidFill>
              <a:latin typeface="DIN-Bold"/>
            </a:endParaRPr>
          </a:p>
          <a:p>
            <a:pPr marL="914400" lvl="1" indent="-457200">
              <a:buFont typeface="Arial" panose="020B0604020202020204" pitchFamily="34" charset="0"/>
              <a:buChar char="•"/>
            </a:pPr>
            <a:r>
              <a:rPr lang="en-US" sz="2800" i="1" dirty="0">
                <a:solidFill>
                  <a:schemeClr val="bg1"/>
                </a:solidFill>
                <a:latin typeface="DIN-Bold"/>
              </a:rPr>
              <a:t>When have you felt inadequate at a task? Where did you turn for help?</a:t>
            </a:r>
          </a:p>
          <a:p>
            <a:pPr lvl="1"/>
            <a:endParaRPr lang="en-US" sz="2800" i="1" dirty="0">
              <a:solidFill>
                <a:schemeClr val="bg1"/>
              </a:solidFill>
              <a:latin typeface="DIN-Bold"/>
            </a:endParaRPr>
          </a:p>
          <a:p>
            <a:pPr lvl="1"/>
            <a:endParaRPr lang="en-US" sz="2800" i="1" dirty="0">
              <a:solidFill>
                <a:schemeClr val="bg1"/>
              </a:solidFill>
              <a:latin typeface="DIN-Bold"/>
            </a:endParaRPr>
          </a:p>
        </p:txBody>
      </p:sp>
    </p:spTree>
    <p:extLst>
      <p:ext uri="{BB962C8B-B14F-4D97-AF65-F5344CB8AC3E}">
        <p14:creationId xmlns:p14="http://schemas.microsoft.com/office/powerpoint/2010/main" val="16907169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a:extLst>
            <a:ext uri="{FF2B5EF4-FFF2-40B4-BE49-F238E27FC236}">
              <a16:creationId xmlns:a16="http://schemas.microsoft.com/office/drawing/2014/main" id="{DE37400C-D309-AAF4-31B8-2FDCD45D8D29}"/>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FEF3BE6-BB25-4A89-8BFC-6A2EFF4547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a:extLst>
              <a:ext uri="{FF2B5EF4-FFF2-40B4-BE49-F238E27FC236}">
                <a16:creationId xmlns:a16="http://schemas.microsoft.com/office/drawing/2014/main" id="{5F02033C-F28E-1336-F64B-64CA39D17428}"/>
              </a:ext>
            </a:extLst>
          </p:cNvPr>
          <p:cNvPicPr>
            <a:picLocks noGrp="1" noChangeAspect="1"/>
          </p:cNvPicPr>
          <p:nvPr>
            <p:ph sz="half" idx="1"/>
          </p:nvPr>
        </p:nvPicPr>
        <p:blipFill>
          <a:blip r:embed="rId4"/>
          <a:src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1D5D28D4-93F7-2057-BD12-CC639A5DA50C}"/>
              </a:ext>
            </a:extLst>
          </p:cNvPr>
          <p:cNvSpPr txBox="1"/>
          <p:nvPr/>
        </p:nvSpPr>
        <p:spPr>
          <a:xfrm>
            <a:off x="1386119" y="446935"/>
            <a:ext cx="9419761" cy="646331"/>
          </a:xfrm>
          <a:prstGeom prst="rect">
            <a:avLst/>
          </a:prstGeom>
          <a:noFill/>
        </p:spPr>
        <p:txBody>
          <a:bodyPr wrap="square">
            <a:spAutoFit/>
          </a:bodyPr>
          <a:lstStyle/>
          <a:p>
            <a:pPr algn="ctr"/>
            <a:r>
              <a:rPr lang="en-US" sz="3600" b="1" dirty="0">
                <a:solidFill>
                  <a:schemeClr val="bg1"/>
                </a:solidFill>
                <a:latin typeface="Gotham" panose="02000604040000020004" pitchFamily="2" charset="0"/>
              </a:rPr>
              <a:t>Called</a:t>
            </a:r>
          </a:p>
        </p:txBody>
      </p:sp>
      <p:sp>
        <p:nvSpPr>
          <p:cNvPr id="3" name="TextBox 2">
            <a:extLst>
              <a:ext uri="{FF2B5EF4-FFF2-40B4-BE49-F238E27FC236}">
                <a16:creationId xmlns:a16="http://schemas.microsoft.com/office/drawing/2014/main" id="{50CF3E2E-13CF-9FEE-DF54-E6D5371E0C0C}"/>
              </a:ext>
            </a:extLst>
          </p:cNvPr>
          <p:cNvSpPr txBox="1"/>
          <p:nvPr/>
        </p:nvSpPr>
        <p:spPr>
          <a:xfrm>
            <a:off x="1695635" y="2057400"/>
            <a:ext cx="9419761" cy="1384995"/>
          </a:xfrm>
          <a:prstGeom prst="rect">
            <a:avLst/>
          </a:prstGeom>
          <a:noFill/>
        </p:spPr>
        <p:txBody>
          <a:bodyPr wrap="square">
            <a:spAutoFit/>
          </a:bodyPr>
          <a:lstStyle/>
          <a:p>
            <a:pPr marL="571500" indent="-571500">
              <a:buFont typeface="+mj-lt"/>
              <a:buAutoNum type="romanUcPeriod"/>
            </a:pPr>
            <a:r>
              <a:rPr lang="en-US" sz="2800" b="1" dirty="0">
                <a:solidFill>
                  <a:schemeClr val="bg1"/>
                </a:solidFill>
                <a:latin typeface="Gotham" panose="02000604040000020004" pitchFamily="2" charset="0"/>
                <a:ea typeface="MS Mincho" panose="02020609040205080304" pitchFamily="49" charset="-128"/>
                <a:cs typeface="Arial" panose="020B0604020202020204" pitchFamily="34" charset="0"/>
              </a:rPr>
              <a:t>Oppression (Judges 6:1-4,7-10)</a:t>
            </a:r>
          </a:p>
          <a:p>
            <a:pPr marL="571500" indent="-571500">
              <a:buFont typeface="+mj-lt"/>
              <a:buAutoNum type="romanUcPeriod"/>
            </a:pPr>
            <a:r>
              <a:rPr lang="en-US" sz="2800" b="1" dirty="0">
                <a:solidFill>
                  <a:schemeClr val="bg1"/>
                </a:solidFill>
                <a:latin typeface="Gotham" panose="02000604040000020004" pitchFamily="2" charset="0"/>
                <a:ea typeface="MS Mincho" panose="02020609040205080304" pitchFamily="49" charset="-128"/>
                <a:cs typeface="Arial" panose="020B0604020202020204" pitchFamily="34" charset="0"/>
              </a:rPr>
              <a:t>Commission (Judges 6:11-14)</a:t>
            </a:r>
          </a:p>
          <a:p>
            <a:pPr marL="571500" indent="-571500">
              <a:buFont typeface="+mj-lt"/>
              <a:buAutoNum type="romanUcPeriod"/>
            </a:pPr>
            <a:r>
              <a:rPr lang="en-US" sz="2800" b="1" dirty="0">
                <a:solidFill>
                  <a:schemeClr val="bg1"/>
                </a:solidFill>
                <a:latin typeface="Gotham" panose="02000604040000020004" pitchFamily="2" charset="0"/>
                <a:ea typeface="MS Mincho" panose="02020609040205080304" pitchFamily="49" charset="-128"/>
                <a:cs typeface="Arial" panose="020B0604020202020204" pitchFamily="34" charset="0"/>
              </a:rPr>
              <a:t>Reassurance (Judges 6:15-16)</a:t>
            </a:r>
          </a:p>
        </p:txBody>
      </p:sp>
    </p:spTree>
    <p:extLst>
      <p:ext uri="{BB962C8B-B14F-4D97-AF65-F5344CB8AC3E}">
        <p14:creationId xmlns:p14="http://schemas.microsoft.com/office/powerpoint/2010/main" val="16457237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A87204-EE03-A8C4-8453-DE39569C78AD}"/>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0F502C57-2122-D8BC-F245-B2BBC3374250}"/>
              </a:ext>
            </a:extLst>
          </p:cNvPr>
          <p:cNvPicPr>
            <a:picLocks noChangeAspect="1"/>
          </p:cNvPicPr>
          <p:nvPr/>
        </p:nvPicPr>
        <p:blipFill>
          <a:blip r:embed="rId3"/>
          <a:src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120E690D-A6E6-C7EF-8251-DA9BAABF8563}"/>
              </a:ext>
            </a:extLst>
          </p:cNvPr>
          <p:cNvSpPr txBox="1"/>
          <p:nvPr/>
        </p:nvSpPr>
        <p:spPr>
          <a:xfrm>
            <a:off x="664024" y="366623"/>
            <a:ext cx="9238512" cy="5447645"/>
          </a:xfrm>
          <a:prstGeom prst="rect">
            <a:avLst/>
          </a:prstGeom>
          <a:noFill/>
        </p:spPr>
        <p:txBody>
          <a:bodyPr wrap="square" rtlCol="0">
            <a:spAutoFit/>
          </a:bodyPr>
          <a:lstStyle/>
          <a:p>
            <a:pPr lvl="0">
              <a:defRPr/>
            </a:pPr>
            <a:r>
              <a:rPr lang="en-US" sz="2800" b="1" i="1" dirty="0">
                <a:solidFill>
                  <a:prstClr val="black"/>
                </a:solidFill>
                <a:latin typeface="Gotham" panose="02000604040000020004" pitchFamily="2" charset="0"/>
                <a:ea typeface="Calibri" panose="020F0502020204030204" pitchFamily="34" charset="0"/>
                <a:cs typeface="Times New Roman" panose="02020603050405020304" pitchFamily="18" charset="0"/>
              </a:rPr>
              <a:t>Oppression (Judges 6:1-4, 7-10)</a:t>
            </a:r>
          </a:p>
          <a:p>
            <a:pPr algn="l">
              <a:buNone/>
            </a:pPr>
            <a:endParaRPr lang="en-US" b="1" i="0" baseline="30000" dirty="0">
              <a:solidFill>
                <a:srgbClr val="000000"/>
              </a:solidFill>
              <a:effectLst/>
              <a:latin typeface="system-ui"/>
            </a:endParaRPr>
          </a:p>
          <a:p>
            <a:pPr marL="0" marR="0" algn="l">
              <a:buNone/>
            </a:pPr>
            <a:r>
              <a:rPr lang="en-US" sz="2800" b="0" i="0" baseline="30000" dirty="0">
                <a:solidFill>
                  <a:schemeClr val="bg1"/>
                </a:solidFill>
                <a:effectLst/>
                <a:latin typeface="arial" panose="020B0604020202020204" pitchFamily="34" charset="0"/>
              </a:rPr>
              <a:t>1 </a:t>
            </a:r>
            <a:r>
              <a:rPr lang="en-US" sz="2800" b="0" i="0" u="none" strike="noStrike" dirty="0">
                <a:solidFill>
                  <a:schemeClr val="bg1"/>
                </a:solidFill>
                <a:effectLst/>
                <a:latin typeface="arial" panose="020B0604020202020204" pitchFamily="34" charset="0"/>
              </a:rPr>
              <a:t>The Israelites did what was evil in the sight of the L</a:t>
            </a:r>
            <a:r>
              <a:rPr lang="en-US" sz="2800" b="0" i="0" dirty="0">
                <a:solidFill>
                  <a:schemeClr val="bg1"/>
                </a:solidFill>
                <a:effectLst/>
                <a:latin typeface="arial" panose="020B0604020202020204" pitchFamily="34" charset="0"/>
              </a:rPr>
              <a:t>ORD</a:t>
            </a:r>
            <a:r>
              <a:rPr lang="en-US" sz="2800" b="0" i="0" u="none" strike="noStrike" dirty="0">
                <a:solidFill>
                  <a:schemeClr val="bg1"/>
                </a:solidFill>
                <a:effectLst/>
                <a:latin typeface="arial" panose="020B0604020202020204" pitchFamily="34" charset="0"/>
              </a:rPr>
              <a:t>. So the L</a:t>
            </a:r>
            <a:r>
              <a:rPr lang="en-US" sz="2800" b="0" i="0" dirty="0">
                <a:solidFill>
                  <a:schemeClr val="bg1"/>
                </a:solidFill>
                <a:effectLst/>
                <a:latin typeface="arial" panose="020B0604020202020204" pitchFamily="34" charset="0"/>
              </a:rPr>
              <a:t>ORD</a:t>
            </a:r>
            <a:r>
              <a:rPr lang="en-US" sz="2800" b="0" i="0" u="none" strike="noStrike" dirty="0">
                <a:solidFill>
                  <a:schemeClr val="bg1"/>
                </a:solidFill>
                <a:effectLst/>
                <a:latin typeface="arial" panose="020B0604020202020204" pitchFamily="34" charset="0"/>
              </a:rPr>
              <a:t> handed them over to Midian seven years, </a:t>
            </a:r>
          </a:p>
          <a:p>
            <a:pPr marL="0" marR="0" algn="l">
              <a:buNone/>
            </a:pPr>
            <a:endParaRPr lang="en-US" sz="2800" dirty="0">
              <a:solidFill>
                <a:schemeClr val="bg1"/>
              </a:solidFill>
              <a:latin typeface="arial" panose="020B0604020202020204" pitchFamily="34" charset="0"/>
            </a:endParaRPr>
          </a:p>
          <a:p>
            <a:pPr marL="0" marR="0" algn="l">
              <a:buNone/>
            </a:pPr>
            <a:r>
              <a:rPr lang="en-US" sz="2800" b="0" i="0" baseline="30000" dirty="0">
                <a:solidFill>
                  <a:schemeClr val="bg1"/>
                </a:solidFill>
                <a:effectLst/>
                <a:latin typeface="Calibri" panose="020F0502020204030204" pitchFamily="34" charset="0"/>
                <a:cs typeface="Calibri" panose="020F0502020204030204" pitchFamily="34" charset="0"/>
              </a:rPr>
              <a:t>2 </a:t>
            </a:r>
            <a:r>
              <a:rPr lang="en-US" sz="2800" b="0" i="0" u="none" strike="noStrike" dirty="0">
                <a:solidFill>
                  <a:schemeClr val="bg1"/>
                </a:solidFill>
                <a:effectLst/>
                <a:latin typeface="arial" panose="020B0604020202020204" pitchFamily="34" charset="0"/>
              </a:rPr>
              <a:t>and they oppressed Israel. Because of Midian, the Israelites made hiding places for themselves in the mountains, caves, and strongholds. </a:t>
            </a:r>
          </a:p>
          <a:p>
            <a:pPr marL="0" marR="0" algn="l">
              <a:buNone/>
            </a:pPr>
            <a:endParaRPr lang="en-US" sz="2800" dirty="0">
              <a:solidFill>
                <a:schemeClr val="bg1"/>
              </a:solidFill>
              <a:latin typeface="arial" panose="020B0604020202020204" pitchFamily="34" charset="0"/>
            </a:endParaRPr>
          </a:p>
          <a:p>
            <a:pPr marL="0" marR="0" algn="l">
              <a:buNone/>
            </a:pPr>
            <a:r>
              <a:rPr lang="en-US" sz="2800" b="0" i="0" baseline="30000" dirty="0">
                <a:solidFill>
                  <a:schemeClr val="bg1"/>
                </a:solidFill>
                <a:effectLst/>
                <a:latin typeface="arial" panose="020B0604020202020204" pitchFamily="34" charset="0"/>
              </a:rPr>
              <a:t>3 </a:t>
            </a:r>
            <a:r>
              <a:rPr lang="en-US" sz="2800" b="0" i="0" u="none" strike="noStrike" dirty="0">
                <a:solidFill>
                  <a:schemeClr val="bg1"/>
                </a:solidFill>
                <a:effectLst/>
                <a:latin typeface="arial" panose="020B0604020202020204" pitchFamily="34" charset="0"/>
              </a:rPr>
              <a:t>Whenever the Israelites planted crops, the Midianites, Amalekites, and the people of the east came and attacked them. </a:t>
            </a:r>
          </a:p>
        </p:txBody>
      </p:sp>
    </p:spTree>
    <p:extLst>
      <p:ext uri="{BB962C8B-B14F-4D97-AF65-F5344CB8AC3E}">
        <p14:creationId xmlns:p14="http://schemas.microsoft.com/office/powerpoint/2010/main" val="37385364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a:extLst>
            <a:ext uri="{FF2B5EF4-FFF2-40B4-BE49-F238E27FC236}">
              <a16:creationId xmlns:a16="http://schemas.microsoft.com/office/drawing/2014/main" id="{5FAA669C-7C14-07C3-6A50-7532EA1C3658}"/>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38978375-1786-A7F7-6AF4-FAF7FBBE57F7}"/>
              </a:ext>
            </a:extLst>
          </p:cNvPr>
          <p:cNvPicPr>
            <a:picLocks noChangeAspect="1"/>
          </p:cNvPicPr>
          <p:nvPr/>
        </p:nvPicPr>
        <p:blipFill>
          <a:blip r:embed="rId4"/>
          <a:src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ED7AC5F3-CE26-9353-70FE-90FBD0FF5EC9}"/>
              </a:ext>
            </a:extLst>
          </p:cNvPr>
          <p:cNvSpPr txBox="1"/>
          <p:nvPr/>
        </p:nvSpPr>
        <p:spPr>
          <a:xfrm>
            <a:off x="664024" y="366623"/>
            <a:ext cx="9238512" cy="6022161"/>
          </a:xfrm>
          <a:prstGeom prst="rect">
            <a:avLst/>
          </a:prstGeom>
          <a:noFill/>
        </p:spPr>
        <p:txBody>
          <a:bodyPr wrap="square" rtlCol="0">
            <a:spAutoFit/>
          </a:bodyPr>
          <a:lstStyle/>
          <a:p>
            <a:pPr lvl="0">
              <a:defRPr/>
            </a:pPr>
            <a:r>
              <a:rPr lang="en-US" sz="2800" b="1" i="1" dirty="0">
                <a:solidFill>
                  <a:prstClr val="black"/>
                </a:solidFill>
                <a:latin typeface="Gotham" panose="02000604040000020004" pitchFamily="2" charset="0"/>
                <a:ea typeface="Calibri" panose="020F0502020204030204" pitchFamily="34" charset="0"/>
                <a:cs typeface="Times New Roman" panose="02020603050405020304" pitchFamily="18" charset="0"/>
              </a:rPr>
              <a:t>Oppression (Judges 6:1-4, 7-10)</a:t>
            </a:r>
          </a:p>
          <a:p>
            <a:pPr algn="l">
              <a:buNone/>
            </a:pPr>
            <a:endParaRPr lang="en-US" b="1" i="0" baseline="30000" dirty="0">
              <a:solidFill>
                <a:srgbClr val="000000"/>
              </a:solidFill>
              <a:effectLst/>
              <a:latin typeface="system-ui"/>
            </a:endParaRPr>
          </a:p>
          <a:p>
            <a:r>
              <a:rPr lang="en-US" sz="2800" i="0" baseline="30000" dirty="0">
                <a:solidFill>
                  <a:schemeClr val="bg1"/>
                </a:solidFill>
                <a:effectLst/>
                <a:latin typeface="Calibri" panose="020F0502020204030204" pitchFamily="34" charset="0"/>
                <a:cs typeface="Calibri" panose="020F0502020204030204" pitchFamily="34" charset="0"/>
              </a:rPr>
              <a:t>4 </a:t>
            </a:r>
            <a:r>
              <a:rPr lang="en-US" sz="2800" i="0" dirty="0">
                <a:solidFill>
                  <a:schemeClr val="bg1"/>
                </a:solidFill>
                <a:effectLst/>
                <a:latin typeface="Calibri" panose="020F0502020204030204" pitchFamily="34" charset="0"/>
                <a:cs typeface="Calibri" panose="020F0502020204030204" pitchFamily="34" charset="0"/>
              </a:rPr>
              <a:t>They encamped against them and destroyed the produce of the land, even as far as Gaza. They left nothing for Israel to eat, as well as no sheep, ox, or donkey.</a:t>
            </a:r>
          </a:p>
          <a:p>
            <a:endParaRPr lang="en-US" sz="2800" dirty="0">
              <a:solidFill>
                <a:schemeClr val="bg1"/>
              </a:solidFill>
            </a:endParaRPr>
          </a:p>
          <a:p>
            <a:r>
              <a:rPr lang="en-US" sz="2800" baseline="30000" dirty="0">
                <a:solidFill>
                  <a:schemeClr val="bg1"/>
                </a:solidFill>
              </a:rPr>
              <a:t>7</a:t>
            </a:r>
            <a:r>
              <a:rPr lang="en-US" sz="2800" dirty="0">
                <a:solidFill>
                  <a:schemeClr val="bg1"/>
                </a:solidFill>
              </a:rPr>
              <a:t>When the Israelites cried out to him because of Midian, </a:t>
            </a:r>
          </a:p>
          <a:p>
            <a:endParaRPr lang="en-US" sz="2800" b="1" baseline="30000" dirty="0">
              <a:solidFill>
                <a:schemeClr val="bg1"/>
              </a:solidFill>
            </a:endParaRPr>
          </a:p>
          <a:p>
            <a:r>
              <a:rPr lang="en-US" sz="2800" b="1" baseline="30000" dirty="0">
                <a:solidFill>
                  <a:schemeClr val="bg1"/>
                </a:solidFill>
              </a:rPr>
              <a:t>8 </a:t>
            </a:r>
            <a:r>
              <a:rPr lang="en-US" sz="2800" dirty="0">
                <a:solidFill>
                  <a:schemeClr val="bg1"/>
                </a:solidFill>
              </a:rPr>
              <a:t>the Lord sent a prophet to them. He said to them, “This is what the Lord God of Israel says: ‘I brought you out of Egypt and out of the place of slavery. </a:t>
            </a:r>
          </a:p>
          <a:p>
            <a:endParaRPr lang="en-US" sz="2800" b="1" baseline="30000" dirty="0">
              <a:solidFill>
                <a:schemeClr val="bg1"/>
              </a:solidFill>
            </a:endParaRPr>
          </a:p>
          <a:p>
            <a:r>
              <a:rPr lang="en-US" sz="2800" b="1" baseline="30000" dirty="0">
                <a:solidFill>
                  <a:schemeClr val="bg1"/>
                </a:solidFill>
              </a:rPr>
              <a:t>9 </a:t>
            </a:r>
            <a:r>
              <a:rPr lang="en-US" sz="2800" dirty="0">
                <a:solidFill>
                  <a:schemeClr val="bg1"/>
                </a:solidFill>
              </a:rPr>
              <a:t>I rescued you from the power of Egypt and the power of all who oppressed you. I drove them out before you and gave you their land. </a:t>
            </a:r>
            <a:endParaRPr lang="en-US" sz="2800" i="0" dirty="0">
              <a:solidFill>
                <a:schemeClr val="bg1"/>
              </a:solidFill>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440287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a:extLst>
            <a:ext uri="{FF2B5EF4-FFF2-40B4-BE49-F238E27FC236}">
              <a16:creationId xmlns:a16="http://schemas.microsoft.com/office/drawing/2014/main" id="{68E6D5CD-B120-9570-5FE2-73AC698AF538}"/>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B55D0BA3-D947-7163-49E9-62A23642023E}"/>
              </a:ext>
            </a:extLst>
          </p:cNvPr>
          <p:cNvPicPr>
            <a:picLocks noChangeAspect="1"/>
          </p:cNvPicPr>
          <p:nvPr/>
        </p:nvPicPr>
        <p:blipFill>
          <a:blip r:embed="rId4"/>
          <a:src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FF6F6553-2B4E-AA9B-1D09-A21D3957A1DD}"/>
              </a:ext>
            </a:extLst>
          </p:cNvPr>
          <p:cNvSpPr txBox="1"/>
          <p:nvPr/>
        </p:nvSpPr>
        <p:spPr>
          <a:xfrm>
            <a:off x="664022" y="360673"/>
            <a:ext cx="8542323" cy="2103140"/>
          </a:xfrm>
          <a:prstGeom prst="rect">
            <a:avLst/>
          </a:prstGeom>
          <a:noFill/>
        </p:spPr>
        <p:txBody>
          <a:bodyPr wrap="square" rtlCol="0">
            <a:spAutoFit/>
          </a:bodyPr>
          <a:lstStyle/>
          <a:p>
            <a:r>
              <a:rPr lang="en-US" sz="2800" b="1" i="1" dirty="0">
                <a:solidFill>
                  <a:schemeClr val="bg1"/>
                </a:solidFill>
                <a:latin typeface="Gotham" panose="02000604040000020004" pitchFamily="2" charset="0"/>
                <a:ea typeface="MS Mincho" panose="02020609040205080304" pitchFamily="49" charset="-128"/>
                <a:cs typeface="Arial" panose="020B0604020202020204" pitchFamily="34" charset="0"/>
              </a:rPr>
              <a:t>Oppression (Judges 6:1-4, 7-10)</a:t>
            </a:r>
          </a:p>
          <a:p>
            <a:pPr algn="l">
              <a:buNone/>
            </a:pPr>
            <a:endParaRPr lang="en-US" sz="2800" b="1" i="0" baseline="30000" dirty="0">
              <a:solidFill>
                <a:srgbClr val="000000"/>
              </a:solidFill>
              <a:effectLst/>
              <a:latin typeface="system-ui"/>
            </a:endParaRPr>
          </a:p>
          <a:p>
            <a:r>
              <a:rPr lang="en-US" sz="2800" b="1" baseline="30000" dirty="0">
                <a:solidFill>
                  <a:schemeClr val="bg1"/>
                </a:solidFill>
              </a:rPr>
              <a:t>10 </a:t>
            </a:r>
            <a:r>
              <a:rPr lang="en-US" sz="2800" dirty="0">
                <a:solidFill>
                  <a:schemeClr val="bg1"/>
                </a:solidFill>
              </a:rPr>
              <a:t>I said to you: I am the Lord your God. Do not fear the gods of the Amorites whose land you live in. But you did not obey me.</a:t>
            </a:r>
            <a:endParaRPr lang="en-US" sz="2800" b="1" i="0" baseline="30000" dirty="0">
              <a:solidFill>
                <a:schemeClr val="bg1"/>
              </a:solidFill>
              <a:effectLst/>
              <a:latin typeface="system-ui"/>
            </a:endParaRPr>
          </a:p>
        </p:txBody>
      </p:sp>
    </p:spTree>
    <p:extLst>
      <p:ext uri="{BB962C8B-B14F-4D97-AF65-F5344CB8AC3E}">
        <p14:creationId xmlns:p14="http://schemas.microsoft.com/office/powerpoint/2010/main" val="4941583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a:extLst>
            <a:ext uri="{FF2B5EF4-FFF2-40B4-BE49-F238E27FC236}">
              <a16:creationId xmlns:a16="http://schemas.microsoft.com/office/drawing/2014/main" id="{9576CD1E-6625-2B39-18EE-DCE81A1A2E06}"/>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1724C5E4-53A1-75A2-B883-D990992DE3C2}"/>
              </a:ext>
            </a:extLst>
          </p:cNvPr>
          <p:cNvPicPr>
            <a:picLocks noChangeAspect="1"/>
          </p:cNvPicPr>
          <p:nvPr/>
        </p:nvPicPr>
        <p:blipFill>
          <a:blip r:embed="rId4"/>
          <a:src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9CC543D5-9791-3A20-5497-55988A0C3DEF}"/>
              </a:ext>
            </a:extLst>
          </p:cNvPr>
          <p:cNvSpPr txBox="1"/>
          <p:nvPr/>
        </p:nvSpPr>
        <p:spPr>
          <a:xfrm>
            <a:off x="664022" y="360673"/>
            <a:ext cx="8542323" cy="5119350"/>
          </a:xfrm>
          <a:prstGeom prst="rect">
            <a:avLst/>
          </a:prstGeom>
          <a:noFill/>
        </p:spPr>
        <p:txBody>
          <a:bodyPr wrap="square" rtlCol="0">
            <a:spAutoFit/>
          </a:bodyPr>
          <a:lstStyle/>
          <a:p>
            <a:r>
              <a:rPr lang="en-US" sz="2800" b="1" dirty="0">
                <a:solidFill>
                  <a:schemeClr val="bg1"/>
                </a:solidFill>
                <a:latin typeface="Gotham" panose="02000604040000020004" pitchFamily="2" charset="0"/>
                <a:ea typeface="MS Mincho" panose="02020609040205080304" pitchFamily="49" charset="-128"/>
                <a:cs typeface="Arial" panose="020B0604020202020204" pitchFamily="34" charset="0"/>
              </a:rPr>
              <a:t>Oppression (Judges 6:1-4, 7-10)</a:t>
            </a:r>
          </a:p>
          <a:p>
            <a:pPr algn="l">
              <a:buNone/>
            </a:pPr>
            <a:endParaRPr lang="en-US" sz="2800" b="1" i="0" baseline="30000" dirty="0">
              <a:solidFill>
                <a:srgbClr val="000000"/>
              </a:solidFill>
              <a:effectLst/>
              <a:latin typeface="system-ui"/>
            </a:endParaRPr>
          </a:p>
          <a:p>
            <a:pPr marL="457200" indent="-457200">
              <a:buFont typeface="Arial" panose="020B0604020202020204" pitchFamily="34" charset="0"/>
              <a:buChar char="•"/>
            </a:pPr>
            <a:r>
              <a:rPr lang="en-US" sz="2800" b="1" i="1" dirty="0">
                <a:solidFill>
                  <a:schemeClr val="bg1"/>
                </a:solidFill>
                <a:latin typeface="DIN-Bold"/>
              </a:rPr>
              <a:t>We can anticipate that when people turn their backs on God, they will experience undesirable consequences.</a:t>
            </a:r>
          </a:p>
          <a:p>
            <a:pPr marL="457200" indent="-457200">
              <a:buFont typeface="Arial" panose="020B0604020202020204" pitchFamily="34" charset="0"/>
              <a:buChar char="•"/>
            </a:pPr>
            <a:endParaRPr lang="en-US" sz="2800" b="1" i="1" dirty="0">
              <a:solidFill>
                <a:schemeClr val="bg1"/>
              </a:solidFill>
              <a:latin typeface="DIN-Bold"/>
            </a:endParaRPr>
          </a:p>
          <a:p>
            <a:pPr marL="914400" lvl="1" indent="-457200">
              <a:buFont typeface="Arial" panose="020B0604020202020204" pitchFamily="34" charset="0"/>
              <a:buChar char="•"/>
            </a:pPr>
            <a:r>
              <a:rPr lang="en-US" sz="2800" i="1" dirty="0">
                <a:solidFill>
                  <a:schemeClr val="bg1"/>
                </a:solidFill>
                <a:latin typeface="DIN-Bold"/>
              </a:rPr>
              <a:t>How do people respond to desperate situations? How do you respond?</a:t>
            </a:r>
          </a:p>
          <a:p>
            <a:pPr marL="914400" lvl="1" indent="-457200">
              <a:buFont typeface="Arial" panose="020B0604020202020204" pitchFamily="34" charset="0"/>
              <a:buChar char="•"/>
            </a:pPr>
            <a:endParaRPr lang="en-US" sz="2800" i="1" dirty="0">
              <a:solidFill>
                <a:schemeClr val="bg1"/>
              </a:solidFill>
              <a:latin typeface="DIN-Bold"/>
            </a:endParaRPr>
          </a:p>
          <a:p>
            <a:pPr marL="914400" lvl="1" indent="-457200">
              <a:buFont typeface="Arial" panose="020B0604020202020204" pitchFamily="34" charset="0"/>
              <a:buChar char="•"/>
            </a:pPr>
            <a:r>
              <a:rPr lang="en-US" sz="2800" i="1" dirty="0">
                <a:solidFill>
                  <a:schemeClr val="bg1"/>
                </a:solidFill>
                <a:latin typeface="DIN-Bold"/>
              </a:rPr>
              <a:t>What outcomes should we anticipate if we live in disobedience to God?</a:t>
            </a:r>
          </a:p>
          <a:p>
            <a:endParaRPr lang="en-US" sz="2800" i="1" dirty="0">
              <a:solidFill>
                <a:schemeClr val="bg1"/>
              </a:solidFill>
              <a:latin typeface="DIN-Bold"/>
            </a:endParaRPr>
          </a:p>
        </p:txBody>
      </p:sp>
    </p:spTree>
    <p:extLst>
      <p:ext uri="{BB962C8B-B14F-4D97-AF65-F5344CB8AC3E}">
        <p14:creationId xmlns:p14="http://schemas.microsoft.com/office/powerpoint/2010/main" val="4790400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a:extLst>
            <a:ext uri="{FF2B5EF4-FFF2-40B4-BE49-F238E27FC236}">
              <a16:creationId xmlns:a16="http://schemas.microsoft.com/office/drawing/2014/main" id="{A0D0F0B4-4D13-D609-BD25-BF91A3017D3B}"/>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B5583A4F-16CF-DEB6-B5C6-1DD1158CF2C9}"/>
              </a:ext>
            </a:extLst>
          </p:cNvPr>
          <p:cNvPicPr>
            <a:picLocks noChangeAspect="1"/>
          </p:cNvPicPr>
          <p:nvPr/>
        </p:nvPicPr>
        <p:blipFill>
          <a:blip r:embed="rId4"/>
          <a:src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EFB59A48-72E3-E697-9AE6-C178EA4BE6B9}"/>
              </a:ext>
            </a:extLst>
          </p:cNvPr>
          <p:cNvSpPr txBox="1"/>
          <p:nvPr/>
        </p:nvSpPr>
        <p:spPr>
          <a:xfrm>
            <a:off x="664021" y="360673"/>
            <a:ext cx="11285524" cy="6771084"/>
          </a:xfrm>
          <a:prstGeom prst="rect">
            <a:avLst/>
          </a:prstGeom>
          <a:noFill/>
        </p:spPr>
        <p:txBody>
          <a:bodyPr wrap="square" rtlCol="0">
            <a:spAutoFit/>
          </a:bodyPr>
          <a:lstStyle/>
          <a:p>
            <a:pPr>
              <a:defRPr/>
            </a:pPr>
            <a:r>
              <a:rPr lang="en-US" sz="2800" b="1" i="1" dirty="0">
                <a:solidFill>
                  <a:prstClr val="black"/>
                </a:solidFill>
                <a:latin typeface="Gotham" panose="02000604040000020004" pitchFamily="2" charset="0"/>
                <a:ea typeface="Calibri" panose="020F0502020204030204" pitchFamily="34" charset="0"/>
                <a:cs typeface="Times New Roman" panose="02020603050405020304" pitchFamily="18" charset="0"/>
              </a:rPr>
              <a:t>Commission</a:t>
            </a:r>
            <a:r>
              <a:rPr kumimoji="0" lang="en-US" sz="2800" b="1" i="1" u="none" strike="noStrike" kern="1200" cap="none" spc="0" normalizeH="0" baseline="0" noProof="0" dirty="0">
                <a:ln>
                  <a:noFill/>
                </a:ln>
                <a:solidFill>
                  <a:prstClr val="black"/>
                </a:solidFill>
                <a:effectLst/>
                <a:uLnTx/>
                <a:uFillTx/>
                <a:latin typeface="Gotham" panose="02000604040000020004" pitchFamily="2" charset="0"/>
                <a:ea typeface="Calibri" panose="020F0502020204030204" pitchFamily="34" charset="0"/>
                <a:cs typeface="Times New Roman" panose="02020603050405020304" pitchFamily="18" charset="0"/>
              </a:rPr>
              <a:t> (Judges 6:11-14)</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sz="1400" b="1" i="0" dirty="0">
              <a:solidFill>
                <a:srgbClr val="000000"/>
              </a:solidFill>
              <a:effectLst/>
              <a:latin typeface="system-ui"/>
            </a:endParaRPr>
          </a:p>
          <a:p>
            <a:r>
              <a:rPr lang="en-US" sz="2800" b="1" baseline="30000" dirty="0">
                <a:solidFill>
                  <a:schemeClr val="bg1"/>
                </a:solidFill>
              </a:rPr>
              <a:t>11 </a:t>
            </a:r>
            <a:r>
              <a:rPr lang="en-US" sz="2800" dirty="0">
                <a:solidFill>
                  <a:schemeClr val="bg1"/>
                </a:solidFill>
              </a:rPr>
              <a:t>The angel of the Lord came, and he sat under the oak that was in Ophrah, which belonged to Joash, the Abiezrite. His son Gideon was threshing wheat in the winepress in order to hide it from the Midianites. </a:t>
            </a:r>
          </a:p>
          <a:p>
            <a:endParaRPr lang="en-US" sz="2800" b="1" baseline="30000" dirty="0">
              <a:solidFill>
                <a:schemeClr val="bg1"/>
              </a:solidFill>
            </a:endParaRPr>
          </a:p>
          <a:p>
            <a:r>
              <a:rPr lang="en-US" sz="2800" b="1" baseline="30000" dirty="0">
                <a:solidFill>
                  <a:schemeClr val="bg1"/>
                </a:solidFill>
              </a:rPr>
              <a:t>12 </a:t>
            </a:r>
            <a:r>
              <a:rPr lang="en-US" sz="2800" dirty="0">
                <a:solidFill>
                  <a:schemeClr val="bg1"/>
                </a:solidFill>
              </a:rPr>
              <a:t>Then the angel of the Lord appeared to him and said, “The Lord is with you, valiant warrior.”</a:t>
            </a:r>
          </a:p>
          <a:p>
            <a:endParaRPr lang="en-US" sz="2800" b="1" baseline="30000" dirty="0">
              <a:solidFill>
                <a:schemeClr val="bg1"/>
              </a:solidFill>
            </a:endParaRPr>
          </a:p>
          <a:p>
            <a:r>
              <a:rPr lang="en-US" sz="2800" b="1" baseline="30000" dirty="0">
                <a:solidFill>
                  <a:schemeClr val="bg1"/>
                </a:solidFill>
              </a:rPr>
              <a:t>13 </a:t>
            </a:r>
            <a:r>
              <a:rPr lang="en-US" sz="2800" dirty="0">
                <a:solidFill>
                  <a:schemeClr val="bg1"/>
                </a:solidFill>
              </a:rPr>
              <a:t>Gideon said to him, “Please, my lord, if the Lord is with us, why has all this happened? And where are all his wonders that our ancestors told us about? They said, ‘Hasn’t the Lord brought us out of Egypt?’ But now the Lord has abandoned us and handed us over to Midian.”</a:t>
            </a:r>
          </a:p>
          <a:p>
            <a:endParaRPr lang="en-US" sz="2800" b="1" baseline="30000" dirty="0">
              <a:solidFill>
                <a:schemeClr val="bg1"/>
              </a:solidFill>
            </a:endParaRPr>
          </a:p>
          <a:p>
            <a:r>
              <a:rPr lang="en-US" sz="2800" b="1" baseline="30000" dirty="0">
                <a:solidFill>
                  <a:schemeClr val="bg1"/>
                </a:solidFill>
              </a:rPr>
              <a:t>14 </a:t>
            </a:r>
            <a:r>
              <a:rPr lang="en-US" sz="2800" dirty="0">
                <a:solidFill>
                  <a:schemeClr val="bg1"/>
                </a:solidFill>
              </a:rPr>
              <a:t>The Lord turned to him and said, “Go in the strength you have and deliver Israel from the grasp of Midian. I am sending you!”</a:t>
            </a:r>
          </a:p>
          <a:p>
            <a:pPr algn="l">
              <a:buNone/>
            </a:pPr>
            <a:endParaRPr lang="en-US" sz="2800" b="0" i="0" dirty="0">
              <a:solidFill>
                <a:srgbClr val="000000"/>
              </a:solidFill>
              <a:effectLst/>
              <a:latin typeface="system-ui"/>
            </a:endParaRPr>
          </a:p>
        </p:txBody>
      </p:sp>
    </p:spTree>
    <p:extLst>
      <p:ext uri="{BB962C8B-B14F-4D97-AF65-F5344CB8AC3E}">
        <p14:creationId xmlns:p14="http://schemas.microsoft.com/office/powerpoint/2010/main" val="3953794467"/>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29AF8C"/>
      </a:accent1>
      <a:accent2>
        <a:srgbClr val="97BE49"/>
      </a:accent2>
      <a:accent3>
        <a:srgbClr val="3D9CCC"/>
      </a:accent3>
      <a:accent4>
        <a:srgbClr val="7C60C6"/>
      </a:accent4>
      <a:accent5>
        <a:srgbClr val="C9492C"/>
      </a:accent5>
      <a:accent6>
        <a:srgbClr val="D58C2E"/>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3E4F19A7-A959-40BB-972C-4880BAF8EB09}"/>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77f16271-2830-4c2f-ab34-b362f4d72335" xsi:nil="true"/>
    <lcf76f155ced4ddcb4097134ff3c332f xmlns="3c30883b-b08b-420b-82ed-e9c04d87cd19">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258BBE2BB0DF774F88AF48FB80891300" ma:contentTypeVersion="16" ma:contentTypeDescription="Create a new document." ma:contentTypeScope="" ma:versionID="3a80fefcd397321ac8878495e54aee0a">
  <xsd:schema xmlns:xsd="http://www.w3.org/2001/XMLSchema" xmlns:xs="http://www.w3.org/2001/XMLSchema" xmlns:p="http://schemas.microsoft.com/office/2006/metadata/properties" xmlns:ns2="3c30883b-b08b-420b-82ed-e9c04d87cd19" xmlns:ns3="77f16271-2830-4c2f-ab34-b362f4d72335" targetNamespace="http://schemas.microsoft.com/office/2006/metadata/properties" ma:root="true" ma:fieldsID="d5cbab20257c496b89847a9336317681" ns2:_="" ns3:_="">
    <xsd:import namespace="3c30883b-b08b-420b-82ed-e9c04d87cd19"/>
    <xsd:import namespace="77f16271-2830-4c2f-ab34-b362f4d72335"/>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30883b-b08b-420b-82ed-e9c04d87cd1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95754a65-b2fa-4c49-b298-75691b9803bf" ma:termSetId="09814cd3-568e-fe90-9814-8d621ff8fb84" ma:anchorId="fba54fb3-c3e1-fe81-a776-ca4b69148c4d" ma:open="true" ma:isKeyword="false">
      <xsd:complexType>
        <xsd:sequence>
          <xsd:element ref="pc:Terms" minOccurs="0" maxOccurs="1"/>
        </xsd:sequence>
      </xsd:complexType>
    </xsd:element>
    <xsd:element name="MediaServiceLocation" ma:index="23"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7f16271-2830-4c2f-ab34-b362f4d72335"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8b0621b1-ca00-41fb-869b-0bd64366ca1c}" ma:internalName="TaxCatchAll" ma:showField="CatchAllData" ma:web="77f16271-2830-4c2f-ab34-b362f4d7233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659C73A-9B5D-43F7-BD94-40559A7023F8}">
  <ds:schemaRefs>
    <ds:schemaRef ds:uri="http://schemas.microsoft.com/sharepoint/v3/contenttype/forms"/>
  </ds:schemaRefs>
</ds:datastoreItem>
</file>

<file path=customXml/itemProps2.xml><?xml version="1.0" encoding="utf-8"?>
<ds:datastoreItem xmlns:ds="http://schemas.openxmlformats.org/officeDocument/2006/customXml" ds:itemID="{E8069879-EA21-46BC-8C0E-D8E39B230494}">
  <ds:schemaRefs>
    <ds:schemaRef ds:uri="3c30883b-b08b-420b-82ed-e9c04d87cd19"/>
    <ds:schemaRef ds:uri="77f16271-2830-4c2f-ab34-b362f4d72335"/>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E0D694C3-4F52-4657-B4EF-0E4D30F33A9A}">
  <ds:schemaRefs>
    <ds:schemaRef ds:uri="3c30883b-b08b-420b-82ed-e9c04d87cd19"/>
    <ds:schemaRef ds:uri="77f16271-2830-4c2f-ab34-b362f4d7233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Office 2013 - 2022 Theme</Template>
  <TotalTime>1464</TotalTime>
  <Words>737</Words>
  <Application>Microsoft Office PowerPoint</Application>
  <PresentationFormat>Widescreen</PresentationFormat>
  <Paragraphs>85</Paragraphs>
  <Slides>13</Slides>
  <Notes>10</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13</vt:i4>
      </vt:variant>
    </vt:vector>
  </HeadingPairs>
  <TitlesOfParts>
    <vt:vector size="25" baseType="lpstr">
      <vt:lpstr>Aptos</vt:lpstr>
      <vt:lpstr>Aptos Display</vt:lpstr>
      <vt:lpstr>arial</vt:lpstr>
      <vt:lpstr>arial</vt:lpstr>
      <vt:lpstr>Calibri</vt:lpstr>
      <vt:lpstr>Calibri Light</vt:lpstr>
      <vt:lpstr>DIN-Bold</vt:lpstr>
      <vt:lpstr>Gotham</vt:lpstr>
      <vt:lpstr>Gotham Light</vt:lpstr>
      <vt:lpstr>system-ui</vt:lpstr>
      <vt:lpstr>Office Theme</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Rebecca Diaz de Leon</dc:creator>
  <cp:lastModifiedBy>Christine Aparicio</cp:lastModifiedBy>
  <cp:revision>14</cp:revision>
  <cp:lastPrinted>2023-07-19T18:11:49Z</cp:lastPrinted>
  <dcterms:created xsi:type="dcterms:W3CDTF">2020-05-13T16:18:50Z</dcterms:created>
  <dcterms:modified xsi:type="dcterms:W3CDTF">2026-07-26T15:25:08Z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0x010100258BBE2BB0DF774F88AF48FB80891300</vt:lpwstr>
  </property>
  <property fmtid="{D5CDD505-2E9C-101B-9397-08002B2CF9AE}" pid="3" name="MediaServiceImageTags">
    <vt:lpwstr/>
  </property>
</Properties>
</file>