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72" r:id="rId5"/>
  </p:sldMasterIdLst>
  <p:notesMasterIdLst>
    <p:notesMasterId r:id="rId19"/>
  </p:notesMasterIdLst>
  <p:sldIdLst>
    <p:sldId id="333" r:id="rId6"/>
    <p:sldId id="332" r:id="rId7"/>
    <p:sldId id="351" r:id="rId8"/>
    <p:sldId id="336" r:id="rId9"/>
    <p:sldId id="354" r:id="rId10"/>
    <p:sldId id="345" r:id="rId11"/>
    <p:sldId id="352" r:id="rId12"/>
    <p:sldId id="355" r:id="rId13"/>
    <p:sldId id="347" r:id="rId14"/>
    <p:sldId id="348" r:id="rId15"/>
    <p:sldId id="356" r:id="rId16"/>
    <p:sldId id="349" r:id="rId17"/>
    <p:sldId id="327" r:id="rId18"/>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3832"/>
    <a:srgbClr val="1D4D59"/>
    <a:srgbClr val="454B3D"/>
    <a:srgbClr val="504651"/>
    <a:srgbClr val="685F26"/>
    <a:srgbClr val="6A451B"/>
    <a:srgbClr val="304B56"/>
    <a:srgbClr val="11301B"/>
    <a:srgbClr val="EAE4E2"/>
    <a:srgbClr val="EDE8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77127F-6998-49F6-B26A-48ADC07ADFED}" v="4" dt="2026-05-12T16:52:21.609"/>
    <p1510:client id="{4AF918AE-F25A-4E65-9CDA-51181689C03B}" v="5" dt="2026-05-13T16:25:11.0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583"/>
    <p:restoredTop sz="83516" autoAdjust="0"/>
  </p:normalViewPr>
  <p:slideViewPr>
    <p:cSldViewPr snapToGrid="0" showGuides="1">
      <p:cViewPr varScale="1">
        <p:scale>
          <a:sx n="70" d="100"/>
          <a:sy n="70" d="100"/>
        </p:scale>
        <p:origin x="92" y="1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AE3FB766-934B-4B42-8B56-E955A271B11E}" type="datetimeFigureOut">
              <a:rPr lang="en-US" smtClean="0"/>
              <a:t>7/26/2026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39BD52CF-FCCD-4535-8A25-59B316DB53D8}" type="slidenum">
              <a:rPr lang="en-US" smtClean="0"/>
              <a:t>‹#›</a:t>
            </a:fld>
            <a:endParaRPr lang="en-US"/>
          </a:p>
        </p:txBody>
      </p:sp>
    </p:spTree>
    <p:extLst>
      <p:ext uri="{BB962C8B-B14F-4D97-AF65-F5344CB8AC3E}">
        <p14:creationId xmlns:p14="http://schemas.microsoft.com/office/powerpoint/2010/main" val="52113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D52CF-FCCD-4535-8A25-59B316DB53D8}" type="slidenum">
              <a:rPr lang="en-US" smtClean="0"/>
              <a:t>1</a:t>
            </a:fld>
            <a:endParaRPr lang="en-US"/>
          </a:p>
        </p:txBody>
      </p:sp>
    </p:spTree>
    <p:extLst>
      <p:ext uri="{BB962C8B-B14F-4D97-AF65-F5344CB8AC3E}">
        <p14:creationId xmlns:p14="http://schemas.microsoft.com/office/powerpoint/2010/main" val="34827557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D52CF-FCCD-4535-8A25-59B316DB53D8}" type="slidenum">
              <a:rPr lang="en-US" smtClean="0"/>
              <a:t>13</a:t>
            </a:fld>
            <a:endParaRPr lang="en-US"/>
          </a:p>
        </p:txBody>
      </p:sp>
    </p:spTree>
    <p:extLst>
      <p:ext uri="{BB962C8B-B14F-4D97-AF65-F5344CB8AC3E}">
        <p14:creationId xmlns:p14="http://schemas.microsoft.com/office/powerpoint/2010/main" val="3654305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D52CF-FCCD-4535-8A25-59B316DB53D8}" type="slidenum">
              <a:rPr lang="en-US" smtClean="0"/>
              <a:t>2</a:t>
            </a:fld>
            <a:endParaRPr lang="en-US"/>
          </a:p>
        </p:txBody>
      </p:sp>
    </p:spTree>
    <p:extLst>
      <p:ext uri="{BB962C8B-B14F-4D97-AF65-F5344CB8AC3E}">
        <p14:creationId xmlns:p14="http://schemas.microsoft.com/office/powerpoint/2010/main" val="906534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D52CF-FCCD-4535-8A25-59B316DB53D8}" type="slidenum">
              <a:rPr lang="en-US" smtClean="0"/>
              <a:t>4</a:t>
            </a:fld>
            <a:endParaRPr lang="en-US"/>
          </a:p>
        </p:txBody>
      </p:sp>
    </p:spTree>
    <p:extLst>
      <p:ext uri="{BB962C8B-B14F-4D97-AF65-F5344CB8AC3E}">
        <p14:creationId xmlns:p14="http://schemas.microsoft.com/office/powerpoint/2010/main" val="3658992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1142A-C30C-343D-106F-5D725A6195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AF6F69-FF79-6838-CC42-35E0960693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F2DE56-B2E4-1303-D44E-2E4C7656D8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962D9DB-D230-2996-262B-2D4C4B2DBACF}"/>
              </a:ext>
            </a:extLst>
          </p:cNvPr>
          <p:cNvSpPr>
            <a:spLocks noGrp="1"/>
          </p:cNvSpPr>
          <p:nvPr>
            <p:ph type="sldNum" sz="quarter" idx="5"/>
          </p:nvPr>
        </p:nvSpPr>
        <p:spPr/>
        <p:txBody>
          <a:bodyPr/>
          <a:lstStyle/>
          <a:p>
            <a:fld id="{39BD52CF-FCCD-4535-8A25-59B316DB53D8}" type="slidenum">
              <a:rPr lang="en-US" smtClean="0"/>
              <a:t>5</a:t>
            </a:fld>
            <a:endParaRPr lang="en-US"/>
          </a:p>
        </p:txBody>
      </p:sp>
    </p:spTree>
    <p:extLst>
      <p:ext uri="{BB962C8B-B14F-4D97-AF65-F5344CB8AC3E}">
        <p14:creationId xmlns:p14="http://schemas.microsoft.com/office/powerpoint/2010/main" val="1901054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5846B-DE3D-8BEC-A8D1-E3FE8029DB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8AB6EA-A94B-B49D-0145-E972F2CA14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4A7CF9-CED5-D9D7-9AA0-5BB50BB1A62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FDC7EF-C35A-2343-CCA2-7022207D8D41}"/>
              </a:ext>
            </a:extLst>
          </p:cNvPr>
          <p:cNvSpPr>
            <a:spLocks noGrp="1"/>
          </p:cNvSpPr>
          <p:nvPr>
            <p:ph type="sldNum" sz="quarter" idx="5"/>
          </p:nvPr>
        </p:nvSpPr>
        <p:spPr/>
        <p:txBody>
          <a:bodyPr/>
          <a:lstStyle/>
          <a:p>
            <a:fld id="{39BD52CF-FCCD-4535-8A25-59B316DB53D8}" type="slidenum">
              <a:rPr lang="en-US" smtClean="0"/>
              <a:t>6</a:t>
            </a:fld>
            <a:endParaRPr lang="en-US"/>
          </a:p>
        </p:txBody>
      </p:sp>
    </p:spTree>
    <p:extLst>
      <p:ext uri="{BB962C8B-B14F-4D97-AF65-F5344CB8AC3E}">
        <p14:creationId xmlns:p14="http://schemas.microsoft.com/office/powerpoint/2010/main" val="65934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989E2-BE74-3906-F4DE-04E58E44D0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B98820-1A83-F745-7F70-88D8E2D9BE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708299-B892-60E6-8B80-A4A9FFB3BF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A96B7AF-AF9E-230B-8E72-E2531CE38F45}"/>
              </a:ext>
            </a:extLst>
          </p:cNvPr>
          <p:cNvSpPr>
            <a:spLocks noGrp="1"/>
          </p:cNvSpPr>
          <p:nvPr>
            <p:ph type="sldNum" sz="quarter" idx="5"/>
          </p:nvPr>
        </p:nvSpPr>
        <p:spPr/>
        <p:txBody>
          <a:bodyPr/>
          <a:lstStyle/>
          <a:p>
            <a:fld id="{39BD52CF-FCCD-4535-8A25-59B316DB53D8}" type="slidenum">
              <a:rPr lang="en-US" smtClean="0"/>
              <a:t>7</a:t>
            </a:fld>
            <a:endParaRPr lang="en-US"/>
          </a:p>
        </p:txBody>
      </p:sp>
    </p:spTree>
    <p:extLst>
      <p:ext uri="{BB962C8B-B14F-4D97-AF65-F5344CB8AC3E}">
        <p14:creationId xmlns:p14="http://schemas.microsoft.com/office/powerpoint/2010/main" val="5798006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277BC-54CF-DCD4-BB58-629EFD876A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99DB84-C639-E532-132D-EA00DF470A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02798B-5373-E834-A37A-5AE9F5394B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0F56FCD-1664-F86A-58F5-0F86DF373462}"/>
              </a:ext>
            </a:extLst>
          </p:cNvPr>
          <p:cNvSpPr>
            <a:spLocks noGrp="1"/>
          </p:cNvSpPr>
          <p:nvPr>
            <p:ph type="sldNum" sz="quarter" idx="5"/>
          </p:nvPr>
        </p:nvSpPr>
        <p:spPr/>
        <p:txBody>
          <a:bodyPr/>
          <a:lstStyle/>
          <a:p>
            <a:fld id="{39BD52CF-FCCD-4535-8A25-59B316DB53D8}" type="slidenum">
              <a:rPr lang="en-US" smtClean="0"/>
              <a:t>8</a:t>
            </a:fld>
            <a:endParaRPr lang="en-US"/>
          </a:p>
        </p:txBody>
      </p:sp>
    </p:spTree>
    <p:extLst>
      <p:ext uri="{BB962C8B-B14F-4D97-AF65-F5344CB8AC3E}">
        <p14:creationId xmlns:p14="http://schemas.microsoft.com/office/powerpoint/2010/main" val="2022935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9C5FE-5F37-2F66-DAD4-C421448218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3D934B-B826-5C31-16B2-FF22423FC4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656184-43B7-68C7-FD52-7D30CB1EC8A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D849795-FD21-F057-6EC0-5D4256888016}"/>
              </a:ext>
            </a:extLst>
          </p:cNvPr>
          <p:cNvSpPr>
            <a:spLocks noGrp="1"/>
          </p:cNvSpPr>
          <p:nvPr>
            <p:ph type="sldNum" sz="quarter" idx="5"/>
          </p:nvPr>
        </p:nvSpPr>
        <p:spPr/>
        <p:txBody>
          <a:bodyPr/>
          <a:lstStyle/>
          <a:p>
            <a:fld id="{39BD52CF-FCCD-4535-8A25-59B316DB53D8}" type="slidenum">
              <a:rPr lang="en-US" smtClean="0"/>
              <a:t>10</a:t>
            </a:fld>
            <a:endParaRPr lang="en-US"/>
          </a:p>
        </p:txBody>
      </p:sp>
    </p:spTree>
    <p:extLst>
      <p:ext uri="{BB962C8B-B14F-4D97-AF65-F5344CB8AC3E}">
        <p14:creationId xmlns:p14="http://schemas.microsoft.com/office/powerpoint/2010/main" val="29759347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69E06-BEA1-7359-9134-0209A3CA0E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42625D-892D-6846-B493-AE66A2CE24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588E30-8B90-568F-D508-FD6B1A7A03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9D0D12-831A-1333-145D-7942972A2747}"/>
              </a:ext>
            </a:extLst>
          </p:cNvPr>
          <p:cNvSpPr>
            <a:spLocks noGrp="1"/>
          </p:cNvSpPr>
          <p:nvPr>
            <p:ph type="sldNum" sz="quarter" idx="5"/>
          </p:nvPr>
        </p:nvSpPr>
        <p:spPr/>
        <p:txBody>
          <a:bodyPr/>
          <a:lstStyle/>
          <a:p>
            <a:fld id="{39BD52CF-FCCD-4535-8A25-59B316DB53D8}" type="slidenum">
              <a:rPr lang="en-US" smtClean="0"/>
              <a:t>11</a:t>
            </a:fld>
            <a:endParaRPr lang="en-US"/>
          </a:p>
        </p:txBody>
      </p:sp>
    </p:spTree>
    <p:extLst>
      <p:ext uri="{BB962C8B-B14F-4D97-AF65-F5344CB8AC3E}">
        <p14:creationId xmlns:p14="http://schemas.microsoft.com/office/powerpoint/2010/main" val="609150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2CD3D7-0C5A-AB48-A28E-9C1D0704F253}"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39127504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2CD3D7-0C5A-AB48-A28E-9C1D0704F253}"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1988460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2CD3D7-0C5A-AB48-A28E-9C1D0704F253}"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21478307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7C6E4-BCAB-8C8E-73E3-0D57CBE9CF7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73EA4FC-72EC-E549-FFDE-665EE731A6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E8ABCE0-F853-7512-2750-C4C49623A22B}"/>
              </a:ext>
            </a:extLst>
          </p:cNvPr>
          <p:cNvSpPr>
            <a:spLocks noGrp="1"/>
          </p:cNvSpPr>
          <p:nvPr>
            <p:ph type="dt" sz="half" idx="10"/>
          </p:nvPr>
        </p:nvSpPr>
        <p:spPr/>
        <p:txBody>
          <a:bodyPr/>
          <a:lstStyle/>
          <a:p>
            <a:fld id="{A9B4FCDD-766B-4E62-9C00-7867FCD603CA}" type="datetimeFigureOut">
              <a:rPr lang="en-US" smtClean="0"/>
              <a:t>7/26/2026</a:t>
            </a:fld>
            <a:endParaRPr lang="en-US"/>
          </a:p>
        </p:txBody>
      </p:sp>
      <p:sp>
        <p:nvSpPr>
          <p:cNvPr id="5" name="Footer Placeholder 4">
            <a:extLst>
              <a:ext uri="{FF2B5EF4-FFF2-40B4-BE49-F238E27FC236}">
                <a16:creationId xmlns:a16="http://schemas.microsoft.com/office/drawing/2014/main" id="{F9BEFB24-FE05-519A-5043-0E3B3CB5B0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729220-72CD-5449-412F-BE5543399DEB}"/>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40515892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10968-0241-A9DC-853A-1645AD133E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3E0004-DDA8-D787-A0A7-C996251819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CDCF09-0951-E7EB-1713-4AA3A55D80CD}"/>
              </a:ext>
            </a:extLst>
          </p:cNvPr>
          <p:cNvSpPr>
            <a:spLocks noGrp="1"/>
          </p:cNvSpPr>
          <p:nvPr>
            <p:ph type="dt" sz="half" idx="10"/>
          </p:nvPr>
        </p:nvSpPr>
        <p:spPr/>
        <p:txBody>
          <a:bodyPr/>
          <a:lstStyle/>
          <a:p>
            <a:fld id="{A9B4FCDD-766B-4E62-9C00-7867FCD603CA}" type="datetimeFigureOut">
              <a:rPr lang="en-US" smtClean="0"/>
              <a:t>7/26/2026</a:t>
            </a:fld>
            <a:endParaRPr lang="en-US"/>
          </a:p>
        </p:txBody>
      </p:sp>
      <p:sp>
        <p:nvSpPr>
          <p:cNvPr id="5" name="Footer Placeholder 4">
            <a:extLst>
              <a:ext uri="{FF2B5EF4-FFF2-40B4-BE49-F238E27FC236}">
                <a16:creationId xmlns:a16="http://schemas.microsoft.com/office/drawing/2014/main" id="{3DE02E93-01C1-2654-FD90-EBEB1F103E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02BD90-E1C6-23E2-A9DE-2D868B82FEB3}"/>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3177620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D090B-A08C-1C24-C54B-99F5A89C6A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C88D3F8-5F57-240A-0424-4A65EB6B394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0FB32B2-504C-6485-698F-359C69BB40BA}"/>
              </a:ext>
            </a:extLst>
          </p:cNvPr>
          <p:cNvSpPr>
            <a:spLocks noGrp="1"/>
          </p:cNvSpPr>
          <p:nvPr>
            <p:ph type="dt" sz="half" idx="10"/>
          </p:nvPr>
        </p:nvSpPr>
        <p:spPr/>
        <p:txBody>
          <a:bodyPr/>
          <a:lstStyle/>
          <a:p>
            <a:fld id="{A9B4FCDD-766B-4E62-9C00-7867FCD603CA}" type="datetimeFigureOut">
              <a:rPr lang="en-US" smtClean="0"/>
              <a:t>7/26/2026</a:t>
            </a:fld>
            <a:endParaRPr lang="en-US"/>
          </a:p>
        </p:txBody>
      </p:sp>
      <p:sp>
        <p:nvSpPr>
          <p:cNvPr id="5" name="Footer Placeholder 4">
            <a:extLst>
              <a:ext uri="{FF2B5EF4-FFF2-40B4-BE49-F238E27FC236}">
                <a16:creationId xmlns:a16="http://schemas.microsoft.com/office/drawing/2014/main" id="{9F04C76F-47A9-AB71-7DEB-F673937FDC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D360C5-DEC8-4066-923F-8B72181CB03F}"/>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3925665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A8C94-6D99-6AC3-1EF7-2F0362EB08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C441B4D-81E9-B2A4-CEBF-F7108598A91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500754E-A2B8-4CDA-B847-445D9D930ED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4F7B693-4F70-5B4A-002D-6273E9B848EE}"/>
              </a:ext>
            </a:extLst>
          </p:cNvPr>
          <p:cNvSpPr>
            <a:spLocks noGrp="1"/>
          </p:cNvSpPr>
          <p:nvPr>
            <p:ph type="dt" sz="half" idx="10"/>
          </p:nvPr>
        </p:nvSpPr>
        <p:spPr/>
        <p:txBody>
          <a:bodyPr/>
          <a:lstStyle/>
          <a:p>
            <a:fld id="{A9B4FCDD-766B-4E62-9C00-7867FCD603CA}" type="datetimeFigureOut">
              <a:rPr lang="en-US" smtClean="0"/>
              <a:t>7/26/2026</a:t>
            </a:fld>
            <a:endParaRPr lang="en-US"/>
          </a:p>
        </p:txBody>
      </p:sp>
      <p:sp>
        <p:nvSpPr>
          <p:cNvPr id="6" name="Footer Placeholder 5">
            <a:extLst>
              <a:ext uri="{FF2B5EF4-FFF2-40B4-BE49-F238E27FC236}">
                <a16:creationId xmlns:a16="http://schemas.microsoft.com/office/drawing/2014/main" id="{3D613803-3A0B-1325-03B4-73ADC811E1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E27C89-55F5-C760-B2BA-F264238F96D6}"/>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36196190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4F49E-1F3A-7C5C-CE89-7ACA1EDC9EA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6A9A141-E9C4-6803-A119-A33E6D96A3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72D70B-10E1-FB0E-B222-228891E7BCB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BCF3F57-BFDE-7576-3AC0-6593EFD776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DE8EF1-B4B0-7077-311E-C050D1EB445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C0AC0D-AED0-CF1F-5794-12A8DE0E6728}"/>
              </a:ext>
            </a:extLst>
          </p:cNvPr>
          <p:cNvSpPr>
            <a:spLocks noGrp="1"/>
          </p:cNvSpPr>
          <p:nvPr>
            <p:ph type="dt" sz="half" idx="10"/>
          </p:nvPr>
        </p:nvSpPr>
        <p:spPr/>
        <p:txBody>
          <a:bodyPr/>
          <a:lstStyle/>
          <a:p>
            <a:fld id="{A9B4FCDD-766B-4E62-9C00-7867FCD603CA}" type="datetimeFigureOut">
              <a:rPr lang="en-US" smtClean="0"/>
              <a:t>7/26/2026</a:t>
            </a:fld>
            <a:endParaRPr lang="en-US"/>
          </a:p>
        </p:txBody>
      </p:sp>
      <p:sp>
        <p:nvSpPr>
          <p:cNvPr id="8" name="Footer Placeholder 7">
            <a:extLst>
              <a:ext uri="{FF2B5EF4-FFF2-40B4-BE49-F238E27FC236}">
                <a16:creationId xmlns:a16="http://schemas.microsoft.com/office/drawing/2014/main" id="{DB9A3781-3F26-D4AB-717C-FFA257EA8AE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8A236DC-DD32-55F1-1931-7FC1168A1C7C}"/>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21993074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527B2-211D-104D-81CC-765A6FE5B8C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08CD1DC-3377-4FCD-E6D8-3BACFE082E9C}"/>
              </a:ext>
            </a:extLst>
          </p:cNvPr>
          <p:cNvSpPr>
            <a:spLocks noGrp="1"/>
          </p:cNvSpPr>
          <p:nvPr>
            <p:ph type="dt" sz="half" idx="10"/>
          </p:nvPr>
        </p:nvSpPr>
        <p:spPr/>
        <p:txBody>
          <a:bodyPr/>
          <a:lstStyle/>
          <a:p>
            <a:fld id="{A9B4FCDD-766B-4E62-9C00-7867FCD603CA}" type="datetimeFigureOut">
              <a:rPr lang="en-US" smtClean="0"/>
              <a:t>7/26/2026</a:t>
            </a:fld>
            <a:endParaRPr lang="en-US"/>
          </a:p>
        </p:txBody>
      </p:sp>
      <p:sp>
        <p:nvSpPr>
          <p:cNvPr id="4" name="Footer Placeholder 3">
            <a:extLst>
              <a:ext uri="{FF2B5EF4-FFF2-40B4-BE49-F238E27FC236}">
                <a16:creationId xmlns:a16="http://schemas.microsoft.com/office/drawing/2014/main" id="{0BAF080B-B2D5-9E7C-64A9-CA341ABCB8A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5E4AB05-A1CE-6ED6-5636-F63428D64F24}"/>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21661607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715B26-B617-D818-D462-07F5035752DD}"/>
              </a:ext>
            </a:extLst>
          </p:cNvPr>
          <p:cNvSpPr>
            <a:spLocks noGrp="1"/>
          </p:cNvSpPr>
          <p:nvPr>
            <p:ph type="dt" sz="half" idx="10"/>
          </p:nvPr>
        </p:nvSpPr>
        <p:spPr/>
        <p:txBody>
          <a:bodyPr/>
          <a:lstStyle/>
          <a:p>
            <a:fld id="{A9B4FCDD-766B-4E62-9C00-7867FCD603CA}" type="datetimeFigureOut">
              <a:rPr lang="en-US" smtClean="0"/>
              <a:t>7/26/2026</a:t>
            </a:fld>
            <a:endParaRPr lang="en-US"/>
          </a:p>
        </p:txBody>
      </p:sp>
      <p:sp>
        <p:nvSpPr>
          <p:cNvPr id="3" name="Footer Placeholder 2">
            <a:extLst>
              <a:ext uri="{FF2B5EF4-FFF2-40B4-BE49-F238E27FC236}">
                <a16:creationId xmlns:a16="http://schemas.microsoft.com/office/drawing/2014/main" id="{6034A478-B45B-BFC7-7D47-0557C49DA79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0F0D07-63B7-00D3-EED3-44F232F54382}"/>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11923878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C92EA-C087-BCAC-A960-D62FD7F675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EBFAAF0-EC2C-3AFA-B245-BBDBAEB4A2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E9B5CEE-C678-BB88-6049-A368756EA5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37F982-9ACC-459F-A07B-C2C16181ACB8}"/>
              </a:ext>
            </a:extLst>
          </p:cNvPr>
          <p:cNvSpPr>
            <a:spLocks noGrp="1"/>
          </p:cNvSpPr>
          <p:nvPr>
            <p:ph type="dt" sz="half" idx="10"/>
          </p:nvPr>
        </p:nvSpPr>
        <p:spPr/>
        <p:txBody>
          <a:bodyPr/>
          <a:lstStyle/>
          <a:p>
            <a:fld id="{A9B4FCDD-766B-4E62-9C00-7867FCD603CA}" type="datetimeFigureOut">
              <a:rPr lang="en-US" smtClean="0"/>
              <a:t>7/26/2026</a:t>
            </a:fld>
            <a:endParaRPr lang="en-US"/>
          </a:p>
        </p:txBody>
      </p:sp>
      <p:sp>
        <p:nvSpPr>
          <p:cNvPr id="6" name="Footer Placeholder 5">
            <a:extLst>
              <a:ext uri="{FF2B5EF4-FFF2-40B4-BE49-F238E27FC236}">
                <a16:creationId xmlns:a16="http://schemas.microsoft.com/office/drawing/2014/main" id="{42FD0BC8-E591-60FE-0E4E-DA9F78E9C9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85EE30-A728-3334-3A4A-1C9342D0D4AA}"/>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663586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2CD3D7-0C5A-AB48-A28E-9C1D0704F253}"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04F32-9C28-654B-9128-9BBED3C14F06}" type="slidenum">
              <a:rPr lang="en-US" smtClean="0"/>
              <a:t>‹#›</a:t>
            </a:fld>
            <a:endParaRPr lang="en-US"/>
          </a:p>
        </p:txBody>
      </p:sp>
      <p:pic>
        <p:nvPicPr>
          <p:cNvPr id="8" name="Picture 7" descr="A screenshot of a video game&#10;&#10;Description automatically generated">
            <a:extLst>
              <a:ext uri="{FF2B5EF4-FFF2-40B4-BE49-F238E27FC236}">
                <a16:creationId xmlns:a16="http://schemas.microsoft.com/office/drawing/2014/main" id="{74DBB72E-FFBE-9268-B71A-7FDE32D807B8}"/>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33483311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AE0C1-281D-84D9-FEAF-5B46EB109D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8913A57-B376-D3F5-2EBF-B205BAFDF74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1C42041-B4E8-6DE1-15E1-0809AE6D47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2EF4ED-862D-AFA7-D998-DFB488EE5624}"/>
              </a:ext>
            </a:extLst>
          </p:cNvPr>
          <p:cNvSpPr>
            <a:spLocks noGrp="1"/>
          </p:cNvSpPr>
          <p:nvPr>
            <p:ph type="dt" sz="half" idx="10"/>
          </p:nvPr>
        </p:nvSpPr>
        <p:spPr/>
        <p:txBody>
          <a:bodyPr/>
          <a:lstStyle/>
          <a:p>
            <a:fld id="{A9B4FCDD-766B-4E62-9C00-7867FCD603CA}" type="datetimeFigureOut">
              <a:rPr lang="en-US" smtClean="0"/>
              <a:t>7/26/2026</a:t>
            </a:fld>
            <a:endParaRPr lang="en-US"/>
          </a:p>
        </p:txBody>
      </p:sp>
      <p:sp>
        <p:nvSpPr>
          <p:cNvPr id="6" name="Footer Placeholder 5">
            <a:extLst>
              <a:ext uri="{FF2B5EF4-FFF2-40B4-BE49-F238E27FC236}">
                <a16:creationId xmlns:a16="http://schemas.microsoft.com/office/drawing/2014/main" id="{69C140C2-70A2-EF14-7ECE-4CFFC6D06B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3593E1-6A13-6772-2609-A7D861002FFF}"/>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22284808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9B9D0-87F2-3FAE-3BA1-714204CFE88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58DFA57-3E49-7D06-BE52-5C9D2D8D7D3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33F653-9FD0-593B-0580-1105E4583F46}"/>
              </a:ext>
            </a:extLst>
          </p:cNvPr>
          <p:cNvSpPr>
            <a:spLocks noGrp="1"/>
          </p:cNvSpPr>
          <p:nvPr>
            <p:ph type="dt" sz="half" idx="10"/>
          </p:nvPr>
        </p:nvSpPr>
        <p:spPr/>
        <p:txBody>
          <a:bodyPr/>
          <a:lstStyle/>
          <a:p>
            <a:fld id="{A9B4FCDD-766B-4E62-9C00-7867FCD603CA}" type="datetimeFigureOut">
              <a:rPr lang="en-US" smtClean="0"/>
              <a:t>7/26/2026</a:t>
            </a:fld>
            <a:endParaRPr lang="en-US"/>
          </a:p>
        </p:txBody>
      </p:sp>
      <p:sp>
        <p:nvSpPr>
          <p:cNvPr id="5" name="Footer Placeholder 4">
            <a:extLst>
              <a:ext uri="{FF2B5EF4-FFF2-40B4-BE49-F238E27FC236}">
                <a16:creationId xmlns:a16="http://schemas.microsoft.com/office/drawing/2014/main" id="{73D5F510-EB18-B1C7-7921-B992D1E6D9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AB1E98-5E0F-CD37-775B-9FB7528039E5}"/>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11492226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BF9171-18B4-BECB-56A3-D2742A5107A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EBA87E-EAC0-6EDD-4A85-0781358322A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AEEECC-32D0-D5F0-884F-FF089C1525CC}"/>
              </a:ext>
            </a:extLst>
          </p:cNvPr>
          <p:cNvSpPr>
            <a:spLocks noGrp="1"/>
          </p:cNvSpPr>
          <p:nvPr>
            <p:ph type="dt" sz="half" idx="10"/>
          </p:nvPr>
        </p:nvSpPr>
        <p:spPr/>
        <p:txBody>
          <a:bodyPr/>
          <a:lstStyle/>
          <a:p>
            <a:fld id="{A9B4FCDD-766B-4E62-9C00-7867FCD603CA}" type="datetimeFigureOut">
              <a:rPr lang="en-US" smtClean="0"/>
              <a:t>7/26/2026</a:t>
            </a:fld>
            <a:endParaRPr lang="en-US"/>
          </a:p>
        </p:txBody>
      </p:sp>
      <p:sp>
        <p:nvSpPr>
          <p:cNvPr id="5" name="Footer Placeholder 4">
            <a:extLst>
              <a:ext uri="{FF2B5EF4-FFF2-40B4-BE49-F238E27FC236}">
                <a16:creationId xmlns:a16="http://schemas.microsoft.com/office/drawing/2014/main" id="{954E6DCB-33FC-30D0-740E-8EC24A3755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E7C43A-1CE6-2C1D-9DCE-173BC6D5565A}"/>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2238448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2CD3D7-0C5A-AB48-A28E-9C1D0704F253}"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2921605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2CD3D7-0C5A-AB48-A28E-9C1D0704F253}" type="datetimeFigureOut">
              <a:rPr lang="en-US" smtClean="0"/>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04F32-9C28-654B-9128-9BBED3C14F06}" type="slidenum">
              <a:rPr lang="en-US" smtClean="0"/>
              <a:t>‹#›</a:t>
            </a:fld>
            <a:endParaRPr lang="en-US"/>
          </a:p>
        </p:txBody>
      </p:sp>
      <p:pic>
        <p:nvPicPr>
          <p:cNvPr id="9" name="Picture 8" descr="A screenshot of a computer&#10;&#10;AI-generated content may be incorrect.">
            <a:extLst>
              <a:ext uri="{FF2B5EF4-FFF2-40B4-BE49-F238E27FC236}">
                <a16:creationId xmlns:a16="http://schemas.microsoft.com/office/drawing/2014/main" id="{EBC78C01-C151-93EC-B75D-5A47B1D20BB6}"/>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6869210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2CD3D7-0C5A-AB48-A28E-9C1D0704F253}" type="datetimeFigureOut">
              <a:rPr lang="en-US" smtClean="0"/>
              <a:t>7/26/2026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2185212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2CD3D7-0C5A-AB48-A28E-9C1D0704F253}" type="datetimeFigureOut">
              <a:rPr lang="en-US" smtClean="0"/>
              <a:t>7/26/2026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1297066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2CD3D7-0C5A-AB48-A28E-9C1D0704F253}" type="datetimeFigureOut">
              <a:rPr lang="en-US" smtClean="0"/>
              <a:t>7/26/2026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920658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2CD3D7-0C5A-AB48-A28E-9C1D0704F253}" type="datetimeFigureOut">
              <a:rPr lang="en-US" smtClean="0"/>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15921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2CD3D7-0C5A-AB48-A28E-9C1D0704F253}" type="datetimeFigureOut">
              <a:rPr lang="en-US" smtClean="0"/>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2166235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2CD3D7-0C5A-AB48-A28E-9C1D0704F253}" type="datetimeFigureOut">
              <a:rPr lang="en-US" smtClean="0"/>
              <a:t>7/26/2026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B04F32-9C28-654B-9128-9BBED3C14F06}" type="slidenum">
              <a:rPr lang="en-US" smtClean="0"/>
              <a:t>‹#›</a:t>
            </a:fld>
            <a:endParaRPr lang="en-US"/>
          </a:p>
        </p:txBody>
      </p:sp>
      <p:pic>
        <p:nvPicPr>
          <p:cNvPr id="8" name="Picture 7" descr="A screenshot of a computer&#10;&#10;AI-generated content may be incorrect.">
            <a:extLst>
              <a:ext uri="{FF2B5EF4-FFF2-40B4-BE49-F238E27FC236}">
                <a16:creationId xmlns:a16="http://schemas.microsoft.com/office/drawing/2014/main" id="{9E8EA925-1D4A-EAF2-CDE5-E40C5AD066F1}"/>
              </a:ext>
            </a:extLst>
          </p:cNvPr>
          <p:cNvPicPr>
            <a:picLocks noChangeAspect="1"/>
          </p:cNvPicPr>
          <p:nvPr userDrawn="1"/>
        </p:nvPicPr>
        <p:blipFill>
          <a:blip r:embed="rId13"/>
          <a:stretch>
            <a:fillRect/>
          </a:stretch>
        </p:blipFill>
        <p:spPr>
          <a:xfrm>
            <a:off x="0" y="0"/>
            <a:ext cx="12192000" cy="6858000"/>
          </a:xfrm>
          <a:prstGeom prst="rect">
            <a:avLst/>
          </a:prstGeom>
        </p:spPr>
      </p:pic>
    </p:spTree>
    <p:extLst>
      <p:ext uri="{BB962C8B-B14F-4D97-AF65-F5344CB8AC3E}">
        <p14:creationId xmlns:p14="http://schemas.microsoft.com/office/powerpoint/2010/main" val="290131436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2F3521-18EB-51E6-5673-B70121BB1D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06D2FA2-12E2-8883-922B-C5BBA7E106C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898C46-0FB6-468D-3801-0C1EAE11E9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9B4FCDD-766B-4E62-9C00-7867FCD603CA}" type="datetimeFigureOut">
              <a:rPr lang="en-US" smtClean="0"/>
              <a:t>7/26/2026</a:t>
            </a:fld>
            <a:endParaRPr lang="en-US"/>
          </a:p>
        </p:txBody>
      </p:sp>
      <p:sp>
        <p:nvSpPr>
          <p:cNvPr id="5" name="Footer Placeholder 4">
            <a:extLst>
              <a:ext uri="{FF2B5EF4-FFF2-40B4-BE49-F238E27FC236}">
                <a16:creationId xmlns:a16="http://schemas.microsoft.com/office/drawing/2014/main" id="{31C787A9-2259-CDB7-C7DB-A8A897655C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C2B777C-B5FA-BB97-EC0A-7551435ABB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6CFB1B-BEA7-462B-A456-B89F99D467EB}" type="slidenum">
              <a:rPr lang="en-US" smtClean="0"/>
              <a:t>‹#›</a:t>
            </a:fld>
            <a:endParaRPr lang="en-US"/>
          </a:p>
        </p:txBody>
      </p:sp>
    </p:spTree>
    <p:extLst>
      <p:ext uri="{BB962C8B-B14F-4D97-AF65-F5344CB8AC3E}">
        <p14:creationId xmlns:p14="http://schemas.microsoft.com/office/powerpoint/2010/main" val="131334502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9BA36-0420-F8E4-0245-FD612BCA4E9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A4D6B6A-1653-DAC9-D14F-954BFEF6403F}"/>
              </a:ext>
            </a:extLst>
          </p:cNvPr>
          <p:cNvSpPr/>
          <p:nvPr/>
        </p:nvSpPr>
        <p:spPr>
          <a:xfrm>
            <a:off x="9164660" y="5219827"/>
            <a:ext cx="2841856" cy="700920"/>
          </a:xfrm>
          <a:prstGeom prst="rect">
            <a:avLst/>
          </a:prstGeom>
          <a:solidFill>
            <a:schemeClr val="bg1"/>
          </a:solidFill>
          <a:ln>
            <a:solidFill>
              <a:srgbClr val="473B2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t>Session 14</a:t>
            </a:r>
          </a:p>
        </p:txBody>
      </p:sp>
      <p:pic>
        <p:nvPicPr>
          <p:cNvPr id="3" name="Picture 2">
            <a:extLst>
              <a:ext uri="{FF2B5EF4-FFF2-40B4-BE49-F238E27FC236}">
                <a16:creationId xmlns:a16="http://schemas.microsoft.com/office/drawing/2014/main" id="{C4969FA5-A6A4-7331-FB07-6A00D54C1513}"/>
              </a:ext>
            </a:extLst>
          </p:cNvPr>
          <p:cNvPicPr>
            <a:picLocks noChangeAspect="1"/>
          </p:cNvPicPr>
          <p:nvPr/>
        </p:nvPicPr>
        <p:blipFill>
          <a:blip r:embed="rId3"/>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23365C16-A45D-4D82-BE57-BF5E31A0D079}"/>
              </a:ext>
            </a:extLst>
          </p:cNvPr>
          <p:cNvSpPr/>
          <p:nvPr/>
        </p:nvSpPr>
        <p:spPr>
          <a:xfrm>
            <a:off x="9150804" y="5372227"/>
            <a:ext cx="2841856" cy="700920"/>
          </a:xfrm>
          <a:prstGeom prst="rect">
            <a:avLst/>
          </a:prstGeom>
          <a:solidFill>
            <a:schemeClr val="bg1"/>
          </a:solidFill>
          <a:ln>
            <a:solidFill>
              <a:srgbClr val="473B2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t>Session 10</a:t>
            </a:r>
          </a:p>
        </p:txBody>
      </p:sp>
    </p:spTree>
    <p:extLst>
      <p:ext uri="{BB962C8B-B14F-4D97-AF65-F5344CB8AC3E}">
        <p14:creationId xmlns:p14="http://schemas.microsoft.com/office/powerpoint/2010/main" val="2589122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D271DACF-4B86-D832-4E8B-22AC87F5DD1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DFD3CB7-036C-D754-5B13-890A67331457}"/>
              </a:ext>
            </a:extLst>
          </p:cNvPr>
          <p:cNvPicPr>
            <a:picLocks noChangeAspect="1"/>
          </p:cNvPicPr>
          <p:nvPr/>
        </p:nvPicPr>
        <p:blipFill>
          <a:blip r:embed="rId4"/>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40E913DF-F86F-F8BA-D612-ABD39AE40A49}"/>
              </a:ext>
            </a:extLst>
          </p:cNvPr>
          <p:cNvSpPr txBox="1"/>
          <p:nvPr/>
        </p:nvSpPr>
        <p:spPr>
          <a:xfrm>
            <a:off x="664021" y="360673"/>
            <a:ext cx="8968351" cy="6412012"/>
          </a:xfrm>
          <a:prstGeom prst="rect">
            <a:avLst/>
          </a:prstGeom>
          <a:noFill/>
        </p:spPr>
        <p:txBody>
          <a:bodyPr wrap="square" rtlCol="0">
            <a:spAutoFit/>
          </a:bodyPr>
          <a:lstStyle/>
          <a:p>
            <a:r>
              <a:rPr lang="en-US" sz="2800" b="1" i="1" dirty="0">
                <a:solidFill>
                  <a:schemeClr val="bg1"/>
                </a:solidFill>
                <a:latin typeface="Gotham" panose="02000604040000020004" pitchFamily="2" charset="0"/>
                <a:ea typeface="MS Mincho" panose="02020609040205080304" pitchFamily="49" charset="-128"/>
                <a:cs typeface="Arial" panose="020B0604020202020204" pitchFamily="34" charset="0"/>
              </a:rPr>
              <a:t>Just Right (Judges 7:19-23)</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2800" b="1" i="0" dirty="0">
              <a:solidFill>
                <a:srgbClr val="000000"/>
              </a:solidFill>
              <a:effectLst/>
            </a:endParaRPr>
          </a:p>
          <a:p>
            <a:r>
              <a:rPr lang="en-US" sz="2800" b="1" baseline="30000" dirty="0">
                <a:solidFill>
                  <a:schemeClr val="bg1"/>
                </a:solidFill>
              </a:rPr>
              <a:t>19 </a:t>
            </a:r>
            <a:r>
              <a:rPr lang="en-US" sz="2800" dirty="0">
                <a:solidFill>
                  <a:schemeClr val="bg1"/>
                </a:solidFill>
              </a:rPr>
              <a:t>Gideon and the hundred men who were with him went to the outpost of the camp at the beginning of the middle watch after the sentries had been stationed. They blew their rams’ horns and broke the pitchers that were in their hands.</a:t>
            </a:r>
          </a:p>
          <a:p>
            <a:endParaRPr lang="en-US" sz="2800" dirty="0">
              <a:solidFill>
                <a:schemeClr val="bg1"/>
              </a:solidFill>
            </a:endParaRPr>
          </a:p>
          <a:p>
            <a:r>
              <a:rPr lang="en-US" sz="2800" dirty="0">
                <a:solidFill>
                  <a:schemeClr val="bg1"/>
                </a:solidFill>
              </a:rPr>
              <a:t> </a:t>
            </a:r>
            <a:r>
              <a:rPr lang="en-US" sz="2800" b="1" baseline="30000" dirty="0">
                <a:solidFill>
                  <a:schemeClr val="bg1"/>
                </a:solidFill>
              </a:rPr>
              <a:t>20 </a:t>
            </a:r>
            <a:r>
              <a:rPr lang="en-US" sz="2800" dirty="0">
                <a:solidFill>
                  <a:schemeClr val="bg1"/>
                </a:solidFill>
              </a:rPr>
              <a:t>The three companies blew their rams’ horns and shattered their pitchers. They held their torches in their left hands and their rams’ horns to blow in their right hands, and they shouted, “A sword for the Lord and for Gideon!” </a:t>
            </a:r>
          </a:p>
          <a:p>
            <a:endParaRPr lang="en-US" sz="2800" b="1" baseline="30000" dirty="0">
              <a:solidFill>
                <a:schemeClr val="bg1"/>
              </a:solidFill>
            </a:endParaRPr>
          </a:p>
          <a:p>
            <a:r>
              <a:rPr lang="en-US" sz="2800" b="1" baseline="30000" dirty="0">
                <a:solidFill>
                  <a:schemeClr val="bg1"/>
                </a:solidFill>
              </a:rPr>
              <a:t>21 </a:t>
            </a:r>
            <a:r>
              <a:rPr lang="en-US" sz="2800" dirty="0">
                <a:solidFill>
                  <a:schemeClr val="bg1"/>
                </a:solidFill>
              </a:rPr>
              <a:t>Each Israelite took his position around the camp, and the entire Midianite army began to run, and they cried out as they fled. </a:t>
            </a:r>
            <a:endParaRPr lang="en-US" sz="2800" b="0" i="0" dirty="0">
              <a:solidFill>
                <a:schemeClr val="bg1"/>
              </a:solidFill>
              <a:effectLst/>
            </a:endParaRPr>
          </a:p>
        </p:txBody>
      </p:sp>
    </p:spTree>
    <p:extLst>
      <p:ext uri="{BB962C8B-B14F-4D97-AF65-F5344CB8AC3E}">
        <p14:creationId xmlns:p14="http://schemas.microsoft.com/office/powerpoint/2010/main" val="960085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6C521C5F-B6D0-BDC3-9B5B-C1BACEEB174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B88BE2B-4630-B9FB-4BA8-9BB5CB1F37AE}"/>
              </a:ext>
            </a:extLst>
          </p:cNvPr>
          <p:cNvPicPr>
            <a:picLocks noChangeAspect="1"/>
          </p:cNvPicPr>
          <p:nvPr/>
        </p:nvPicPr>
        <p:blipFill>
          <a:blip r:embed="rId4"/>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99284F56-4135-3BF6-40C8-9713225EC66D}"/>
              </a:ext>
            </a:extLst>
          </p:cNvPr>
          <p:cNvSpPr txBox="1"/>
          <p:nvPr/>
        </p:nvSpPr>
        <p:spPr>
          <a:xfrm>
            <a:off x="664021" y="360673"/>
            <a:ext cx="8968351" cy="4257576"/>
          </a:xfrm>
          <a:prstGeom prst="rect">
            <a:avLst/>
          </a:prstGeom>
          <a:noFill/>
        </p:spPr>
        <p:txBody>
          <a:bodyPr wrap="square" rtlCol="0">
            <a:spAutoFit/>
          </a:bodyPr>
          <a:lstStyle/>
          <a:p>
            <a:r>
              <a:rPr lang="en-US" sz="2800" b="1" i="1" dirty="0">
                <a:solidFill>
                  <a:schemeClr val="bg1"/>
                </a:solidFill>
                <a:latin typeface="Gotham" panose="02000604040000020004" pitchFamily="2" charset="0"/>
                <a:ea typeface="MS Mincho" panose="02020609040205080304" pitchFamily="49" charset="-128"/>
                <a:cs typeface="Arial" panose="020B0604020202020204" pitchFamily="34" charset="0"/>
              </a:rPr>
              <a:t>Just Right (Judges 7:19-23)</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2800" b="1" i="0" dirty="0">
              <a:solidFill>
                <a:srgbClr val="000000"/>
              </a:solidFill>
              <a:effectLst/>
            </a:endParaRPr>
          </a:p>
          <a:p>
            <a:r>
              <a:rPr lang="en-US" sz="2800" b="1" baseline="30000" dirty="0">
                <a:solidFill>
                  <a:schemeClr val="bg1"/>
                </a:solidFill>
              </a:rPr>
              <a:t>22 </a:t>
            </a:r>
            <a:r>
              <a:rPr lang="en-US" sz="2800" dirty="0">
                <a:solidFill>
                  <a:schemeClr val="bg1"/>
                </a:solidFill>
              </a:rPr>
              <a:t>When Gideon’s men blew their three hundred rams’ horns, the Lord caused the men in the whole army to turn on each other with their swords. They fled to Acacia House in the direction of </a:t>
            </a:r>
            <a:r>
              <a:rPr lang="en-US" sz="2800" dirty="0" err="1">
                <a:solidFill>
                  <a:schemeClr val="bg1"/>
                </a:solidFill>
              </a:rPr>
              <a:t>Zererah</a:t>
            </a:r>
            <a:r>
              <a:rPr lang="en-US" sz="2800" dirty="0">
                <a:solidFill>
                  <a:schemeClr val="bg1"/>
                </a:solidFill>
              </a:rPr>
              <a:t> as far as the border of Abel-</a:t>
            </a:r>
            <a:r>
              <a:rPr lang="en-US" sz="2800" dirty="0" err="1">
                <a:solidFill>
                  <a:schemeClr val="bg1"/>
                </a:solidFill>
              </a:rPr>
              <a:t>meholah</a:t>
            </a:r>
            <a:r>
              <a:rPr lang="en-US" sz="2800" dirty="0">
                <a:solidFill>
                  <a:schemeClr val="bg1"/>
                </a:solidFill>
              </a:rPr>
              <a:t> near Tabbath. </a:t>
            </a:r>
          </a:p>
          <a:p>
            <a:endParaRPr lang="en-US" sz="2800" b="1" baseline="30000" dirty="0">
              <a:solidFill>
                <a:schemeClr val="bg1"/>
              </a:solidFill>
            </a:endParaRPr>
          </a:p>
          <a:p>
            <a:r>
              <a:rPr lang="en-US" sz="2800" b="1" baseline="30000" dirty="0">
                <a:solidFill>
                  <a:schemeClr val="bg1"/>
                </a:solidFill>
              </a:rPr>
              <a:t>23 </a:t>
            </a:r>
            <a:r>
              <a:rPr lang="en-US" sz="2800" dirty="0">
                <a:solidFill>
                  <a:schemeClr val="bg1"/>
                </a:solidFill>
              </a:rPr>
              <a:t>Then the men of Israel were called from Naphtali, Asher, and Manasseh, and they pursued the Midianites.</a:t>
            </a:r>
            <a:endParaRPr lang="en-US" sz="2800" b="0" i="0" dirty="0">
              <a:solidFill>
                <a:schemeClr val="bg1"/>
              </a:solidFill>
              <a:effectLst/>
            </a:endParaRPr>
          </a:p>
        </p:txBody>
      </p:sp>
    </p:spTree>
    <p:extLst>
      <p:ext uri="{BB962C8B-B14F-4D97-AF65-F5344CB8AC3E}">
        <p14:creationId xmlns:p14="http://schemas.microsoft.com/office/powerpoint/2010/main" val="11490589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a:extLst>
            <a:ext uri="{FF2B5EF4-FFF2-40B4-BE49-F238E27FC236}">
              <a16:creationId xmlns:a16="http://schemas.microsoft.com/office/drawing/2014/main" id="{CBDF0B56-C6DC-9F4E-032C-290132941A5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7B53BFD-2FC5-86E8-2083-B4BE68B0C781}"/>
              </a:ext>
            </a:extLst>
          </p:cNvPr>
          <p:cNvPicPr>
            <a:picLocks noChangeAspect="1"/>
          </p:cNvPicPr>
          <p:nvPr/>
        </p:nvPicPr>
        <p:blipFill>
          <a:blip r:embed="rId3"/>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4DAFA701-40A7-5433-D6CA-6EB37C807475}"/>
              </a:ext>
            </a:extLst>
          </p:cNvPr>
          <p:cNvSpPr txBox="1"/>
          <p:nvPr/>
        </p:nvSpPr>
        <p:spPr>
          <a:xfrm>
            <a:off x="326573" y="390523"/>
            <a:ext cx="9420100" cy="3970318"/>
          </a:xfrm>
          <a:prstGeom prst="rect">
            <a:avLst/>
          </a:prstGeom>
          <a:noFill/>
        </p:spPr>
        <p:txBody>
          <a:bodyPr wrap="square" lIns="91440" tIns="45720" rIns="91440" bIns="45720" rtlCol="0" anchor="t">
            <a:spAutoFit/>
          </a:bodyPr>
          <a:lstStyle/>
          <a:p>
            <a:r>
              <a:rPr lang="en-US" sz="2800" b="1" i="1" dirty="0">
                <a:solidFill>
                  <a:schemeClr val="bg1"/>
                </a:solidFill>
                <a:latin typeface="Gotham" panose="02000604040000020004" pitchFamily="2" charset="0"/>
                <a:ea typeface="MS Mincho" panose="02020609040205080304" pitchFamily="49" charset="-128"/>
                <a:cs typeface="Arial" panose="020B0604020202020204" pitchFamily="34" charset="0"/>
              </a:rPr>
              <a:t>Just Right (Judges 7:19-23)</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2800" b="1" dirty="0">
              <a:solidFill>
                <a:schemeClr val="bg1"/>
              </a:solidFill>
              <a:latin typeface="Gotham" panose="02000604040000020004" pitchFamily="2" charset="0"/>
              <a:cs typeface="Times New Roman" panose="02020603050405020304" pitchFamily="18" charset="0"/>
            </a:endParaRPr>
          </a:p>
          <a:p>
            <a:pPr marL="457200" indent="-457200">
              <a:buFont typeface="Arial" panose="020B0604020202020204" pitchFamily="34" charset="0"/>
              <a:buChar char="•"/>
            </a:pPr>
            <a:r>
              <a:rPr lang="en-US" sz="2800" b="1" i="1" dirty="0">
                <a:solidFill>
                  <a:schemeClr val="bg1"/>
                </a:solidFill>
                <a:latin typeface="DIN-Bold"/>
              </a:rPr>
              <a:t>Believers should pray for God to do what only He can do</a:t>
            </a:r>
          </a:p>
          <a:p>
            <a:r>
              <a:rPr lang="en-US" sz="2800" b="1" i="1" dirty="0">
                <a:solidFill>
                  <a:schemeClr val="bg1"/>
                </a:solidFill>
                <a:latin typeface="DIN-Bold"/>
              </a:rPr>
              <a:t> </a:t>
            </a:r>
            <a:endParaRPr lang="en-US" sz="2800" i="1" dirty="0">
              <a:solidFill>
                <a:schemeClr val="bg1"/>
              </a:solidFill>
              <a:latin typeface="DIN-Bold"/>
            </a:endParaRPr>
          </a:p>
          <a:p>
            <a:pPr marL="914400" lvl="1" indent="-457200">
              <a:buFont typeface="Arial" panose="020B0604020202020204" pitchFamily="34" charset="0"/>
              <a:buChar char="•"/>
            </a:pPr>
            <a:r>
              <a:rPr lang="en-US" sz="2800" i="1" dirty="0">
                <a:solidFill>
                  <a:schemeClr val="bg1"/>
                </a:solidFill>
                <a:latin typeface="DIN-Bold"/>
              </a:rPr>
              <a:t>What is something only God can do in your life right now? What keeps you from trusting Him with that?</a:t>
            </a:r>
          </a:p>
          <a:p>
            <a:pPr lvl="1"/>
            <a:endParaRPr lang="en-US" sz="2800" i="1" dirty="0">
              <a:solidFill>
                <a:schemeClr val="bg1"/>
              </a:solidFill>
              <a:latin typeface="DIN-Bold"/>
            </a:endParaRPr>
          </a:p>
          <a:p>
            <a:pPr marL="914400" lvl="1" indent="-457200">
              <a:buFont typeface="Arial" panose="020B0604020202020204" pitchFamily="34" charset="0"/>
              <a:buChar char="•"/>
            </a:pPr>
            <a:r>
              <a:rPr lang="en-US" sz="2800" i="1" dirty="0">
                <a:solidFill>
                  <a:schemeClr val="bg1"/>
                </a:solidFill>
                <a:latin typeface="DIN-Bold"/>
              </a:rPr>
              <a:t>How should knowing that God acts in unpredictable ways impact how we live?</a:t>
            </a:r>
          </a:p>
        </p:txBody>
      </p:sp>
    </p:spTree>
    <p:extLst>
      <p:ext uri="{BB962C8B-B14F-4D97-AF65-F5344CB8AC3E}">
        <p14:creationId xmlns:p14="http://schemas.microsoft.com/office/powerpoint/2010/main" val="29280901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0B9D09AF-BE6A-D25B-9EF4-7A993928FE5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632A9AF-E3AA-62A3-5418-4B8B74EFE0BA}"/>
              </a:ext>
            </a:extLst>
          </p:cNvPr>
          <p:cNvPicPr>
            <a:picLocks noChangeAspect="1"/>
          </p:cNvPicPr>
          <p:nvPr/>
        </p:nvPicPr>
        <p:blipFill>
          <a:blip r:embed="rId4"/>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0308D237-9DBE-7B87-3AE1-7A7C6E81FEBD}"/>
              </a:ext>
            </a:extLst>
          </p:cNvPr>
          <p:cNvSpPr txBox="1"/>
          <p:nvPr/>
        </p:nvSpPr>
        <p:spPr>
          <a:xfrm>
            <a:off x="326574" y="505431"/>
            <a:ext cx="8755081" cy="4401205"/>
          </a:xfrm>
          <a:prstGeom prst="rect">
            <a:avLst/>
          </a:prstGeom>
          <a:noFill/>
        </p:spPr>
        <p:txBody>
          <a:bodyPr wrap="square" lIns="91440" tIns="45720" rIns="91440" bIns="45720" rtlCol="0" anchor="t">
            <a:spAutoFit/>
          </a:bodyPr>
          <a:lstStyle/>
          <a:p>
            <a:pPr marL="0" marR="0">
              <a:spcBef>
                <a:spcPts val="0"/>
              </a:spcBef>
              <a:spcAft>
                <a:spcPts val="0"/>
              </a:spcAft>
            </a:pPr>
            <a:r>
              <a:rPr lang="en-US" sz="2800" b="1" i="1" dirty="0">
                <a:solidFill>
                  <a:schemeClr val="bg1"/>
                </a:solidFill>
                <a:effectLst/>
                <a:latin typeface="Gotham" panose="02000604040000020004" pitchFamily="2" charset="0"/>
                <a:ea typeface="Calibri" panose="020F0502020204030204" pitchFamily="34" charset="0"/>
                <a:cs typeface="Times New Roman" panose="02020603050405020304" pitchFamily="18" charset="0"/>
              </a:rPr>
              <a:t>CHALLENGE</a:t>
            </a:r>
            <a:endParaRPr lang="en-US" sz="2800" b="1" i="1" dirty="0">
              <a:solidFill>
                <a:schemeClr val="bg1"/>
              </a:solidFill>
              <a:effectLst/>
              <a:latin typeface="Gotham Light" pitchFamily="50" charset="0"/>
              <a:ea typeface="Calibri" panose="020F0502020204030204" pitchFamily="34" charset="0"/>
              <a:cs typeface="Times New Roman" panose="02020603050405020304" pitchFamily="18" charset="0"/>
            </a:endParaRPr>
          </a:p>
          <a:p>
            <a:pPr algn="l"/>
            <a:endParaRPr lang="en-US" sz="2800" b="1" i="1" dirty="0">
              <a:solidFill>
                <a:schemeClr val="bg1"/>
              </a:solidFill>
              <a:latin typeface="DIN-Bold"/>
            </a:endParaRPr>
          </a:p>
          <a:p>
            <a:pPr marL="1828800" lvl="3" indent="-457200">
              <a:buFont typeface="Arial" panose="020B0604020202020204" pitchFamily="34" charset="0"/>
              <a:buChar char="•"/>
            </a:pPr>
            <a:r>
              <a:rPr lang="en-US" sz="2800" b="1" i="1" dirty="0">
                <a:solidFill>
                  <a:schemeClr val="bg1"/>
                </a:solidFill>
                <a:latin typeface="DIN-Bold"/>
              </a:rPr>
              <a:t>What results from such an approach? (Doing God's work by one’s own might and for one's own glory.)</a:t>
            </a:r>
          </a:p>
          <a:p>
            <a:pPr marL="1828800" lvl="3" indent="-457200">
              <a:buFont typeface="Arial" panose="020B0604020202020204" pitchFamily="34" charset="0"/>
              <a:buChar char="•"/>
            </a:pPr>
            <a:endParaRPr lang="en-US" sz="2800" b="1" i="1" dirty="0">
              <a:solidFill>
                <a:schemeClr val="bg1"/>
              </a:solidFill>
              <a:latin typeface="DIN-Bold"/>
            </a:endParaRPr>
          </a:p>
          <a:p>
            <a:pPr marL="1828800" lvl="3" indent="-457200">
              <a:buFont typeface="Arial" panose="020B0604020202020204" pitchFamily="34" charset="0"/>
              <a:buChar char="•"/>
            </a:pPr>
            <a:endParaRPr lang="en-US" sz="2800" b="1" i="1" dirty="0">
              <a:solidFill>
                <a:schemeClr val="bg1"/>
              </a:solidFill>
              <a:latin typeface="DIN-Bold"/>
            </a:endParaRPr>
          </a:p>
          <a:p>
            <a:pPr marL="1828800" lvl="3" indent="-457200">
              <a:buFont typeface="Arial" panose="020B0604020202020204" pitchFamily="34" charset="0"/>
              <a:buChar char="•"/>
            </a:pPr>
            <a:r>
              <a:rPr lang="en-US" sz="2800" b="1" i="1" dirty="0">
                <a:solidFill>
                  <a:schemeClr val="bg1"/>
                </a:solidFill>
                <a:latin typeface="DIN-Bold"/>
              </a:rPr>
              <a:t>Why is it sometimes difficult to trust that God’s ways of doing things are always best?</a:t>
            </a:r>
          </a:p>
          <a:p>
            <a:pPr marL="1828800" lvl="3" indent="-457200">
              <a:buFont typeface="Arial" panose="020B0604020202020204" pitchFamily="34" charset="0"/>
              <a:buChar char="•"/>
            </a:pPr>
            <a:endParaRPr lang="en-US" sz="2800" b="1" i="1" dirty="0">
              <a:solidFill>
                <a:schemeClr val="bg1"/>
              </a:solidFill>
              <a:latin typeface="DIN-Bold"/>
            </a:endParaRPr>
          </a:p>
        </p:txBody>
      </p:sp>
    </p:spTree>
    <p:extLst>
      <p:ext uri="{BB962C8B-B14F-4D97-AF65-F5344CB8AC3E}">
        <p14:creationId xmlns:p14="http://schemas.microsoft.com/office/powerpoint/2010/main" val="920688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2BA2BD9-7B54-4190-8F06-3EF3658A00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15">
            <a:extLst>
              <a:ext uri="{FF2B5EF4-FFF2-40B4-BE49-F238E27FC236}">
                <a16:creationId xmlns:a16="http://schemas.microsoft.com/office/drawing/2014/main" id="{4A9F8392-15FD-B123-B73B-A3CB946407DE}"/>
              </a:ext>
            </a:extLst>
          </p:cNvPr>
          <p:cNvSpPr>
            <a:spLocks noGrp="1"/>
          </p:cNvSpPr>
          <p:nvPr>
            <p:ph sz="half" idx="1"/>
          </p:nvPr>
        </p:nvSpPr>
        <p:spPr>
          <a:xfrm>
            <a:off x="329184" y="2404872"/>
            <a:ext cx="11862816" cy="1645919"/>
          </a:xfrm>
        </p:spPr>
        <p:txBody>
          <a:bodyPr>
            <a:normAutofit fontScale="85000" lnSpcReduction="20000"/>
          </a:bodyPr>
          <a:lstStyle/>
          <a:p>
            <a:pPr marL="0" indent="0" algn="ctr" defTabSz="914400">
              <a:lnSpc>
                <a:spcPct val="110000"/>
              </a:lnSpc>
              <a:spcBef>
                <a:spcPct val="0"/>
              </a:spcBef>
              <a:spcAft>
                <a:spcPts val="600"/>
              </a:spcAft>
              <a:buNone/>
            </a:pPr>
            <a:r>
              <a:rPr lang="en-US" sz="5600" b="1" dirty="0">
                <a:solidFill>
                  <a:schemeClr val="bg1"/>
                </a:solidFill>
                <a:effectLst/>
                <a:latin typeface="+mj-lt"/>
                <a:ea typeface="+mj-ea"/>
                <a:cs typeface="+mj-cs"/>
              </a:rPr>
              <a:t>God’s </a:t>
            </a:r>
            <a:r>
              <a:rPr lang="en-US" sz="5600" b="1" dirty="0">
                <a:solidFill>
                  <a:schemeClr val="bg1"/>
                </a:solidFill>
                <a:latin typeface="+mj-lt"/>
                <a:ea typeface="+mj-ea"/>
                <a:cs typeface="+mj-cs"/>
              </a:rPr>
              <a:t>Care</a:t>
            </a:r>
            <a:endParaRPr lang="en-US" sz="5600" b="1" dirty="0">
              <a:solidFill>
                <a:schemeClr val="bg1"/>
              </a:solidFill>
              <a:effectLst/>
              <a:latin typeface="+mj-lt"/>
              <a:ea typeface="+mj-ea"/>
              <a:cs typeface="+mj-cs"/>
            </a:endParaRPr>
          </a:p>
          <a:p>
            <a:pPr marL="0" indent="0" algn="ctr" defTabSz="914400">
              <a:lnSpc>
                <a:spcPct val="110000"/>
              </a:lnSpc>
              <a:spcBef>
                <a:spcPct val="0"/>
              </a:spcBef>
              <a:spcAft>
                <a:spcPts val="600"/>
              </a:spcAft>
              <a:buNone/>
            </a:pPr>
            <a:r>
              <a:rPr lang="en-US" sz="5600" b="1" dirty="0">
                <a:solidFill>
                  <a:schemeClr val="bg1"/>
                </a:solidFill>
                <a:latin typeface="+mj-lt"/>
                <a:ea typeface="+mj-ea"/>
                <a:cs typeface="+mj-cs"/>
              </a:rPr>
              <a:t>(Psalm 23:1-6)</a:t>
            </a:r>
          </a:p>
          <a:p>
            <a:endParaRPr lang="en-US" dirty="0"/>
          </a:p>
        </p:txBody>
      </p:sp>
      <p:pic>
        <p:nvPicPr>
          <p:cNvPr id="3" name="Picture 2">
            <a:extLst>
              <a:ext uri="{FF2B5EF4-FFF2-40B4-BE49-F238E27FC236}">
                <a16:creationId xmlns:a16="http://schemas.microsoft.com/office/drawing/2014/main" id="{E283098D-4DF3-64EF-4DAF-75FEE4C0DA83}"/>
              </a:ext>
            </a:extLst>
          </p:cNvPr>
          <p:cNvPicPr>
            <a:picLocks noChangeAspect="1"/>
          </p:cNvPicPr>
          <p:nvPr/>
        </p:nvPicPr>
        <p:blipFill>
          <a:blip r:embed="rId3"/>
          <a:src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74ECD94B-54EF-25B4-BF36-3037DBEFD151}"/>
              </a:ext>
            </a:extLst>
          </p:cNvPr>
          <p:cNvSpPr txBox="1"/>
          <p:nvPr/>
        </p:nvSpPr>
        <p:spPr>
          <a:xfrm>
            <a:off x="1679743" y="2035026"/>
            <a:ext cx="8832514" cy="2787948"/>
          </a:xfrm>
          <a:prstGeom prst="rect">
            <a:avLst/>
          </a:prstGeom>
          <a:solidFill>
            <a:srgbClr val="653832"/>
          </a:solidFill>
        </p:spPr>
        <p:txBody>
          <a:bodyPr vert="horz" lIns="91440" tIns="45720" rIns="91440" bIns="45720" rtlCol="0" anchor="b">
            <a:normAutofit fontScale="32500" lnSpcReduction="20000"/>
          </a:bodyPr>
          <a:lstStyle/>
          <a:p>
            <a:pPr algn="ctr" defTabSz="914400">
              <a:lnSpc>
                <a:spcPct val="110000"/>
              </a:lnSpc>
              <a:spcBef>
                <a:spcPct val="0"/>
              </a:spcBef>
              <a:spcAft>
                <a:spcPts val="600"/>
              </a:spcAft>
            </a:pPr>
            <a:endParaRPr lang="en-US" sz="6500" b="1" dirty="0">
              <a:solidFill>
                <a:srgbClr val="ECE7E4"/>
              </a:solidFill>
              <a:latin typeface="+mj-lt"/>
              <a:ea typeface="+mj-ea"/>
              <a:cs typeface="+mj-cs"/>
            </a:endParaRPr>
          </a:p>
          <a:p>
            <a:pPr algn="ctr" defTabSz="914400">
              <a:lnSpc>
                <a:spcPct val="110000"/>
              </a:lnSpc>
              <a:spcBef>
                <a:spcPct val="0"/>
              </a:spcBef>
              <a:spcAft>
                <a:spcPts val="600"/>
              </a:spcAft>
            </a:pPr>
            <a:r>
              <a:rPr lang="en-US" sz="13500" b="1" dirty="0">
                <a:solidFill>
                  <a:srgbClr val="ECE7E4"/>
                </a:solidFill>
                <a:latin typeface="+mj-lt"/>
                <a:ea typeface="+mj-ea"/>
                <a:cs typeface="+mj-cs"/>
              </a:rPr>
              <a:t>MAIN IDEA:</a:t>
            </a:r>
          </a:p>
          <a:p>
            <a:pPr algn="ctr" defTabSz="914400">
              <a:lnSpc>
                <a:spcPct val="120000"/>
              </a:lnSpc>
              <a:spcBef>
                <a:spcPct val="0"/>
              </a:spcBef>
              <a:spcAft>
                <a:spcPts val="600"/>
              </a:spcAft>
            </a:pPr>
            <a:r>
              <a:rPr lang="en-US" sz="13500" i="1" dirty="0">
                <a:solidFill>
                  <a:srgbClr val="ECE7E4"/>
                </a:solidFill>
              </a:rPr>
              <a:t>God provided victory and brought Himself glory through Gideon’s army.</a:t>
            </a:r>
          </a:p>
          <a:p>
            <a:pPr algn="ctr" defTabSz="914400">
              <a:lnSpc>
                <a:spcPct val="120000"/>
              </a:lnSpc>
              <a:spcBef>
                <a:spcPct val="0"/>
              </a:spcBef>
              <a:spcAft>
                <a:spcPts val="600"/>
              </a:spcAft>
            </a:pPr>
            <a:endParaRPr lang="en-US" sz="5100" b="1" i="1" dirty="0">
              <a:solidFill>
                <a:srgbClr val="ECE7E4"/>
              </a:solidFill>
              <a:latin typeface="+mj-lt"/>
              <a:ea typeface="+mj-ea"/>
              <a:cs typeface="+mj-cs"/>
            </a:endParaRPr>
          </a:p>
        </p:txBody>
      </p:sp>
    </p:spTree>
    <p:extLst>
      <p:ext uri="{BB962C8B-B14F-4D97-AF65-F5344CB8AC3E}">
        <p14:creationId xmlns:p14="http://schemas.microsoft.com/office/powerpoint/2010/main" val="3362112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a:extLst>
            <a:ext uri="{FF2B5EF4-FFF2-40B4-BE49-F238E27FC236}">
              <a16:creationId xmlns:a16="http://schemas.microsoft.com/office/drawing/2014/main" id="{049BA359-5A4E-9693-169C-854609D55463}"/>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9A69AB-1406-D851-C588-6B97D8B7F2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106CEB25-A833-2389-E654-67459A8E6AE4}"/>
              </a:ext>
            </a:extLst>
          </p:cNvPr>
          <p:cNvPicPr>
            <a:picLocks noGrp="1" noChangeAspect="1"/>
          </p:cNvPicPr>
          <p:nvPr>
            <p:ph sz="half" idx="1"/>
          </p:nvPr>
        </p:nvPicPr>
        <p:blipFill>
          <a:blip r:embed="rId3"/>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962B35A-9982-5708-2DF1-68E980543EBF}"/>
              </a:ext>
            </a:extLst>
          </p:cNvPr>
          <p:cNvSpPr txBox="1"/>
          <p:nvPr/>
        </p:nvSpPr>
        <p:spPr>
          <a:xfrm>
            <a:off x="356617" y="356616"/>
            <a:ext cx="9275755" cy="3970318"/>
          </a:xfrm>
          <a:prstGeom prst="rect">
            <a:avLst/>
          </a:prstGeom>
          <a:noFill/>
        </p:spPr>
        <p:txBody>
          <a:bodyPr wrap="square">
            <a:spAutoFit/>
          </a:bodyPr>
          <a:lstStyle/>
          <a:p>
            <a:pPr marL="0" marR="0">
              <a:spcBef>
                <a:spcPts val="0"/>
              </a:spcBef>
              <a:spcAft>
                <a:spcPts val="0"/>
              </a:spcAft>
            </a:pPr>
            <a:r>
              <a:rPr lang="en-US" sz="2800" b="1" i="1" dirty="0">
                <a:solidFill>
                  <a:schemeClr val="bg1"/>
                </a:solidFill>
                <a:effectLst/>
                <a:latin typeface="Gotham" panose="02000604040000020004" pitchFamily="2" charset="0"/>
                <a:ea typeface="Calibri" panose="020F0502020204030204" pitchFamily="34" charset="0"/>
                <a:cs typeface="Times New Roman" panose="02020603050405020304" pitchFamily="18" charset="0"/>
              </a:rPr>
              <a:t>Introduction</a:t>
            </a:r>
            <a:endParaRPr lang="en-US" sz="2800" b="1" i="1" dirty="0">
              <a:solidFill>
                <a:schemeClr val="bg1"/>
              </a:solidFill>
              <a:effectLst/>
              <a:latin typeface="Gotham Light" pitchFamily="50" charset="0"/>
              <a:ea typeface="Calibri" panose="020F0502020204030204" pitchFamily="34" charset="0"/>
              <a:cs typeface="Times New Roman" panose="02020603050405020304" pitchFamily="18" charset="0"/>
            </a:endParaRPr>
          </a:p>
          <a:p>
            <a:pPr algn="l"/>
            <a:endParaRPr lang="en-US" sz="2800" b="1" i="1" dirty="0">
              <a:solidFill>
                <a:schemeClr val="bg1"/>
              </a:solidFill>
              <a:latin typeface="DIN-Bold"/>
            </a:endParaRPr>
          </a:p>
          <a:p>
            <a:pPr algn="l"/>
            <a:endParaRPr lang="en-US" sz="2800" b="1" i="1" dirty="0">
              <a:solidFill>
                <a:schemeClr val="bg1"/>
              </a:solidFill>
              <a:latin typeface="DIN-Bold"/>
            </a:endParaRPr>
          </a:p>
          <a:p>
            <a:pPr marL="914400" lvl="1" indent="-457200">
              <a:buFont typeface="Arial" panose="020B0604020202020204" pitchFamily="34" charset="0"/>
              <a:buChar char="•"/>
            </a:pPr>
            <a:r>
              <a:rPr lang="en-US" sz="2800" i="1" dirty="0">
                <a:solidFill>
                  <a:schemeClr val="bg1"/>
                </a:solidFill>
                <a:latin typeface="DIN-Bold"/>
              </a:rPr>
              <a:t>Why do stories of people rising from humble circumstances to achieve success resonate so strongly with us?</a:t>
            </a:r>
          </a:p>
          <a:p>
            <a:pPr marL="914400" lvl="1" indent="-457200">
              <a:buFont typeface="Arial" panose="020B0604020202020204" pitchFamily="34" charset="0"/>
              <a:buChar char="•"/>
            </a:pPr>
            <a:endParaRPr lang="en-US" sz="2800" i="1" dirty="0">
              <a:solidFill>
                <a:schemeClr val="bg1"/>
              </a:solidFill>
              <a:latin typeface="DIN-Bold"/>
            </a:endParaRPr>
          </a:p>
          <a:p>
            <a:pPr lvl="1"/>
            <a:endParaRPr lang="en-US" sz="2800" i="1" dirty="0">
              <a:solidFill>
                <a:schemeClr val="bg1"/>
              </a:solidFill>
              <a:latin typeface="DIN-Bold"/>
            </a:endParaRPr>
          </a:p>
          <a:p>
            <a:pPr lvl="1"/>
            <a:endParaRPr lang="en-US" sz="2800" i="1" dirty="0">
              <a:solidFill>
                <a:schemeClr val="bg1"/>
              </a:solidFill>
              <a:latin typeface="DIN-Bold"/>
            </a:endParaRPr>
          </a:p>
        </p:txBody>
      </p:sp>
    </p:spTree>
    <p:extLst>
      <p:ext uri="{BB962C8B-B14F-4D97-AF65-F5344CB8AC3E}">
        <p14:creationId xmlns:p14="http://schemas.microsoft.com/office/powerpoint/2010/main" val="1690716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DE37400C-D309-AAF4-31B8-2FDCD45D8D29}"/>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FEF3BE6-BB25-4A89-8BFC-6A2EFF4547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5F02033C-F28E-1336-F64B-64CA39D17428}"/>
              </a:ext>
            </a:extLst>
          </p:cNvPr>
          <p:cNvPicPr>
            <a:picLocks noGrp="1" noChangeAspect="1"/>
          </p:cNvPicPr>
          <p:nvPr>
            <p:ph sz="half" idx="1"/>
          </p:nvPr>
        </p:nvPicPr>
        <p:blipFill>
          <a:blip r:embed="rId4"/>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1D5D28D4-93F7-2057-BD12-CC639A5DA50C}"/>
              </a:ext>
            </a:extLst>
          </p:cNvPr>
          <p:cNvSpPr txBox="1"/>
          <p:nvPr/>
        </p:nvSpPr>
        <p:spPr>
          <a:xfrm>
            <a:off x="1386119" y="446935"/>
            <a:ext cx="9419761" cy="646331"/>
          </a:xfrm>
          <a:prstGeom prst="rect">
            <a:avLst/>
          </a:prstGeom>
          <a:noFill/>
        </p:spPr>
        <p:txBody>
          <a:bodyPr wrap="square">
            <a:spAutoFit/>
          </a:bodyPr>
          <a:lstStyle/>
          <a:p>
            <a:pPr algn="ctr"/>
            <a:r>
              <a:rPr lang="en-US" sz="3600" b="1" dirty="0">
                <a:solidFill>
                  <a:schemeClr val="bg1"/>
                </a:solidFill>
                <a:latin typeface="Gotham" panose="02000604040000020004" pitchFamily="2" charset="0"/>
              </a:rPr>
              <a:t>Called</a:t>
            </a:r>
          </a:p>
        </p:txBody>
      </p:sp>
      <p:sp>
        <p:nvSpPr>
          <p:cNvPr id="3" name="TextBox 2">
            <a:extLst>
              <a:ext uri="{FF2B5EF4-FFF2-40B4-BE49-F238E27FC236}">
                <a16:creationId xmlns:a16="http://schemas.microsoft.com/office/drawing/2014/main" id="{50CF3E2E-13CF-9FEE-DF54-E6D5371E0C0C}"/>
              </a:ext>
            </a:extLst>
          </p:cNvPr>
          <p:cNvSpPr txBox="1"/>
          <p:nvPr/>
        </p:nvSpPr>
        <p:spPr>
          <a:xfrm>
            <a:off x="1695635" y="2057400"/>
            <a:ext cx="9419761" cy="1384995"/>
          </a:xfrm>
          <a:prstGeom prst="rect">
            <a:avLst/>
          </a:prstGeom>
          <a:noFill/>
        </p:spPr>
        <p:txBody>
          <a:bodyPr wrap="square">
            <a:spAutoFit/>
          </a:bodyPr>
          <a:lstStyle/>
          <a:p>
            <a:pPr marL="571500" indent="-571500">
              <a:buFont typeface="+mj-lt"/>
              <a:buAutoNum type="romanUcPeriod"/>
            </a:pPr>
            <a:r>
              <a:rPr lang="en-US" sz="2800" b="1" dirty="0">
                <a:solidFill>
                  <a:schemeClr val="bg1"/>
                </a:solidFill>
                <a:latin typeface="Gotham" panose="02000604040000020004" pitchFamily="2" charset="0"/>
                <a:ea typeface="MS Mincho" panose="02020609040205080304" pitchFamily="49" charset="-128"/>
                <a:cs typeface="Arial" panose="020B0604020202020204" pitchFamily="34" charset="0"/>
              </a:rPr>
              <a:t>Too Many (Judges 7:1-3)</a:t>
            </a:r>
          </a:p>
          <a:p>
            <a:pPr marL="571500" indent="-571500">
              <a:buFont typeface="+mj-lt"/>
              <a:buAutoNum type="romanUcPeriod"/>
            </a:pPr>
            <a:r>
              <a:rPr lang="en-US" sz="2800" b="1" dirty="0">
                <a:solidFill>
                  <a:schemeClr val="bg1"/>
                </a:solidFill>
                <a:latin typeface="Gotham" panose="02000604040000020004" pitchFamily="2" charset="0"/>
                <a:ea typeface="MS Mincho" panose="02020609040205080304" pitchFamily="49" charset="-128"/>
                <a:cs typeface="Arial" panose="020B0604020202020204" pitchFamily="34" charset="0"/>
              </a:rPr>
              <a:t>Still Too Many (Judges 7:4-8)</a:t>
            </a:r>
          </a:p>
          <a:p>
            <a:pPr marL="571500" indent="-571500">
              <a:buFont typeface="+mj-lt"/>
              <a:buAutoNum type="romanUcPeriod"/>
            </a:pPr>
            <a:r>
              <a:rPr lang="en-US" sz="2800" b="1" dirty="0">
                <a:solidFill>
                  <a:schemeClr val="bg1"/>
                </a:solidFill>
                <a:latin typeface="Gotham" panose="02000604040000020004" pitchFamily="2" charset="0"/>
                <a:ea typeface="MS Mincho" panose="02020609040205080304" pitchFamily="49" charset="-128"/>
                <a:cs typeface="Arial" panose="020B0604020202020204" pitchFamily="34" charset="0"/>
              </a:rPr>
              <a:t>Just Right (Judges 7:19-23)</a:t>
            </a:r>
          </a:p>
        </p:txBody>
      </p:sp>
    </p:spTree>
    <p:extLst>
      <p:ext uri="{BB962C8B-B14F-4D97-AF65-F5344CB8AC3E}">
        <p14:creationId xmlns:p14="http://schemas.microsoft.com/office/powerpoint/2010/main" val="1645723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87204-EE03-A8C4-8453-DE39569C78A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F502C57-2122-D8BC-F245-B2BBC3374250}"/>
              </a:ext>
            </a:extLst>
          </p:cNvPr>
          <p:cNvPicPr>
            <a:picLocks noChangeAspect="1"/>
          </p:cNvPicPr>
          <p:nvPr/>
        </p:nvPicPr>
        <p:blipFill>
          <a:blip r:embed="rId3"/>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120E690D-A6E6-C7EF-8251-DA9BAABF8563}"/>
              </a:ext>
            </a:extLst>
          </p:cNvPr>
          <p:cNvSpPr txBox="1"/>
          <p:nvPr/>
        </p:nvSpPr>
        <p:spPr>
          <a:xfrm>
            <a:off x="664024" y="366623"/>
            <a:ext cx="9238512" cy="6165790"/>
          </a:xfrm>
          <a:prstGeom prst="rect">
            <a:avLst/>
          </a:prstGeom>
          <a:noFill/>
        </p:spPr>
        <p:txBody>
          <a:bodyPr wrap="square" rtlCol="0">
            <a:spAutoFit/>
          </a:bodyPr>
          <a:lstStyle/>
          <a:p>
            <a:pPr lvl="0">
              <a:defRPr/>
            </a:pPr>
            <a:r>
              <a:rPr lang="en-US" sz="2800" b="1" i="1" dirty="0">
                <a:solidFill>
                  <a:prstClr val="black"/>
                </a:solidFill>
                <a:latin typeface="Gotham" panose="02000604040000020004" pitchFamily="2" charset="0"/>
                <a:ea typeface="Calibri" panose="020F0502020204030204" pitchFamily="34" charset="0"/>
                <a:cs typeface="Times New Roman" panose="02020603050405020304" pitchFamily="18" charset="0"/>
              </a:rPr>
              <a:t>Too Many (Judges 7:1-3)</a:t>
            </a:r>
          </a:p>
          <a:p>
            <a:pPr algn="l">
              <a:buNone/>
            </a:pPr>
            <a:endParaRPr lang="en-US" b="1" i="0" baseline="30000" dirty="0">
              <a:solidFill>
                <a:srgbClr val="000000"/>
              </a:solidFill>
              <a:effectLst/>
              <a:latin typeface="system-ui"/>
            </a:endParaRPr>
          </a:p>
          <a:p>
            <a:r>
              <a:rPr lang="en-US" sz="2800" b="1" baseline="30000" dirty="0">
                <a:solidFill>
                  <a:srgbClr val="000000"/>
                </a:solidFill>
              </a:rPr>
              <a:t>1 </a:t>
            </a:r>
            <a:r>
              <a:rPr lang="en-US" sz="2800" b="0" i="0" dirty="0">
                <a:solidFill>
                  <a:srgbClr val="000000"/>
                </a:solidFill>
                <a:effectLst/>
              </a:rPr>
              <a:t>Jerubbaal (that is, Gideon) and all the troops who were with him, got up early and camped beside the spring of Harod. The camp of Midian was north of them, below the hill of Moreh, in the valley.</a:t>
            </a:r>
          </a:p>
          <a:p>
            <a:pPr marL="0" marR="0" algn="l">
              <a:buNone/>
            </a:pPr>
            <a:r>
              <a:rPr lang="en-US" sz="2800" b="0" i="0" dirty="0">
                <a:solidFill>
                  <a:srgbClr val="000000"/>
                </a:solidFill>
                <a:effectLst/>
              </a:rPr>
              <a:t> </a:t>
            </a:r>
          </a:p>
          <a:p>
            <a:pPr marL="0" marR="0" algn="l">
              <a:buNone/>
            </a:pPr>
            <a:r>
              <a:rPr lang="en-US" sz="2800" b="1" i="0" baseline="30000" dirty="0">
                <a:solidFill>
                  <a:srgbClr val="000000"/>
                </a:solidFill>
                <a:effectLst/>
              </a:rPr>
              <a:t>2 </a:t>
            </a:r>
            <a:r>
              <a:rPr lang="en-US" sz="2800" b="0" i="0" dirty="0">
                <a:solidFill>
                  <a:srgbClr val="000000"/>
                </a:solidFill>
                <a:effectLst/>
              </a:rPr>
              <a:t>The Lord said to Gideon, “You have too many troops for me to hand the Midianites over to them, or else Israel might elevate themselves over me and say, ‘I saved myself.’ </a:t>
            </a:r>
          </a:p>
          <a:p>
            <a:pPr marL="0" marR="0" algn="l">
              <a:buNone/>
            </a:pPr>
            <a:endParaRPr lang="en-US" sz="2800" baseline="30000" dirty="0">
              <a:solidFill>
                <a:srgbClr val="000000"/>
              </a:solidFill>
            </a:endParaRPr>
          </a:p>
          <a:p>
            <a:pPr marL="0" marR="0" algn="l">
              <a:buNone/>
            </a:pPr>
            <a:r>
              <a:rPr lang="en-US" sz="2800" b="1" i="0" baseline="30000" dirty="0">
                <a:solidFill>
                  <a:srgbClr val="000000"/>
                </a:solidFill>
                <a:effectLst/>
              </a:rPr>
              <a:t>3 </a:t>
            </a:r>
            <a:r>
              <a:rPr lang="en-US" sz="2800" b="0" i="0" dirty="0">
                <a:solidFill>
                  <a:srgbClr val="000000"/>
                </a:solidFill>
                <a:effectLst/>
              </a:rPr>
              <a:t>Now announce to the troops, ‘Whoever is fearful and trembling may turn back and leave Mount Gilead.’” So twenty-two thousand of the troops turned back, but ten thousand remained.</a:t>
            </a:r>
            <a:r>
              <a:rPr lang="en-US" sz="2800" dirty="0"/>
              <a:t>.</a:t>
            </a:r>
            <a:endParaRPr lang="en-US" sz="2800" b="0" i="0" u="none" strike="noStrike" dirty="0">
              <a:solidFill>
                <a:schemeClr val="bg1"/>
              </a:solidFill>
              <a:effectLst/>
            </a:endParaRPr>
          </a:p>
        </p:txBody>
      </p:sp>
    </p:spTree>
    <p:extLst>
      <p:ext uri="{BB962C8B-B14F-4D97-AF65-F5344CB8AC3E}">
        <p14:creationId xmlns:p14="http://schemas.microsoft.com/office/powerpoint/2010/main" val="3738536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9576CD1E-6625-2B39-18EE-DCE81A1A2E0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724C5E4-53A1-75A2-B883-D990992DE3C2}"/>
              </a:ext>
            </a:extLst>
          </p:cNvPr>
          <p:cNvPicPr>
            <a:picLocks noChangeAspect="1"/>
          </p:cNvPicPr>
          <p:nvPr/>
        </p:nvPicPr>
        <p:blipFill>
          <a:blip r:embed="rId4"/>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9CC543D5-9791-3A20-5497-55988A0C3DEF}"/>
              </a:ext>
            </a:extLst>
          </p:cNvPr>
          <p:cNvSpPr txBox="1"/>
          <p:nvPr/>
        </p:nvSpPr>
        <p:spPr>
          <a:xfrm>
            <a:off x="664022" y="360673"/>
            <a:ext cx="8542323" cy="4257576"/>
          </a:xfrm>
          <a:prstGeom prst="rect">
            <a:avLst/>
          </a:prstGeom>
          <a:noFill/>
        </p:spPr>
        <p:txBody>
          <a:bodyPr wrap="square" rtlCol="0">
            <a:spAutoFit/>
          </a:bodyPr>
          <a:lstStyle/>
          <a:p>
            <a:pPr lvl="0">
              <a:defRPr/>
            </a:pPr>
            <a:r>
              <a:rPr lang="en-US" sz="2800" b="1" i="1" dirty="0">
                <a:solidFill>
                  <a:prstClr val="black"/>
                </a:solidFill>
                <a:latin typeface="Gotham" panose="02000604040000020004" pitchFamily="2" charset="0"/>
                <a:ea typeface="Calibri" panose="020F0502020204030204" pitchFamily="34" charset="0"/>
                <a:cs typeface="Times New Roman" panose="02020603050405020304" pitchFamily="18" charset="0"/>
              </a:rPr>
              <a:t>Too Many (Judges 7:1-3)</a:t>
            </a:r>
          </a:p>
          <a:p>
            <a:pPr algn="l">
              <a:buNone/>
            </a:pPr>
            <a:endParaRPr lang="en-US" sz="2800" b="1" i="0" baseline="30000" dirty="0">
              <a:solidFill>
                <a:srgbClr val="000000"/>
              </a:solidFill>
              <a:effectLst/>
              <a:latin typeface="system-ui"/>
            </a:endParaRPr>
          </a:p>
          <a:p>
            <a:r>
              <a:rPr lang="en-US" sz="2800" b="1" i="1" dirty="0">
                <a:solidFill>
                  <a:schemeClr val="bg1"/>
                </a:solidFill>
                <a:latin typeface="DIN-Bold"/>
              </a:rPr>
              <a:t>Believers dishonor God when they seek the glory that belongs to Him alone.</a:t>
            </a:r>
          </a:p>
          <a:p>
            <a:endParaRPr lang="en-US" sz="2800" i="1" dirty="0">
              <a:solidFill>
                <a:schemeClr val="bg1"/>
              </a:solidFill>
              <a:latin typeface="DIN-Bold"/>
            </a:endParaRPr>
          </a:p>
          <a:p>
            <a:pPr marL="914400" lvl="1" indent="-457200">
              <a:buFont typeface="Arial" panose="020B0604020202020204" pitchFamily="34" charset="0"/>
              <a:buChar char="•"/>
            </a:pPr>
            <a:r>
              <a:rPr lang="en-US" sz="2800" i="1" dirty="0">
                <a:solidFill>
                  <a:schemeClr val="bg1"/>
                </a:solidFill>
                <a:latin typeface="DIN-Bold"/>
              </a:rPr>
              <a:t>How often does fear determine your decisions? Why is that dangerous?</a:t>
            </a:r>
          </a:p>
          <a:p>
            <a:pPr lvl="1"/>
            <a:endParaRPr lang="en-US" sz="2800" i="1" dirty="0">
              <a:solidFill>
                <a:schemeClr val="bg1"/>
              </a:solidFill>
              <a:latin typeface="DIN-Bold"/>
            </a:endParaRPr>
          </a:p>
          <a:p>
            <a:pPr marL="914400" lvl="1" indent="-457200">
              <a:buFont typeface="Arial" panose="020B0604020202020204" pitchFamily="34" charset="0"/>
              <a:buChar char="•"/>
            </a:pPr>
            <a:r>
              <a:rPr lang="en-US" sz="2800" i="1" dirty="0">
                <a:solidFill>
                  <a:schemeClr val="bg1"/>
                </a:solidFill>
                <a:latin typeface="DIN-Bold"/>
              </a:rPr>
              <a:t>In what ways might we try to do God's work by our might and for our glory? </a:t>
            </a:r>
          </a:p>
        </p:txBody>
      </p:sp>
    </p:spTree>
    <p:extLst>
      <p:ext uri="{BB962C8B-B14F-4D97-AF65-F5344CB8AC3E}">
        <p14:creationId xmlns:p14="http://schemas.microsoft.com/office/powerpoint/2010/main" val="479040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A0D0F0B4-4D13-D609-BD25-BF91A3017D3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5583A4F-16CF-DEB6-B5C6-1DD1158CF2C9}"/>
              </a:ext>
            </a:extLst>
          </p:cNvPr>
          <p:cNvPicPr>
            <a:picLocks noChangeAspect="1"/>
          </p:cNvPicPr>
          <p:nvPr/>
        </p:nvPicPr>
        <p:blipFill>
          <a:blip r:embed="rId4"/>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EFB59A48-72E3-E697-9AE6-C178EA4BE6B9}"/>
              </a:ext>
            </a:extLst>
          </p:cNvPr>
          <p:cNvSpPr txBox="1"/>
          <p:nvPr/>
        </p:nvSpPr>
        <p:spPr>
          <a:xfrm>
            <a:off x="664021" y="360673"/>
            <a:ext cx="11285524" cy="5765681"/>
          </a:xfrm>
          <a:prstGeom prst="rect">
            <a:avLst/>
          </a:prstGeom>
          <a:noFill/>
        </p:spPr>
        <p:txBody>
          <a:bodyPr wrap="square" rtlCol="0">
            <a:spAutoFit/>
          </a:bodyPr>
          <a:lstStyle/>
          <a:p>
            <a:pPr>
              <a:defRPr/>
            </a:pPr>
            <a:r>
              <a:rPr lang="en-US" sz="2800" b="1" i="1" dirty="0">
                <a:solidFill>
                  <a:prstClr val="black"/>
                </a:solidFill>
                <a:latin typeface="Gotham" panose="02000604040000020004" pitchFamily="2" charset="0"/>
                <a:ea typeface="Calibri" panose="020F0502020204030204" pitchFamily="34" charset="0"/>
                <a:cs typeface="Times New Roman" panose="02020603050405020304" pitchFamily="18" charset="0"/>
              </a:rPr>
              <a:t>Still Too Many</a:t>
            </a:r>
            <a:r>
              <a:rPr kumimoji="0" lang="en-US" sz="2800" b="1" i="1" u="none" strike="noStrike" kern="1200" cap="none" spc="0" normalizeH="0" baseline="0" noProof="0" dirty="0">
                <a:ln>
                  <a:noFill/>
                </a:ln>
                <a:solidFill>
                  <a:prstClr val="black"/>
                </a:solidFill>
                <a:effectLst/>
                <a:uLnTx/>
                <a:uFillTx/>
                <a:latin typeface="Gotham" panose="02000604040000020004" pitchFamily="2" charset="0"/>
                <a:ea typeface="Calibri" panose="020F0502020204030204" pitchFamily="34" charset="0"/>
                <a:cs typeface="Times New Roman" panose="02020603050405020304" pitchFamily="18" charset="0"/>
              </a:rPr>
              <a:t> (Judges 7:4-8)</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b="1" i="0" dirty="0">
              <a:solidFill>
                <a:srgbClr val="000000"/>
              </a:solidFill>
              <a:effectLst/>
              <a:latin typeface="system-ui"/>
            </a:endParaRPr>
          </a:p>
          <a:p>
            <a:pPr indent="0" algn="l">
              <a:buNone/>
            </a:pPr>
            <a:r>
              <a:rPr lang="en-US" sz="2800" b="1" i="0" baseline="30000" dirty="0">
                <a:solidFill>
                  <a:srgbClr val="000000"/>
                </a:solidFill>
                <a:effectLst/>
                <a:latin typeface="Calibri" panose="020F0502020204030204" pitchFamily="34" charset="0"/>
                <a:cs typeface="Calibri" panose="020F0502020204030204" pitchFamily="34" charset="0"/>
              </a:rPr>
              <a:t>4 </a:t>
            </a:r>
            <a:r>
              <a:rPr lang="en-US" sz="2800" b="0" i="0" dirty="0">
                <a:solidFill>
                  <a:srgbClr val="000000"/>
                </a:solidFill>
                <a:effectLst/>
                <a:latin typeface="Calibri" panose="020F0502020204030204" pitchFamily="34" charset="0"/>
                <a:cs typeface="Calibri" panose="020F0502020204030204" pitchFamily="34" charset="0"/>
              </a:rPr>
              <a:t>Then the Lord said to Gideon, “There are still too many troops. Take them down to the water, and I will test them for you there. If I say to you, ‘This one can go with you,’ he can go. But if I say about anyone, ‘This one cannot go with you,’ he cannot go.”</a:t>
            </a:r>
          </a:p>
          <a:p>
            <a:pPr indent="0" algn="l">
              <a:buNone/>
            </a:pPr>
            <a:endParaRPr lang="en-US" sz="2800" dirty="0">
              <a:solidFill>
                <a:srgbClr val="000000"/>
              </a:solidFill>
              <a:latin typeface="Calibri" panose="020F0502020204030204" pitchFamily="34" charset="0"/>
              <a:cs typeface="Calibri" panose="020F0502020204030204" pitchFamily="34" charset="0"/>
            </a:endParaRPr>
          </a:p>
          <a:p>
            <a:pPr indent="0" algn="l">
              <a:buNone/>
            </a:pPr>
            <a:r>
              <a:rPr lang="en-US" sz="2800" b="0" i="0" dirty="0">
                <a:solidFill>
                  <a:srgbClr val="000000"/>
                </a:solidFill>
                <a:effectLst/>
                <a:latin typeface="Calibri" panose="020F0502020204030204" pitchFamily="34" charset="0"/>
                <a:cs typeface="Calibri" panose="020F0502020204030204" pitchFamily="34" charset="0"/>
              </a:rPr>
              <a:t> </a:t>
            </a:r>
            <a:r>
              <a:rPr lang="en-US" sz="2800" b="1" i="0" baseline="30000" dirty="0">
                <a:solidFill>
                  <a:srgbClr val="000000"/>
                </a:solidFill>
                <a:effectLst/>
                <a:latin typeface="Calibri" panose="020F0502020204030204" pitchFamily="34" charset="0"/>
                <a:cs typeface="Calibri" panose="020F0502020204030204" pitchFamily="34" charset="0"/>
              </a:rPr>
              <a:t>5 </a:t>
            </a:r>
            <a:r>
              <a:rPr lang="en-US" sz="2800" b="0" i="0" dirty="0">
                <a:solidFill>
                  <a:srgbClr val="000000"/>
                </a:solidFill>
                <a:effectLst/>
                <a:latin typeface="Calibri" panose="020F0502020204030204" pitchFamily="34" charset="0"/>
                <a:cs typeface="Calibri" panose="020F0502020204030204" pitchFamily="34" charset="0"/>
              </a:rPr>
              <a:t>So he brought the troops down to the water, and the Lord said to Gideon, “Separate everyone who laps water with his tongue like a dog. Do the same with everyone who kneels to drink.”</a:t>
            </a:r>
          </a:p>
          <a:p>
            <a:pPr indent="0" algn="l">
              <a:buNone/>
            </a:pPr>
            <a:endParaRPr lang="en-US" sz="2800" dirty="0">
              <a:solidFill>
                <a:srgbClr val="000000"/>
              </a:solidFill>
              <a:latin typeface="Calibri" panose="020F0502020204030204" pitchFamily="34" charset="0"/>
              <a:cs typeface="Calibri" panose="020F0502020204030204" pitchFamily="34" charset="0"/>
            </a:endParaRPr>
          </a:p>
          <a:p>
            <a:pPr indent="0" algn="l">
              <a:buNone/>
            </a:pPr>
            <a:r>
              <a:rPr lang="en-US" sz="2800" b="0" i="0" dirty="0">
                <a:solidFill>
                  <a:srgbClr val="000000"/>
                </a:solidFill>
                <a:effectLst/>
                <a:latin typeface="Calibri" panose="020F0502020204030204" pitchFamily="34" charset="0"/>
                <a:cs typeface="Calibri" panose="020F0502020204030204" pitchFamily="34" charset="0"/>
              </a:rPr>
              <a:t> </a:t>
            </a:r>
            <a:r>
              <a:rPr lang="en-US" sz="2800" b="1" i="0" baseline="30000" dirty="0">
                <a:solidFill>
                  <a:srgbClr val="000000"/>
                </a:solidFill>
                <a:effectLst/>
                <a:latin typeface="Calibri" panose="020F0502020204030204" pitchFamily="34" charset="0"/>
                <a:cs typeface="Calibri" panose="020F0502020204030204" pitchFamily="34" charset="0"/>
              </a:rPr>
              <a:t>6 </a:t>
            </a:r>
            <a:r>
              <a:rPr lang="en-US" sz="2800" b="0" i="0" dirty="0">
                <a:solidFill>
                  <a:srgbClr val="000000"/>
                </a:solidFill>
                <a:effectLst/>
                <a:latin typeface="Calibri" panose="020F0502020204030204" pitchFamily="34" charset="0"/>
                <a:cs typeface="Calibri" panose="020F0502020204030204" pitchFamily="34" charset="0"/>
              </a:rPr>
              <a:t>The number of those who lapped with their hands to their mouths was three hundred men, and all the rest of the troops knelt to drink water. </a:t>
            </a:r>
          </a:p>
          <a:p>
            <a:pPr indent="0" algn="l">
              <a:buNone/>
            </a:pPr>
            <a:endParaRPr lang="en-US" sz="2800" baseline="30000"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537944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AE7672BC-E1E2-3AFF-604B-A5685F39854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ED7FE41-9208-783B-F878-40F0DCBF45B5}"/>
              </a:ext>
            </a:extLst>
          </p:cNvPr>
          <p:cNvPicPr>
            <a:picLocks noChangeAspect="1"/>
          </p:cNvPicPr>
          <p:nvPr/>
        </p:nvPicPr>
        <p:blipFill>
          <a:blip r:embed="rId4"/>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B5A2B115-E89A-460E-A677-23285CBA4A87}"/>
              </a:ext>
            </a:extLst>
          </p:cNvPr>
          <p:cNvSpPr txBox="1"/>
          <p:nvPr/>
        </p:nvSpPr>
        <p:spPr>
          <a:xfrm>
            <a:off x="664021" y="360673"/>
            <a:ext cx="11285524" cy="3898503"/>
          </a:xfrm>
          <a:prstGeom prst="rect">
            <a:avLst/>
          </a:prstGeom>
          <a:noFill/>
        </p:spPr>
        <p:txBody>
          <a:bodyPr wrap="square" rtlCol="0">
            <a:spAutoFit/>
          </a:bodyPr>
          <a:lstStyle/>
          <a:p>
            <a:pPr>
              <a:defRPr/>
            </a:pPr>
            <a:r>
              <a:rPr lang="en-US" sz="2800" b="1" i="1" dirty="0">
                <a:solidFill>
                  <a:prstClr val="black"/>
                </a:solidFill>
                <a:latin typeface="Gotham" panose="02000604040000020004" pitchFamily="2" charset="0"/>
                <a:ea typeface="Calibri" panose="020F0502020204030204" pitchFamily="34" charset="0"/>
                <a:cs typeface="Times New Roman" panose="02020603050405020304" pitchFamily="18" charset="0"/>
              </a:rPr>
              <a:t>Still Too Many</a:t>
            </a:r>
            <a:r>
              <a:rPr kumimoji="0" lang="en-US" sz="2800" b="1" i="1" u="none" strike="noStrike" kern="1200" cap="none" spc="0" normalizeH="0" baseline="0" noProof="0" dirty="0">
                <a:ln>
                  <a:noFill/>
                </a:ln>
                <a:solidFill>
                  <a:prstClr val="black"/>
                </a:solidFill>
                <a:effectLst/>
                <a:uLnTx/>
                <a:uFillTx/>
                <a:latin typeface="Gotham" panose="02000604040000020004" pitchFamily="2" charset="0"/>
                <a:ea typeface="Calibri" panose="020F0502020204030204" pitchFamily="34" charset="0"/>
                <a:cs typeface="Times New Roman" panose="02020603050405020304" pitchFamily="18" charset="0"/>
              </a:rPr>
              <a:t> (Judges 7:4-8)</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b="1" i="0" dirty="0">
              <a:solidFill>
                <a:srgbClr val="000000"/>
              </a:solidFill>
              <a:effectLst/>
              <a:latin typeface="system-ui"/>
            </a:endParaRPr>
          </a:p>
          <a:p>
            <a:pPr indent="0" algn="l">
              <a:buNone/>
            </a:pPr>
            <a:endParaRPr lang="en-US" sz="2800" baseline="30000" dirty="0">
              <a:solidFill>
                <a:srgbClr val="000000"/>
              </a:solidFill>
              <a:latin typeface="Calibri" panose="020F0502020204030204" pitchFamily="34" charset="0"/>
              <a:cs typeface="Calibri" panose="020F0502020204030204" pitchFamily="34" charset="0"/>
            </a:endParaRPr>
          </a:p>
          <a:p>
            <a:pPr indent="0" algn="l">
              <a:buNone/>
            </a:pPr>
            <a:r>
              <a:rPr lang="en-US" sz="2800" b="1" i="0" baseline="30000" dirty="0">
                <a:solidFill>
                  <a:srgbClr val="000000"/>
                </a:solidFill>
                <a:effectLst/>
                <a:latin typeface="Calibri" panose="020F0502020204030204" pitchFamily="34" charset="0"/>
                <a:cs typeface="Calibri" panose="020F0502020204030204" pitchFamily="34" charset="0"/>
              </a:rPr>
              <a:t>7 </a:t>
            </a:r>
            <a:r>
              <a:rPr lang="en-US" sz="2800" b="0" i="0" dirty="0">
                <a:solidFill>
                  <a:srgbClr val="000000"/>
                </a:solidFill>
                <a:effectLst/>
                <a:latin typeface="Calibri" panose="020F0502020204030204" pitchFamily="34" charset="0"/>
                <a:cs typeface="Calibri" panose="020F0502020204030204" pitchFamily="34" charset="0"/>
              </a:rPr>
              <a:t>The Lord said to Gideon, “I will deliver you with the three hundred men who lapped and hand the Midianites over to you. But everyone else is to go home.” </a:t>
            </a:r>
          </a:p>
          <a:p>
            <a:pPr indent="0" algn="l">
              <a:buNone/>
            </a:pPr>
            <a:endParaRPr lang="en-US" sz="2800" baseline="30000" dirty="0">
              <a:solidFill>
                <a:srgbClr val="000000"/>
              </a:solidFill>
              <a:latin typeface="Calibri" panose="020F0502020204030204" pitchFamily="34" charset="0"/>
              <a:cs typeface="Calibri" panose="020F0502020204030204" pitchFamily="34" charset="0"/>
            </a:endParaRPr>
          </a:p>
          <a:p>
            <a:pPr indent="0" algn="l">
              <a:buNone/>
            </a:pPr>
            <a:r>
              <a:rPr lang="en-US" sz="2800" b="1" i="0" baseline="30000" dirty="0">
                <a:solidFill>
                  <a:srgbClr val="000000"/>
                </a:solidFill>
                <a:effectLst/>
                <a:latin typeface="Calibri" panose="020F0502020204030204" pitchFamily="34" charset="0"/>
                <a:cs typeface="Calibri" panose="020F0502020204030204" pitchFamily="34" charset="0"/>
              </a:rPr>
              <a:t>8 </a:t>
            </a:r>
            <a:r>
              <a:rPr lang="en-US" sz="2800" b="0" i="0" dirty="0">
                <a:solidFill>
                  <a:srgbClr val="000000"/>
                </a:solidFill>
                <a:effectLst/>
                <a:latin typeface="Calibri" panose="020F0502020204030204" pitchFamily="34" charset="0"/>
                <a:cs typeface="Calibri" panose="020F0502020204030204" pitchFamily="34" charset="0"/>
              </a:rPr>
              <a:t>So Gideon sent all the Israelites to their tents but kept the three hundred troops, who took the provisions and their rams’ horns. The camp of Midian was below him in the valley.</a:t>
            </a:r>
          </a:p>
        </p:txBody>
      </p:sp>
    </p:spTree>
    <p:extLst>
      <p:ext uri="{BB962C8B-B14F-4D97-AF65-F5344CB8AC3E}">
        <p14:creationId xmlns:p14="http://schemas.microsoft.com/office/powerpoint/2010/main" val="334999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a:extLst>
            <a:ext uri="{FF2B5EF4-FFF2-40B4-BE49-F238E27FC236}">
              <a16:creationId xmlns:a16="http://schemas.microsoft.com/office/drawing/2014/main" id="{FD43324A-BB73-BE9B-6112-F61F5B6C9E4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645F139-06B5-F702-29ED-F14B3D4E9234}"/>
              </a:ext>
            </a:extLst>
          </p:cNvPr>
          <p:cNvPicPr>
            <a:picLocks noChangeAspect="1"/>
          </p:cNvPicPr>
          <p:nvPr/>
        </p:nvPicPr>
        <p:blipFill>
          <a:blip r:embed="rId3"/>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D392138E-0354-9527-8CB3-81CD02024E28}"/>
              </a:ext>
            </a:extLst>
          </p:cNvPr>
          <p:cNvSpPr txBox="1"/>
          <p:nvPr/>
        </p:nvSpPr>
        <p:spPr>
          <a:xfrm>
            <a:off x="326574" y="390523"/>
            <a:ext cx="9846126" cy="4401205"/>
          </a:xfrm>
          <a:prstGeom prst="rect">
            <a:avLst/>
          </a:prstGeom>
          <a:noFill/>
        </p:spPr>
        <p:txBody>
          <a:bodyPr wrap="square" lIns="91440" tIns="45720" rIns="91440" bIns="45720" rtlCol="0" anchor="t">
            <a:spAutoFit/>
          </a:bodyPr>
          <a:lstStyle/>
          <a:p>
            <a:pPr lvl="0">
              <a:defRPr/>
            </a:pPr>
            <a:r>
              <a:rPr lang="en-US" sz="2800" b="1" i="1" dirty="0">
                <a:solidFill>
                  <a:prstClr val="black"/>
                </a:solidFill>
                <a:latin typeface="Gotham" panose="02000604040000020004" pitchFamily="2" charset="0"/>
                <a:ea typeface="Calibri" panose="020F0502020204030204" pitchFamily="34" charset="0"/>
                <a:cs typeface="Times New Roman" panose="02020603050405020304" pitchFamily="18" charset="0"/>
              </a:rPr>
              <a:t>Still Too Many (Judges 7:4-8)</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2800" b="1" dirty="0">
              <a:solidFill>
                <a:schemeClr val="bg1"/>
              </a:solidFill>
              <a:latin typeface="Gotham" panose="02000604040000020004" pitchFamily="2" charset="0"/>
              <a:cs typeface="Times New Roman" panose="02020603050405020304" pitchFamily="18" charset="0"/>
            </a:endParaRPr>
          </a:p>
          <a:p>
            <a:r>
              <a:rPr lang="en-US" sz="2800" b="1" i="1" dirty="0">
                <a:solidFill>
                  <a:schemeClr val="bg1"/>
                </a:solidFill>
                <a:latin typeface="DIN-Bold"/>
              </a:rPr>
              <a:t>	Believers need to trust that God's way of doing things is 	always best. </a:t>
            </a:r>
            <a:endParaRPr lang="en-US" sz="2800" i="1" dirty="0">
              <a:solidFill>
                <a:schemeClr val="bg1"/>
              </a:solidFill>
              <a:latin typeface="DIN-Bold"/>
            </a:endParaRPr>
          </a:p>
          <a:p>
            <a:pPr marL="914400" lvl="1" indent="-457200">
              <a:buFont typeface="Arial" panose="020B0604020202020204" pitchFamily="34" charset="0"/>
              <a:buChar char="•"/>
            </a:pPr>
            <a:endParaRPr lang="en-US" sz="2800" i="1" dirty="0">
              <a:solidFill>
                <a:schemeClr val="bg1"/>
              </a:solidFill>
              <a:latin typeface="DIN-Bold"/>
            </a:endParaRPr>
          </a:p>
          <a:p>
            <a:pPr marL="914400" lvl="1" indent="-457200">
              <a:buFont typeface="Arial" panose="020B0604020202020204" pitchFamily="34" charset="0"/>
              <a:buChar char="•"/>
            </a:pPr>
            <a:r>
              <a:rPr lang="en-US" sz="2800" i="1" dirty="0">
                <a:solidFill>
                  <a:schemeClr val="bg1"/>
                </a:solidFill>
                <a:latin typeface="DIN-Bold"/>
              </a:rPr>
              <a:t>What makes it hard to believe that God always has our best interests in mind?</a:t>
            </a:r>
          </a:p>
          <a:p>
            <a:pPr lvl="1"/>
            <a:endParaRPr lang="en-US" sz="2800" i="1" dirty="0">
              <a:solidFill>
                <a:schemeClr val="bg1"/>
              </a:solidFill>
              <a:latin typeface="DIN-Bold"/>
            </a:endParaRPr>
          </a:p>
          <a:p>
            <a:pPr marL="914400" lvl="1" indent="-457200">
              <a:buFont typeface="Arial" panose="020B0604020202020204" pitchFamily="34" charset="0"/>
              <a:buChar char="•"/>
            </a:pPr>
            <a:r>
              <a:rPr lang="en-US" sz="2800" i="1" dirty="0">
                <a:solidFill>
                  <a:schemeClr val="bg1"/>
                </a:solidFill>
                <a:latin typeface="DIN-Bold"/>
              </a:rPr>
              <a:t>When have you had to trust God despite not understanding what He was doing or asking?</a:t>
            </a:r>
          </a:p>
        </p:txBody>
      </p:sp>
    </p:spTree>
    <p:extLst>
      <p:ext uri="{BB962C8B-B14F-4D97-AF65-F5344CB8AC3E}">
        <p14:creationId xmlns:p14="http://schemas.microsoft.com/office/powerpoint/2010/main" val="80844408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3E4F19A7-A959-40BB-972C-4880BAF8EB09}"/>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58BBE2BB0DF774F88AF48FB80891300" ma:contentTypeVersion="16" ma:contentTypeDescription="Create a new document." ma:contentTypeScope="" ma:versionID="3a80fefcd397321ac8878495e54aee0a">
  <xsd:schema xmlns:xsd="http://www.w3.org/2001/XMLSchema" xmlns:xs="http://www.w3.org/2001/XMLSchema" xmlns:p="http://schemas.microsoft.com/office/2006/metadata/properties" xmlns:ns2="3c30883b-b08b-420b-82ed-e9c04d87cd19" xmlns:ns3="77f16271-2830-4c2f-ab34-b362f4d72335" targetNamespace="http://schemas.microsoft.com/office/2006/metadata/properties" ma:root="true" ma:fieldsID="d5cbab20257c496b89847a9336317681" ns2:_="" ns3:_="">
    <xsd:import namespace="3c30883b-b08b-420b-82ed-e9c04d87cd19"/>
    <xsd:import namespace="77f16271-2830-4c2f-ab34-b362f4d7233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30883b-b08b-420b-82ed-e9c04d87cd1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95754a65-b2fa-4c49-b298-75691b9803bf"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7f16271-2830-4c2f-ab34-b362f4d7233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b0621b1-ca00-41fb-869b-0bd64366ca1c}" ma:internalName="TaxCatchAll" ma:showField="CatchAllData" ma:web="77f16271-2830-4c2f-ab34-b362f4d7233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7f16271-2830-4c2f-ab34-b362f4d72335" xsi:nil="true"/>
    <lcf76f155ced4ddcb4097134ff3c332f xmlns="3c30883b-b08b-420b-82ed-e9c04d87cd1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0D694C3-4F52-4657-B4EF-0E4D30F33A9A}">
  <ds:schemaRefs>
    <ds:schemaRef ds:uri="3c30883b-b08b-420b-82ed-e9c04d87cd19"/>
    <ds:schemaRef ds:uri="77f16271-2830-4c2f-ab34-b362f4d7233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659C73A-9B5D-43F7-BD94-40559A7023F8}">
  <ds:schemaRefs>
    <ds:schemaRef ds:uri="http://schemas.microsoft.com/sharepoint/v3/contenttype/forms"/>
  </ds:schemaRefs>
</ds:datastoreItem>
</file>

<file path=customXml/itemProps3.xml><?xml version="1.0" encoding="utf-8"?>
<ds:datastoreItem xmlns:ds="http://schemas.openxmlformats.org/officeDocument/2006/customXml" ds:itemID="{E8069879-EA21-46BC-8C0E-D8E39B230494}">
  <ds:schemaRefs>
    <ds:schemaRef ds:uri="3c30883b-b08b-420b-82ed-e9c04d87cd19"/>
    <ds:schemaRef ds:uri="77f16271-2830-4c2f-ab34-b362f4d7233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1411</TotalTime>
  <Words>838</Words>
  <Application>Microsoft Office PowerPoint</Application>
  <PresentationFormat>Widescreen</PresentationFormat>
  <Paragraphs>85</Paragraphs>
  <Slides>13</Slides>
  <Notes>10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13</vt:i4>
      </vt:variant>
    </vt:vector>
  </HeadingPairs>
  <TitlesOfParts>
    <vt:vector size="24" baseType="lpstr">
      <vt:lpstr>Aptos</vt:lpstr>
      <vt:lpstr>Aptos Display</vt:lpstr>
      <vt:lpstr>Arial</vt:lpstr>
      <vt:lpstr>Calibri</vt:lpstr>
      <vt:lpstr>Calibri Light</vt:lpstr>
      <vt:lpstr>DIN-Bold</vt:lpstr>
      <vt:lpstr>Gotham</vt:lpstr>
      <vt:lpstr>Gotham Light</vt:lpstr>
      <vt:lpstr>system-ui</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Diaz de Leon</dc:creator>
  <cp:lastModifiedBy>Christine Aparicio</cp:lastModifiedBy>
  <cp:revision>14</cp:revision>
  <cp:lastPrinted>2023-07-19T18:11:49Z</cp:lastPrinted>
  <dcterms:created xsi:type="dcterms:W3CDTF">2020-05-13T16:18:50Z</dcterms:created>
  <dcterms:modified xsi:type="dcterms:W3CDTF">2026-07-26T15:24:37Z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0x010100258BBE2BB0DF774F88AF48FB80891300</vt:lpwstr>
  </property>
  <property fmtid="{D5CDD505-2E9C-101B-9397-08002B2CF9AE}" pid="3" name="MediaServiceImageTags">
    <vt:lpwstr/>
  </property>
</Properties>
</file>