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72" r:id="rId5"/>
  </p:sldMasterIdLst>
  <p:notesMasterIdLst>
    <p:notesMasterId r:id="rId18"/>
  </p:notesMasterIdLst>
  <p:sldIdLst>
    <p:sldId id="333" r:id="rId6"/>
    <p:sldId id="332" r:id="rId7"/>
    <p:sldId id="351" r:id="rId8"/>
    <p:sldId id="336" r:id="rId9"/>
    <p:sldId id="354" r:id="rId10"/>
    <p:sldId id="345" r:id="rId11"/>
    <p:sldId id="352" r:id="rId12"/>
    <p:sldId id="347" r:id="rId13"/>
    <p:sldId id="348" r:id="rId14"/>
    <p:sldId id="356" r:id="rId15"/>
    <p:sldId id="349" r:id="rId16"/>
    <p:sldId id="327" r:id="rId17"/>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53832"/>
    <a:srgbClr val="1D4D59"/>
    <a:srgbClr val="454B3D"/>
    <a:srgbClr val="504651"/>
    <a:srgbClr val="685F26"/>
    <a:srgbClr val="6A451B"/>
    <a:srgbClr val="304B56"/>
    <a:srgbClr val="11301B"/>
    <a:srgbClr val="EAE4E2"/>
    <a:srgbClr val="EDE8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77127F-6998-49F6-B26A-48ADC07ADFED}" v="4" dt="2026-05-12T16:52:21.609"/>
    <p1510:client id="{4AF918AE-F25A-4E65-9CDA-51181689C03B}" v="5" dt="2026-05-13T16:25:11.0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324"/>
    <p:restoredTop sz="83516" autoAdjust="0"/>
  </p:normalViewPr>
  <p:slideViewPr>
    <p:cSldViewPr snapToGrid="0" showGuides="1">
      <p:cViewPr varScale="1">
        <p:scale>
          <a:sx n="77" d="100"/>
          <a:sy n="77" d="100"/>
        </p:scale>
        <p:origin x="224" y="4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AE3FB766-934B-4B42-8B56-E955A271B11E}" type="datetimeFigureOut">
              <a:rPr lang="en-US" smtClean="0"/>
              <a:t>8/5/26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39BD52CF-FCCD-4535-8A25-59B316DB53D8}" type="slidenum">
              <a:rPr lang="en-US" smtClean="0"/>
              <a:t>‹#›</a:t>
            </a:fld>
            <a:endParaRPr lang="en-US"/>
          </a:p>
        </p:txBody>
      </p:sp>
    </p:spTree>
    <p:extLst>
      <p:ext uri="{BB962C8B-B14F-4D97-AF65-F5344CB8AC3E}">
        <p14:creationId xmlns:p14="http://schemas.microsoft.com/office/powerpoint/2010/main" val="521136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D52CF-FCCD-4535-8A25-59B316DB53D8}" type="slidenum">
              <a:rPr lang="en-US" smtClean="0"/>
              <a:t>1</a:t>
            </a:fld>
            <a:endParaRPr lang="en-US"/>
          </a:p>
        </p:txBody>
      </p:sp>
    </p:spTree>
    <p:extLst>
      <p:ext uri="{BB962C8B-B14F-4D97-AF65-F5344CB8AC3E}">
        <p14:creationId xmlns:p14="http://schemas.microsoft.com/office/powerpoint/2010/main" val="34827557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D52CF-FCCD-4535-8A25-59B316DB53D8}" type="slidenum">
              <a:rPr lang="en-US" smtClean="0"/>
              <a:t>2</a:t>
            </a:fld>
            <a:endParaRPr lang="en-US"/>
          </a:p>
        </p:txBody>
      </p:sp>
    </p:spTree>
    <p:extLst>
      <p:ext uri="{BB962C8B-B14F-4D97-AF65-F5344CB8AC3E}">
        <p14:creationId xmlns:p14="http://schemas.microsoft.com/office/powerpoint/2010/main" val="906534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D52CF-FCCD-4535-8A25-59B316DB53D8}" type="slidenum">
              <a:rPr lang="en-US" smtClean="0"/>
              <a:t>4</a:t>
            </a:fld>
            <a:endParaRPr lang="en-US"/>
          </a:p>
        </p:txBody>
      </p:sp>
    </p:spTree>
    <p:extLst>
      <p:ext uri="{BB962C8B-B14F-4D97-AF65-F5344CB8AC3E}">
        <p14:creationId xmlns:p14="http://schemas.microsoft.com/office/powerpoint/2010/main" val="3658992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1142A-C30C-343D-106F-5D725A6195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AF6F69-FF79-6838-CC42-35E0960693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F2DE56-B2E4-1303-D44E-2E4C7656D8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962D9DB-D230-2996-262B-2D4C4B2DBACF}"/>
              </a:ext>
            </a:extLst>
          </p:cNvPr>
          <p:cNvSpPr>
            <a:spLocks noGrp="1"/>
          </p:cNvSpPr>
          <p:nvPr>
            <p:ph type="sldNum" sz="quarter" idx="5"/>
          </p:nvPr>
        </p:nvSpPr>
        <p:spPr/>
        <p:txBody>
          <a:bodyPr/>
          <a:lstStyle/>
          <a:p>
            <a:fld id="{39BD52CF-FCCD-4535-8A25-59B316DB53D8}" type="slidenum">
              <a:rPr lang="en-US" smtClean="0"/>
              <a:t>5</a:t>
            </a:fld>
            <a:endParaRPr lang="en-US"/>
          </a:p>
        </p:txBody>
      </p:sp>
    </p:spTree>
    <p:extLst>
      <p:ext uri="{BB962C8B-B14F-4D97-AF65-F5344CB8AC3E}">
        <p14:creationId xmlns:p14="http://schemas.microsoft.com/office/powerpoint/2010/main" val="19010547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5846B-DE3D-8BEC-A8D1-E3FE8029DB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8AB6EA-A94B-B49D-0145-E972F2CA14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4A7CF9-CED5-D9D7-9AA0-5BB50BB1A62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FDC7EF-C35A-2343-CCA2-7022207D8D41}"/>
              </a:ext>
            </a:extLst>
          </p:cNvPr>
          <p:cNvSpPr>
            <a:spLocks noGrp="1"/>
          </p:cNvSpPr>
          <p:nvPr>
            <p:ph type="sldNum" sz="quarter" idx="5"/>
          </p:nvPr>
        </p:nvSpPr>
        <p:spPr/>
        <p:txBody>
          <a:bodyPr/>
          <a:lstStyle/>
          <a:p>
            <a:fld id="{39BD52CF-FCCD-4535-8A25-59B316DB53D8}" type="slidenum">
              <a:rPr lang="en-US" smtClean="0"/>
              <a:t>6</a:t>
            </a:fld>
            <a:endParaRPr lang="en-US"/>
          </a:p>
        </p:txBody>
      </p:sp>
    </p:spTree>
    <p:extLst>
      <p:ext uri="{BB962C8B-B14F-4D97-AF65-F5344CB8AC3E}">
        <p14:creationId xmlns:p14="http://schemas.microsoft.com/office/powerpoint/2010/main" val="659347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989E2-BE74-3906-F4DE-04E58E44D0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B98820-1A83-F745-7F70-88D8E2D9BE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708299-B892-60E6-8B80-A4A9FFB3BF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A96B7AF-AF9E-230B-8E72-E2531CE38F45}"/>
              </a:ext>
            </a:extLst>
          </p:cNvPr>
          <p:cNvSpPr>
            <a:spLocks noGrp="1"/>
          </p:cNvSpPr>
          <p:nvPr>
            <p:ph type="sldNum" sz="quarter" idx="5"/>
          </p:nvPr>
        </p:nvSpPr>
        <p:spPr/>
        <p:txBody>
          <a:bodyPr/>
          <a:lstStyle/>
          <a:p>
            <a:fld id="{39BD52CF-FCCD-4535-8A25-59B316DB53D8}" type="slidenum">
              <a:rPr lang="en-US" smtClean="0"/>
              <a:t>7</a:t>
            </a:fld>
            <a:endParaRPr lang="en-US"/>
          </a:p>
        </p:txBody>
      </p:sp>
    </p:spTree>
    <p:extLst>
      <p:ext uri="{BB962C8B-B14F-4D97-AF65-F5344CB8AC3E}">
        <p14:creationId xmlns:p14="http://schemas.microsoft.com/office/powerpoint/2010/main" val="5798006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9C5FE-5F37-2F66-DAD4-C421448218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3D934B-B826-5C31-16B2-FF22423FC4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656184-43B7-68C7-FD52-7D30CB1EC8A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D849795-FD21-F057-6EC0-5D4256888016}"/>
              </a:ext>
            </a:extLst>
          </p:cNvPr>
          <p:cNvSpPr>
            <a:spLocks noGrp="1"/>
          </p:cNvSpPr>
          <p:nvPr>
            <p:ph type="sldNum" sz="quarter" idx="5"/>
          </p:nvPr>
        </p:nvSpPr>
        <p:spPr/>
        <p:txBody>
          <a:bodyPr/>
          <a:lstStyle/>
          <a:p>
            <a:fld id="{39BD52CF-FCCD-4535-8A25-59B316DB53D8}" type="slidenum">
              <a:rPr lang="en-US" smtClean="0"/>
              <a:t>9</a:t>
            </a:fld>
            <a:endParaRPr lang="en-US"/>
          </a:p>
        </p:txBody>
      </p:sp>
    </p:spTree>
    <p:extLst>
      <p:ext uri="{BB962C8B-B14F-4D97-AF65-F5344CB8AC3E}">
        <p14:creationId xmlns:p14="http://schemas.microsoft.com/office/powerpoint/2010/main" val="29759347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69E06-BEA1-7359-9134-0209A3CA0E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42625D-892D-6846-B493-AE66A2CE24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588E30-8B90-568F-D508-FD6B1A7A03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9D0D12-831A-1333-145D-7942972A2747}"/>
              </a:ext>
            </a:extLst>
          </p:cNvPr>
          <p:cNvSpPr>
            <a:spLocks noGrp="1"/>
          </p:cNvSpPr>
          <p:nvPr>
            <p:ph type="sldNum" sz="quarter" idx="5"/>
          </p:nvPr>
        </p:nvSpPr>
        <p:spPr/>
        <p:txBody>
          <a:bodyPr/>
          <a:lstStyle/>
          <a:p>
            <a:fld id="{39BD52CF-FCCD-4535-8A25-59B316DB53D8}" type="slidenum">
              <a:rPr lang="en-US" smtClean="0"/>
              <a:t>10</a:t>
            </a:fld>
            <a:endParaRPr lang="en-US"/>
          </a:p>
        </p:txBody>
      </p:sp>
    </p:spTree>
    <p:extLst>
      <p:ext uri="{BB962C8B-B14F-4D97-AF65-F5344CB8AC3E}">
        <p14:creationId xmlns:p14="http://schemas.microsoft.com/office/powerpoint/2010/main" val="6091505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D52CF-FCCD-4535-8A25-59B316DB53D8}" type="slidenum">
              <a:rPr lang="en-US" smtClean="0"/>
              <a:t>12</a:t>
            </a:fld>
            <a:endParaRPr lang="en-US"/>
          </a:p>
        </p:txBody>
      </p:sp>
    </p:spTree>
    <p:extLst>
      <p:ext uri="{BB962C8B-B14F-4D97-AF65-F5344CB8AC3E}">
        <p14:creationId xmlns:p14="http://schemas.microsoft.com/office/powerpoint/2010/main" val="3654305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2CD3D7-0C5A-AB48-A28E-9C1D0704F253}" type="datetimeFigureOut">
              <a:rPr lang="en-US" smtClean="0"/>
              <a:t>8/5/26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04F32-9C28-654B-9128-9BBED3C14F06}" type="slidenum">
              <a:rPr lang="en-US" smtClean="0"/>
              <a:t>‹#›</a:t>
            </a:fld>
            <a:endParaRPr lang="en-US"/>
          </a:p>
        </p:txBody>
      </p:sp>
    </p:spTree>
    <p:extLst>
      <p:ext uri="{BB962C8B-B14F-4D97-AF65-F5344CB8AC3E}">
        <p14:creationId xmlns:p14="http://schemas.microsoft.com/office/powerpoint/2010/main" val="39127504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2CD3D7-0C5A-AB48-A28E-9C1D0704F253}" type="datetimeFigureOut">
              <a:rPr lang="en-US" smtClean="0"/>
              <a:t>8/5/26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04F32-9C28-654B-9128-9BBED3C14F06}" type="slidenum">
              <a:rPr lang="en-US" smtClean="0"/>
              <a:t>‹#›</a:t>
            </a:fld>
            <a:endParaRPr lang="en-US"/>
          </a:p>
        </p:txBody>
      </p:sp>
    </p:spTree>
    <p:extLst>
      <p:ext uri="{BB962C8B-B14F-4D97-AF65-F5344CB8AC3E}">
        <p14:creationId xmlns:p14="http://schemas.microsoft.com/office/powerpoint/2010/main" val="1988460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2CD3D7-0C5A-AB48-A28E-9C1D0704F253}" type="datetimeFigureOut">
              <a:rPr lang="en-US" smtClean="0"/>
              <a:t>8/5/26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04F32-9C28-654B-9128-9BBED3C14F06}" type="slidenum">
              <a:rPr lang="en-US" smtClean="0"/>
              <a:t>‹#›</a:t>
            </a:fld>
            <a:endParaRPr lang="en-US"/>
          </a:p>
        </p:txBody>
      </p:sp>
    </p:spTree>
    <p:extLst>
      <p:ext uri="{BB962C8B-B14F-4D97-AF65-F5344CB8AC3E}">
        <p14:creationId xmlns:p14="http://schemas.microsoft.com/office/powerpoint/2010/main" val="21478307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7C6E4-BCAB-8C8E-73E3-0D57CBE9CF7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73EA4FC-72EC-E549-FFDE-665EE731A6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E8ABCE0-F853-7512-2750-C4C49623A22B}"/>
              </a:ext>
            </a:extLst>
          </p:cNvPr>
          <p:cNvSpPr>
            <a:spLocks noGrp="1"/>
          </p:cNvSpPr>
          <p:nvPr>
            <p:ph type="dt" sz="half" idx="10"/>
          </p:nvPr>
        </p:nvSpPr>
        <p:spPr/>
        <p:txBody>
          <a:bodyPr/>
          <a:lstStyle/>
          <a:p>
            <a:fld id="{A9B4FCDD-766B-4E62-9C00-7867FCD603CA}" type="datetimeFigureOut">
              <a:rPr lang="en-US" smtClean="0"/>
              <a:t>8/5/26</a:t>
            </a:fld>
            <a:endParaRPr lang="en-US"/>
          </a:p>
        </p:txBody>
      </p:sp>
      <p:sp>
        <p:nvSpPr>
          <p:cNvPr id="5" name="Footer Placeholder 4">
            <a:extLst>
              <a:ext uri="{FF2B5EF4-FFF2-40B4-BE49-F238E27FC236}">
                <a16:creationId xmlns:a16="http://schemas.microsoft.com/office/drawing/2014/main" id="{F9BEFB24-FE05-519A-5043-0E3B3CB5B0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729220-72CD-5449-412F-BE5543399DEB}"/>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40515892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10968-0241-A9DC-853A-1645AD133E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3E0004-DDA8-D787-A0A7-C996251819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CDCF09-0951-E7EB-1713-4AA3A55D80CD}"/>
              </a:ext>
            </a:extLst>
          </p:cNvPr>
          <p:cNvSpPr>
            <a:spLocks noGrp="1"/>
          </p:cNvSpPr>
          <p:nvPr>
            <p:ph type="dt" sz="half" idx="10"/>
          </p:nvPr>
        </p:nvSpPr>
        <p:spPr/>
        <p:txBody>
          <a:bodyPr/>
          <a:lstStyle/>
          <a:p>
            <a:fld id="{A9B4FCDD-766B-4E62-9C00-7867FCD603CA}" type="datetimeFigureOut">
              <a:rPr lang="en-US" smtClean="0"/>
              <a:t>8/5/26</a:t>
            </a:fld>
            <a:endParaRPr lang="en-US"/>
          </a:p>
        </p:txBody>
      </p:sp>
      <p:sp>
        <p:nvSpPr>
          <p:cNvPr id="5" name="Footer Placeholder 4">
            <a:extLst>
              <a:ext uri="{FF2B5EF4-FFF2-40B4-BE49-F238E27FC236}">
                <a16:creationId xmlns:a16="http://schemas.microsoft.com/office/drawing/2014/main" id="{3DE02E93-01C1-2654-FD90-EBEB1F103E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02BD90-E1C6-23E2-A9DE-2D868B82FEB3}"/>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3177620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D090B-A08C-1C24-C54B-99F5A89C6A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C88D3F8-5F57-240A-0424-4A65EB6B394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0FB32B2-504C-6485-698F-359C69BB40BA}"/>
              </a:ext>
            </a:extLst>
          </p:cNvPr>
          <p:cNvSpPr>
            <a:spLocks noGrp="1"/>
          </p:cNvSpPr>
          <p:nvPr>
            <p:ph type="dt" sz="half" idx="10"/>
          </p:nvPr>
        </p:nvSpPr>
        <p:spPr/>
        <p:txBody>
          <a:bodyPr/>
          <a:lstStyle/>
          <a:p>
            <a:fld id="{A9B4FCDD-766B-4E62-9C00-7867FCD603CA}" type="datetimeFigureOut">
              <a:rPr lang="en-US" smtClean="0"/>
              <a:t>8/5/26</a:t>
            </a:fld>
            <a:endParaRPr lang="en-US"/>
          </a:p>
        </p:txBody>
      </p:sp>
      <p:sp>
        <p:nvSpPr>
          <p:cNvPr id="5" name="Footer Placeholder 4">
            <a:extLst>
              <a:ext uri="{FF2B5EF4-FFF2-40B4-BE49-F238E27FC236}">
                <a16:creationId xmlns:a16="http://schemas.microsoft.com/office/drawing/2014/main" id="{9F04C76F-47A9-AB71-7DEB-F673937FDC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D360C5-DEC8-4066-923F-8B72181CB03F}"/>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39256652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A8C94-6D99-6AC3-1EF7-2F0362EB08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C441B4D-81E9-B2A4-CEBF-F7108598A91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500754E-A2B8-4CDA-B847-445D9D930ED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4F7B693-4F70-5B4A-002D-6273E9B848EE}"/>
              </a:ext>
            </a:extLst>
          </p:cNvPr>
          <p:cNvSpPr>
            <a:spLocks noGrp="1"/>
          </p:cNvSpPr>
          <p:nvPr>
            <p:ph type="dt" sz="half" idx="10"/>
          </p:nvPr>
        </p:nvSpPr>
        <p:spPr/>
        <p:txBody>
          <a:bodyPr/>
          <a:lstStyle/>
          <a:p>
            <a:fld id="{A9B4FCDD-766B-4E62-9C00-7867FCD603CA}" type="datetimeFigureOut">
              <a:rPr lang="en-US" smtClean="0"/>
              <a:t>8/5/26</a:t>
            </a:fld>
            <a:endParaRPr lang="en-US"/>
          </a:p>
        </p:txBody>
      </p:sp>
      <p:sp>
        <p:nvSpPr>
          <p:cNvPr id="6" name="Footer Placeholder 5">
            <a:extLst>
              <a:ext uri="{FF2B5EF4-FFF2-40B4-BE49-F238E27FC236}">
                <a16:creationId xmlns:a16="http://schemas.microsoft.com/office/drawing/2014/main" id="{3D613803-3A0B-1325-03B4-73ADC811E1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E27C89-55F5-C760-B2BA-F264238F96D6}"/>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36196190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4F49E-1F3A-7C5C-CE89-7ACA1EDC9EA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6A9A141-E9C4-6803-A119-A33E6D96A3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72D70B-10E1-FB0E-B222-228891E7BCB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BCF3F57-BFDE-7576-3AC0-6593EFD776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DE8EF1-B4B0-7077-311E-C050D1EB445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C0AC0D-AED0-CF1F-5794-12A8DE0E6728}"/>
              </a:ext>
            </a:extLst>
          </p:cNvPr>
          <p:cNvSpPr>
            <a:spLocks noGrp="1"/>
          </p:cNvSpPr>
          <p:nvPr>
            <p:ph type="dt" sz="half" idx="10"/>
          </p:nvPr>
        </p:nvSpPr>
        <p:spPr/>
        <p:txBody>
          <a:bodyPr/>
          <a:lstStyle/>
          <a:p>
            <a:fld id="{A9B4FCDD-766B-4E62-9C00-7867FCD603CA}" type="datetimeFigureOut">
              <a:rPr lang="en-US" smtClean="0"/>
              <a:t>8/5/26</a:t>
            </a:fld>
            <a:endParaRPr lang="en-US"/>
          </a:p>
        </p:txBody>
      </p:sp>
      <p:sp>
        <p:nvSpPr>
          <p:cNvPr id="8" name="Footer Placeholder 7">
            <a:extLst>
              <a:ext uri="{FF2B5EF4-FFF2-40B4-BE49-F238E27FC236}">
                <a16:creationId xmlns:a16="http://schemas.microsoft.com/office/drawing/2014/main" id="{DB9A3781-3F26-D4AB-717C-FFA257EA8AE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8A236DC-DD32-55F1-1931-7FC1168A1C7C}"/>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21993074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527B2-211D-104D-81CC-765A6FE5B8C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08CD1DC-3377-4FCD-E6D8-3BACFE082E9C}"/>
              </a:ext>
            </a:extLst>
          </p:cNvPr>
          <p:cNvSpPr>
            <a:spLocks noGrp="1"/>
          </p:cNvSpPr>
          <p:nvPr>
            <p:ph type="dt" sz="half" idx="10"/>
          </p:nvPr>
        </p:nvSpPr>
        <p:spPr/>
        <p:txBody>
          <a:bodyPr/>
          <a:lstStyle/>
          <a:p>
            <a:fld id="{A9B4FCDD-766B-4E62-9C00-7867FCD603CA}" type="datetimeFigureOut">
              <a:rPr lang="en-US" smtClean="0"/>
              <a:t>8/5/26</a:t>
            </a:fld>
            <a:endParaRPr lang="en-US"/>
          </a:p>
        </p:txBody>
      </p:sp>
      <p:sp>
        <p:nvSpPr>
          <p:cNvPr id="4" name="Footer Placeholder 3">
            <a:extLst>
              <a:ext uri="{FF2B5EF4-FFF2-40B4-BE49-F238E27FC236}">
                <a16:creationId xmlns:a16="http://schemas.microsoft.com/office/drawing/2014/main" id="{0BAF080B-B2D5-9E7C-64A9-CA341ABCB8A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5E4AB05-A1CE-6ED6-5636-F63428D64F24}"/>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21661607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715B26-B617-D818-D462-07F5035752DD}"/>
              </a:ext>
            </a:extLst>
          </p:cNvPr>
          <p:cNvSpPr>
            <a:spLocks noGrp="1"/>
          </p:cNvSpPr>
          <p:nvPr>
            <p:ph type="dt" sz="half" idx="10"/>
          </p:nvPr>
        </p:nvSpPr>
        <p:spPr/>
        <p:txBody>
          <a:bodyPr/>
          <a:lstStyle/>
          <a:p>
            <a:fld id="{A9B4FCDD-766B-4E62-9C00-7867FCD603CA}" type="datetimeFigureOut">
              <a:rPr lang="en-US" smtClean="0"/>
              <a:t>8/5/26</a:t>
            </a:fld>
            <a:endParaRPr lang="en-US"/>
          </a:p>
        </p:txBody>
      </p:sp>
      <p:sp>
        <p:nvSpPr>
          <p:cNvPr id="3" name="Footer Placeholder 2">
            <a:extLst>
              <a:ext uri="{FF2B5EF4-FFF2-40B4-BE49-F238E27FC236}">
                <a16:creationId xmlns:a16="http://schemas.microsoft.com/office/drawing/2014/main" id="{6034A478-B45B-BFC7-7D47-0557C49DA79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80F0D07-63B7-00D3-EED3-44F232F54382}"/>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11923878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C92EA-C087-BCAC-A960-D62FD7F675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EBFAAF0-EC2C-3AFA-B245-BBDBAEB4A2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E9B5CEE-C678-BB88-6049-A368756EA5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37F982-9ACC-459F-A07B-C2C16181ACB8}"/>
              </a:ext>
            </a:extLst>
          </p:cNvPr>
          <p:cNvSpPr>
            <a:spLocks noGrp="1"/>
          </p:cNvSpPr>
          <p:nvPr>
            <p:ph type="dt" sz="half" idx="10"/>
          </p:nvPr>
        </p:nvSpPr>
        <p:spPr/>
        <p:txBody>
          <a:bodyPr/>
          <a:lstStyle/>
          <a:p>
            <a:fld id="{A9B4FCDD-766B-4E62-9C00-7867FCD603CA}" type="datetimeFigureOut">
              <a:rPr lang="en-US" smtClean="0"/>
              <a:t>8/5/26</a:t>
            </a:fld>
            <a:endParaRPr lang="en-US"/>
          </a:p>
        </p:txBody>
      </p:sp>
      <p:sp>
        <p:nvSpPr>
          <p:cNvPr id="6" name="Footer Placeholder 5">
            <a:extLst>
              <a:ext uri="{FF2B5EF4-FFF2-40B4-BE49-F238E27FC236}">
                <a16:creationId xmlns:a16="http://schemas.microsoft.com/office/drawing/2014/main" id="{42FD0BC8-E591-60FE-0E4E-DA9F78E9C9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85EE30-A728-3334-3A4A-1C9342D0D4AA}"/>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663586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2CD3D7-0C5A-AB48-A28E-9C1D0704F253}" type="datetimeFigureOut">
              <a:rPr lang="en-US" smtClean="0"/>
              <a:t>8/5/26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04F32-9C28-654B-9128-9BBED3C14F06}" type="slidenum">
              <a:rPr lang="en-US" smtClean="0"/>
              <a:t>‹#›</a:t>
            </a:fld>
            <a:endParaRPr lang="en-US"/>
          </a:p>
        </p:txBody>
      </p:sp>
      <p:pic>
        <p:nvPicPr>
          <p:cNvPr id="8" name="Picture 7" descr="A screenshot of a video game&#10;&#10;Description automatically generated">
            <a:extLst>
              <a:ext uri="{FF2B5EF4-FFF2-40B4-BE49-F238E27FC236}">
                <a16:creationId xmlns:a16="http://schemas.microsoft.com/office/drawing/2014/main" id="{74DBB72E-FFBE-9268-B71A-7FDE32D807B8}"/>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33483311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AE0C1-281D-84D9-FEAF-5B46EB109D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8913A57-B376-D3F5-2EBF-B205BAFDF74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1C42041-B4E8-6DE1-15E1-0809AE6D47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2EF4ED-862D-AFA7-D998-DFB488EE5624}"/>
              </a:ext>
            </a:extLst>
          </p:cNvPr>
          <p:cNvSpPr>
            <a:spLocks noGrp="1"/>
          </p:cNvSpPr>
          <p:nvPr>
            <p:ph type="dt" sz="half" idx="10"/>
          </p:nvPr>
        </p:nvSpPr>
        <p:spPr/>
        <p:txBody>
          <a:bodyPr/>
          <a:lstStyle/>
          <a:p>
            <a:fld id="{A9B4FCDD-766B-4E62-9C00-7867FCD603CA}" type="datetimeFigureOut">
              <a:rPr lang="en-US" smtClean="0"/>
              <a:t>8/5/26</a:t>
            </a:fld>
            <a:endParaRPr lang="en-US"/>
          </a:p>
        </p:txBody>
      </p:sp>
      <p:sp>
        <p:nvSpPr>
          <p:cNvPr id="6" name="Footer Placeholder 5">
            <a:extLst>
              <a:ext uri="{FF2B5EF4-FFF2-40B4-BE49-F238E27FC236}">
                <a16:creationId xmlns:a16="http://schemas.microsoft.com/office/drawing/2014/main" id="{69C140C2-70A2-EF14-7ECE-4CFFC6D06B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3593E1-6A13-6772-2609-A7D861002FFF}"/>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22284808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9B9D0-87F2-3FAE-3BA1-714204CFE88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58DFA57-3E49-7D06-BE52-5C9D2D8D7D3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33F653-9FD0-593B-0580-1105E4583F46}"/>
              </a:ext>
            </a:extLst>
          </p:cNvPr>
          <p:cNvSpPr>
            <a:spLocks noGrp="1"/>
          </p:cNvSpPr>
          <p:nvPr>
            <p:ph type="dt" sz="half" idx="10"/>
          </p:nvPr>
        </p:nvSpPr>
        <p:spPr/>
        <p:txBody>
          <a:bodyPr/>
          <a:lstStyle/>
          <a:p>
            <a:fld id="{A9B4FCDD-766B-4E62-9C00-7867FCD603CA}" type="datetimeFigureOut">
              <a:rPr lang="en-US" smtClean="0"/>
              <a:t>8/5/26</a:t>
            </a:fld>
            <a:endParaRPr lang="en-US"/>
          </a:p>
        </p:txBody>
      </p:sp>
      <p:sp>
        <p:nvSpPr>
          <p:cNvPr id="5" name="Footer Placeholder 4">
            <a:extLst>
              <a:ext uri="{FF2B5EF4-FFF2-40B4-BE49-F238E27FC236}">
                <a16:creationId xmlns:a16="http://schemas.microsoft.com/office/drawing/2014/main" id="{73D5F510-EB18-B1C7-7921-B992D1E6D9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AB1E98-5E0F-CD37-775B-9FB7528039E5}"/>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11492226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BF9171-18B4-BECB-56A3-D2742A5107A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EBA87E-EAC0-6EDD-4A85-0781358322A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AEEECC-32D0-D5F0-884F-FF089C1525CC}"/>
              </a:ext>
            </a:extLst>
          </p:cNvPr>
          <p:cNvSpPr>
            <a:spLocks noGrp="1"/>
          </p:cNvSpPr>
          <p:nvPr>
            <p:ph type="dt" sz="half" idx="10"/>
          </p:nvPr>
        </p:nvSpPr>
        <p:spPr/>
        <p:txBody>
          <a:bodyPr/>
          <a:lstStyle/>
          <a:p>
            <a:fld id="{A9B4FCDD-766B-4E62-9C00-7867FCD603CA}" type="datetimeFigureOut">
              <a:rPr lang="en-US" smtClean="0"/>
              <a:t>8/5/26</a:t>
            </a:fld>
            <a:endParaRPr lang="en-US"/>
          </a:p>
        </p:txBody>
      </p:sp>
      <p:sp>
        <p:nvSpPr>
          <p:cNvPr id="5" name="Footer Placeholder 4">
            <a:extLst>
              <a:ext uri="{FF2B5EF4-FFF2-40B4-BE49-F238E27FC236}">
                <a16:creationId xmlns:a16="http://schemas.microsoft.com/office/drawing/2014/main" id="{954E6DCB-33FC-30D0-740E-8EC24A3755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E7C43A-1CE6-2C1D-9DCE-173BC6D5565A}"/>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2238448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2CD3D7-0C5A-AB48-A28E-9C1D0704F253}" type="datetimeFigureOut">
              <a:rPr lang="en-US" smtClean="0"/>
              <a:t>8/5/26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04F32-9C28-654B-9128-9BBED3C14F06}" type="slidenum">
              <a:rPr lang="en-US" smtClean="0"/>
              <a:t>‹#›</a:t>
            </a:fld>
            <a:endParaRPr lang="en-US"/>
          </a:p>
        </p:txBody>
      </p:sp>
    </p:spTree>
    <p:extLst>
      <p:ext uri="{BB962C8B-B14F-4D97-AF65-F5344CB8AC3E}">
        <p14:creationId xmlns:p14="http://schemas.microsoft.com/office/powerpoint/2010/main" val="2921605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2CD3D7-0C5A-AB48-A28E-9C1D0704F253}" type="datetimeFigureOut">
              <a:rPr lang="en-US" smtClean="0"/>
              <a:t>8/5/26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B04F32-9C28-654B-9128-9BBED3C14F06}" type="slidenum">
              <a:rPr lang="en-US" smtClean="0"/>
              <a:t>‹#›</a:t>
            </a:fld>
            <a:endParaRPr lang="en-US"/>
          </a:p>
        </p:txBody>
      </p:sp>
      <p:pic>
        <p:nvPicPr>
          <p:cNvPr id="9" name="Picture 8" descr="A screenshot of a computer&#10;&#10;AI-generated content may be incorrect.">
            <a:extLst>
              <a:ext uri="{FF2B5EF4-FFF2-40B4-BE49-F238E27FC236}">
                <a16:creationId xmlns:a16="http://schemas.microsoft.com/office/drawing/2014/main" id="{EBC78C01-C151-93EC-B75D-5A47B1D20BB6}"/>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6869210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2CD3D7-0C5A-AB48-A28E-9C1D0704F253}" type="datetimeFigureOut">
              <a:rPr lang="en-US" smtClean="0"/>
              <a:t>8/5/26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CB04F32-9C28-654B-9128-9BBED3C14F06}" type="slidenum">
              <a:rPr lang="en-US" smtClean="0"/>
              <a:t>‹#›</a:t>
            </a:fld>
            <a:endParaRPr lang="en-US"/>
          </a:p>
        </p:txBody>
      </p:sp>
    </p:spTree>
    <p:extLst>
      <p:ext uri="{BB962C8B-B14F-4D97-AF65-F5344CB8AC3E}">
        <p14:creationId xmlns:p14="http://schemas.microsoft.com/office/powerpoint/2010/main" val="2185212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2CD3D7-0C5A-AB48-A28E-9C1D0704F253}" type="datetimeFigureOut">
              <a:rPr lang="en-US" smtClean="0"/>
              <a:t>8/5/26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CB04F32-9C28-654B-9128-9BBED3C14F06}" type="slidenum">
              <a:rPr lang="en-US" smtClean="0"/>
              <a:t>‹#›</a:t>
            </a:fld>
            <a:endParaRPr lang="en-US"/>
          </a:p>
        </p:txBody>
      </p:sp>
    </p:spTree>
    <p:extLst>
      <p:ext uri="{BB962C8B-B14F-4D97-AF65-F5344CB8AC3E}">
        <p14:creationId xmlns:p14="http://schemas.microsoft.com/office/powerpoint/2010/main" val="1297066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2CD3D7-0C5A-AB48-A28E-9C1D0704F253}" type="datetimeFigureOut">
              <a:rPr lang="en-US" smtClean="0"/>
              <a:t>8/5/26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CB04F32-9C28-654B-9128-9BBED3C14F06}" type="slidenum">
              <a:rPr lang="en-US" smtClean="0"/>
              <a:t>‹#›</a:t>
            </a:fld>
            <a:endParaRPr lang="en-US"/>
          </a:p>
        </p:txBody>
      </p:sp>
    </p:spTree>
    <p:extLst>
      <p:ext uri="{BB962C8B-B14F-4D97-AF65-F5344CB8AC3E}">
        <p14:creationId xmlns:p14="http://schemas.microsoft.com/office/powerpoint/2010/main" val="920658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2CD3D7-0C5A-AB48-A28E-9C1D0704F253}" type="datetimeFigureOut">
              <a:rPr lang="en-US" smtClean="0"/>
              <a:t>8/5/26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B04F32-9C28-654B-9128-9BBED3C14F06}" type="slidenum">
              <a:rPr lang="en-US" smtClean="0"/>
              <a:t>‹#›</a:t>
            </a:fld>
            <a:endParaRPr lang="en-US"/>
          </a:p>
        </p:txBody>
      </p:sp>
    </p:spTree>
    <p:extLst>
      <p:ext uri="{BB962C8B-B14F-4D97-AF65-F5344CB8AC3E}">
        <p14:creationId xmlns:p14="http://schemas.microsoft.com/office/powerpoint/2010/main" val="15921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2CD3D7-0C5A-AB48-A28E-9C1D0704F253}" type="datetimeFigureOut">
              <a:rPr lang="en-US" smtClean="0"/>
              <a:t>8/5/26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B04F32-9C28-654B-9128-9BBED3C14F06}" type="slidenum">
              <a:rPr lang="en-US" smtClean="0"/>
              <a:t>‹#›</a:t>
            </a:fld>
            <a:endParaRPr lang="en-US"/>
          </a:p>
        </p:txBody>
      </p:sp>
    </p:spTree>
    <p:extLst>
      <p:ext uri="{BB962C8B-B14F-4D97-AF65-F5344CB8AC3E}">
        <p14:creationId xmlns:p14="http://schemas.microsoft.com/office/powerpoint/2010/main" val="2166235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2CD3D7-0C5A-AB48-A28E-9C1D0704F253}" type="datetimeFigureOut">
              <a:rPr lang="en-US" smtClean="0"/>
              <a:t>8/5/26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B04F32-9C28-654B-9128-9BBED3C14F06}" type="slidenum">
              <a:rPr lang="en-US" smtClean="0"/>
              <a:t>‹#›</a:t>
            </a:fld>
            <a:endParaRPr lang="en-US"/>
          </a:p>
        </p:txBody>
      </p:sp>
      <p:pic>
        <p:nvPicPr>
          <p:cNvPr id="8" name="Picture 7" descr="A screenshot of a computer&#10;&#10;AI-generated content may be incorrect.">
            <a:extLst>
              <a:ext uri="{FF2B5EF4-FFF2-40B4-BE49-F238E27FC236}">
                <a16:creationId xmlns:a16="http://schemas.microsoft.com/office/drawing/2014/main" id="{9E8EA925-1D4A-EAF2-CDE5-E40C5AD066F1}"/>
              </a:ext>
            </a:extLst>
          </p:cNvPr>
          <p:cNvPicPr>
            <a:picLocks noChangeAspect="1"/>
          </p:cNvPicPr>
          <p:nvPr userDrawn="1"/>
        </p:nvPicPr>
        <p:blipFill>
          <a:blip r:embed="rId13"/>
          <a:stretch>
            <a:fillRect/>
          </a:stretch>
        </p:blipFill>
        <p:spPr>
          <a:xfrm>
            <a:off x="0" y="0"/>
            <a:ext cx="12192000" cy="6858000"/>
          </a:xfrm>
          <a:prstGeom prst="rect">
            <a:avLst/>
          </a:prstGeom>
        </p:spPr>
      </p:pic>
    </p:spTree>
    <p:extLst>
      <p:ext uri="{BB962C8B-B14F-4D97-AF65-F5344CB8AC3E}">
        <p14:creationId xmlns:p14="http://schemas.microsoft.com/office/powerpoint/2010/main" val="290131436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2F3521-18EB-51E6-5673-B70121BB1D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06D2FA2-12E2-8883-922B-C5BBA7E106C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898C46-0FB6-468D-3801-0C1EAE11E9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9B4FCDD-766B-4E62-9C00-7867FCD603CA}" type="datetimeFigureOut">
              <a:rPr lang="en-US" smtClean="0"/>
              <a:t>8/5/26</a:t>
            </a:fld>
            <a:endParaRPr lang="en-US"/>
          </a:p>
        </p:txBody>
      </p:sp>
      <p:sp>
        <p:nvSpPr>
          <p:cNvPr id="5" name="Footer Placeholder 4">
            <a:extLst>
              <a:ext uri="{FF2B5EF4-FFF2-40B4-BE49-F238E27FC236}">
                <a16:creationId xmlns:a16="http://schemas.microsoft.com/office/drawing/2014/main" id="{31C787A9-2259-CDB7-C7DB-A8A897655C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C2B777C-B5FA-BB97-EC0A-7551435ABB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C6CFB1B-BEA7-462B-A456-B89F99D467EB}" type="slidenum">
              <a:rPr lang="en-US" smtClean="0"/>
              <a:t>‹#›</a:t>
            </a:fld>
            <a:endParaRPr lang="en-US"/>
          </a:p>
        </p:txBody>
      </p:sp>
    </p:spTree>
    <p:extLst>
      <p:ext uri="{BB962C8B-B14F-4D97-AF65-F5344CB8AC3E}">
        <p14:creationId xmlns:p14="http://schemas.microsoft.com/office/powerpoint/2010/main" val="131334502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9BA36-0420-F8E4-0245-FD612BCA4E9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A4D6B6A-1653-DAC9-D14F-954BFEF6403F}"/>
              </a:ext>
            </a:extLst>
          </p:cNvPr>
          <p:cNvSpPr/>
          <p:nvPr/>
        </p:nvSpPr>
        <p:spPr>
          <a:xfrm>
            <a:off x="9164660" y="5219827"/>
            <a:ext cx="2841856" cy="700920"/>
          </a:xfrm>
          <a:prstGeom prst="rect">
            <a:avLst/>
          </a:prstGeom>
          <a:solidFill>
            <a:schemeClr val="bg1"/>
          </a:solidFill>
          <a:ln>
            <a:solidFill>
              <a:srgbClr val="473B2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t>Session 14</a:t>
            </a:r>
          </a:p>
        </p:txBody>
      </p:sp>
      <p:pic>
        <p:nvPicPr>
          <p:cNvPr id="3" name="Picture 2">
            <a:extLst>
              <a:ext uri="{FF2B5EF4-FFF2-40B4-BE49-F238E27FC236}">
                <a16:creationId xmlns:a16="http://schemas.microsoft.com/office/drawing/2014/main" id="{C4969FA5-A6A4-7331-FB07-6A00D54C1513}"/>
              </a:ext>
            </a:extLst>
          </p:cNvPr>
          <p:cNvPicPr>
            <a:picLocks noChangeAspect="1"/>
          </p:cNvPicPr>
          <p:nvPr/>
        </p:nvPicPr>
        <p:blipFill>
          <a:blip r:embed="rId3"/>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23365C16-A45D-4D82-BE57-BF5E31A0D079}"/>
              </a:ext>
            </a:extLst>
          </p:cNvPr>
          <p:cNvSpPr/>
          <p:nvPr/>
        </p:nvSpPr>
        <p:spPr>
          <a:xfrm>
            <a:off x="9150804" y="5372227"/>
            <a:ext cx="2841856" cy="700920"/>
          </a:xfrm>
          <a:prstGeom prst="rect">
            <a:avLst/>
          </a:prstGeom>
          <a:solidFill>
            <a:schemeClr val="bg1"/>
          </a:solidFill>
          <a:ln>
            <a:solidFill>
              <a:srgbClr val="473B2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t>Session 13</a:t>
            </a:r>
          </a:p>
        </p:txBody>
      </p:sp>
    </p:spTree>
    <p:extLst>
      <p:ext uri="{BB962C8B-B14F-4D97-AF65-F5344CB8AC3E}">
        <p14:creationId xmlns:p14="http://schemas.microsoft.com/office/powerpoint/2010/main" val="25891225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6C521C5F-B6D0-BDC3-9B5B-C1BACEEB174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B88BE2B-4630-B9FB-4BA8-9BB5CB1F37AE}"/>
              </a:ext>
            </a:extLst>
          </p:cNvPr>
          <p:cNvPicPr>
            <a:picLocks noChangeAspect="1"/>
          </p:cNvPicPr>
          <p:nvPr/>
        </p:nvPicPr>
        <p:blipFill>
          <a:blip r:embed="rId4"/>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99284F56-4135-3BF6-40C8-9713225EC66D}"/>
              </a:ext>
            </a:extLst>
          </p:cNvPr>
          <p:cNvSpPr txBox="1"/>
          <p:nvPr/>
        </p:nvSpPr>
        <p:spPr>
          <a:xfrm>
            <a:off x="664021" y="360673"/>
            <a:ext cx="9345393" cy="4544834"/>
          </a:xfrm>
          <a:prstGeom prst="rect">
            <a:avLst/>
          </a:prstGeom>
          <a:noFill/>
        </p:spPr>
        <p:txBody>
          <a:bodyPr wrap="square" rtlCol="0">
            <a:spAutoFit/>
          </a:bodyPr>
          <a:lstStyle/>
          <a:p>
            <a:r>
              <a:rPr lang="en-US" sz="2800" b="1" i="1" dirty="0">
                <a:solidFill>
                  <a:schemeClr val="bg1"/>
                </a:solidFill>
                <a:latin typeface="Gotham" panose="02000604040000020004" pitchFamily="2" charset="0"/>
                <a:ea typeface="MS Mincho" panose="02020609040205080304" pitchFamily="49" charset="-128"/>
                <a:cs typeface="Arial" panose="020B0604020202020204" pitchFamily="34" charset="0"/>
              </a:rPr>
              <a:t>Future Redeemed (Ruth 4:13-17)</a:t>
            </a:r>
          </a:p>
          <a:p>
            <a:endParaRPr lang="en-US" sz="2800" b="1" baseline="30000" dirty="0">
              <a:solidFill>
                <a:schemeClr val="bg1"/>
              </a:solidFill>
            </a:endParaRPr>
          </a:p>
          <a:p>
            <a:r>
              <a:rPr lang="en-US" sz="2800" b="1" baseline="30000" dirty="0">
                <a:solidFill>
                  <a:schemeClr val="bg1"/>
                </a:solidFill>
              </a:rPr>
              <a:t>16 </a:t>
            </a:r>
            <a:r>
              <a:rPr lang="en-US" sz="2800" dirty="0">
                <a:solidFill>
                  <a:schemeClr val="bg1"/>
                </a:solidFill>
              </a:rPr>
              <a:t>Naomi took the child, placed him on her lap, and became a mother to him. </a:t>
            </a:r>
          </a:p>
          <a:p>
            <a:endParaRPr lang="en-US" sz="2800" b="1" baseline="30000" dirty="0">
              <a:solidFill>
                <a:schemeClr val="bg1"/>
              </a:solidFill>
            </a:endParaRPr>
          </a:p>
          <a:p>
            <a:r>
              <a:rPr lang="en-US" sz="2800" b="1" baseline="30000" dirty="0">
                <a:solidFill>
                  <a:schemeClr val="bg1"/>
                </a:solidFill>
              </a:rPr>
              <a:t>17 </a:t>
            </a:r>
            <a:r>
              <a:rPr lang="en-US" sz="2800" dirty="0">
                <a:solidFill>
                  <a:schemeClr val="bg1"/>
                </a:solidFill>
              </a:rPr>
              <a:t>The neighbor women said, “A son has been born to Naomi,” and they named him Obed. He was the father of Jesse, the father of David.</a:t>
            </a:r>
          </a:p>
          <a:p>
            <a:br>
              <a:rPr lang="en-US" sz="2800" dirty="0"/>
            </a:br>
            <a:endParaRPr lang="en-US" sz="2800" dirty="0">
              <a:solidFill>
                <a:schemeClr val="bg1"/>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2800" b="1" i="0" dirty="0">
              <a:solidFill>
                <a:srgbClr val="000000"/>
              </a:solidFill>
              <a:effectLst/>
            </a:endParaRPr>
          </a:p>
        </p:txBody>
      </p:sp>
    </p:spTree>
    <p:extLst>
      <p:ext uri="{BB962C8B-B14F-4D97-AF65-F5344CB8AC3E}">
        <p14:creationId xmlns:p14="http://schemas.microsoft.com/office/powerpoint/2010/main" val="1149058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a:extLst>
            <a:ext uri="{FF2B5EF4-FFF2-40B4-BE49-F238E27FC236}">
              <a16:creationId xmlns:a16="http://schemas.microsoft.com/office/drawing/2014/main" id="{CBDF0B56-C6DC-9F4E-032C-290132941A5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7B53BFD-2FC5-86E8-2083-B4BE68B0C781}"/>
              </a:ext>
            </a:extLst>
          </p:cNvPr>
          <p:cNvPicPr>
            <a:picLocks noChangeAspect="1"/>
          </p:cNvPicPr>
          <p:nvPr/>
        </p:nvPicPr>
        <p:blipFill>
          <a:blip r:embed="rId3"/>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4DAFA701-40A7-5433-D6CA-6EB37C807475}"/>
              </a:ext>
            </a:extLst>
          </p:cNvPr>
          <p:cNvSpPr txBox="1"/>
          <p:nvPr/>
        </p:nvSpPr>
        <p:spPr>
          <a:xfrm>
            <a:off x="326573" y="390523"/>
            <a:ext cx="9420100" cy="4401205"/>
          </a:xfrm>
          <a:prstGeom prst="rect">
            <a:avLst/>
          </a:prstGeom>
          <a:noFill/>
        </p:spPr>
        <p:txBody>
          <a:bodyPr wrap="square" lIns="91440" tIns="45720" rIns="91440" bIns="45720" rtlCol="0" anchor="t">
            <a:spAutoFit/>
          </a:bodyPr>
          <a:lstStyle/>
          <a:p>
            <a:r>
              <a:rPr lang="en-US" sz="2800" b="1" i="1" dirty="0">
                <a:solidFill>
                  <a:schemeClr val="bg1"/>
                </a:solidFill>
                <a:latin typeface="Gotham" panose="02000604040000020004" pitchFamily="2" charset="0"/>
                <a:ea typeface="MS Mincho" panose="02020609040205080304" pitchFamily="49" charset="-128"/>
                <a:cs typeface="Arial" panose="020B0604020202020204" pitchFamily="34" charset="0"/>
              </a:rPr>
              <a:t>Future Redeemed (Ruth 4:13-17)</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2800" b="1" dirty="0">
              <a:solidFill>
                <a:schemeClr val="bg1"/>
              </a:solidFill>
              <a:latin typeface="Gotham" panose="02000604040000020004" pitchFamily="2" charset="0"/>
              <a:cs typeface="Times New Roman" panose="02020603050405020304" pitchFamily="18" charset="0"/>
            </a:endParaRPr>
          </a:p>
          <a:p>
            <a:pPr marL="457200" indent="-457200">
              <a:buFont typeface="Arial" panose="020B0604020202020204" pitchFamily="34" charset="0"/>
              <a:buChar char="•"/>
            </a:pPr>
            <a:r>
              <a:rPr lang="en-US" sz="2800" b="1" i="1" dirty="0">
                <a:solidFill>
                  <a:schemeClr val="bg1"/>
                </a:solidFill>
                <a:latin typeface="DIN-Bold"/>
              </a:rPr>
              <a:t>We can be assured of God’s continual care for us since he demonstrated it in His redemptive plan.</a:t>
            </a:r>
          </a:p>
          <a:p>
            <a:r>
              <a:rPr lang="en-US" sz="2800" b="1" i="1" dirty="0">
                <a:solidFill>
                  <a:schemeClr val="bg1"/>
                </a:solidFill>
                <a:latin typeface="DIN-Bold"/>
              </a:rPr>
              <a:t> </a:t>
            </a:r>
            <a:endParaRPr lang="en-US" sz="2800" i="1" dirty="0">
              <a:solidFill>
                <a:schemeClr val="bg1"/>
              </a:solidFill>
              <a:latin typeface="DIN-Bold"/>
            </a:endParaRPr>
          </a:p>
          <a:p>
            <a:pPr marL="914400" lvl="1" indent="-457200">
              <a:buFont typeface="Arial" panose="020B0604020202020204" pitchFamily="34" charset="0"/>
              <a:buChar char="•"/>
            </a:pPr>
            <a:r>
              <a:rPr lang="en-US" sz="2800" i="1" dirty="0">
                <a:solidFill>
                  <a:schemeClr val="bg1"/>
                </a:solidFill>
                <a:latin typeface="DIN-Bold"/>
              </a:rPr>
              <a:t>Why is it important to nurture solid character and a good reputation?</a:t>
            </a:r>
          </a:p>
          <a:p>
            <a:pPr marL="914400" lvl="1" indent="-457200">
              <a:buFont typeface="Arial" panose="020B0604020202020204" pitchFamily="34" charset="0"/>
              <a:buChar char="•"/>
            </a:pPr>
            <a:endParaRPr lang="en-US" sz="2800" i="1" dirty="0">
              <a:solidFill>
                <a:schemeClr val="bg1"/>
              </a:solidFill>
              <a:latin typeface="DIN-Bold"/>
            </a:endParaRPr>
          </a:p>
          <a:p>
            <a:pPr marL="914400" lvl="1" indent="-457200">
              <a:buFont typeface="Arial" panose="020B0604020202020204" pitchFamily="34" charset="0"/>
              <a:buChar char="•"/>
            </a:pPr>
            <a:r>
              <a:rPr lang="en-US" sz="2800" i="1" dirty="0">
                <a:solidFill>
                  <a:schemeClr val="bg1"/>
                </a:solidFill>
                <a:latin typeface="DIN-Bold"/>
              </a:rPr>
              <a:t>How does God’s provision impact the way you view the needs of your family during life’s uncertainties?</a:t>
            </a:r>
          </a:p>
        </p:txBody>
      </p:sp>
    </p:spTree>
    <p:extLst>
      <p:ext uri="{BB962C8B-B14F-4D97-AF65-F5344CB8AC3E}">
        <p14:creationId xmlns:p14="http://schemas.microsoft.com/office/powerpoint/2010/main" val="2928090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0B9D09AF-BE6A-D25B-9EF4-7A993928FE5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632A9AF-E3AA-62A3-5418-4B8B74EFE0BA}"/>
              </a:ext>
            </a:extLst>
          </p:cNvPr>
          <p:cNvPicPr>
            <a:picLocks noChangeAspect="1"/>
          </p:cNvPicPr>
          <p:nvPr/>
        </p:nvPicPr>
        <p:blipFill>
          <a:blip r:embed="rId4"/>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0308D237-9DBE-7B87-3AE1-7A7C6E81FEBD}"/>
              </a:ext>
            </a:extLst>
          </p:cNvPr>
          <p:cNvSpPr txBox="1"/>
          <p:nvPr/>
        </p:nvSpPr>
        <p:spPr>
          <a:xfrm>
            <a:off x="326574" y="505431"/>
            <a:ext cx="8755081" cy="4832092"/>
          </a:xfrm>
          <a:prstGeom prst="rect">
            <a:avLst/>
          </a:prstGeom>
          <a:noFill/>
        </p:spPr>
        <p:txBody>
          <a:bodyPr wrap="square" lIns="91440" tIns="45720" rIns="91440" bIns="45720" rtlCol="0" anchor="t">
            <a:spAutoFit/>
          </a:bodyPr>
          <a:lstStyle/>
          <a:p>
            <a:pPr marL="0" marR="0">
              <a:spcBef>
                <a:spcPts val="0"/>
              </a:spcBef>
              <a:spcAft>
                <a:spcPts val="0"/>
              </a:spcAft>
            </a:pPr>
            <a:r>
              <a:rPr lang="en-US" sz="2800" b="1" i="1" dirty="0">
                <a:solidFill>
                  <a:schemeClr val="bg1"/>
                </a:solidFill>
                <a:effectLst/>
                <a:latin typeface="Gotham" panose="02000604040000020004" pitchFamily="2" charset="0"/>
                <a:ea typeface="Calibri" panose="020F0502020204030204" pitchFamily="34" charset="0"/>
                <a:cs typeface="Times New Roman" panose="02020603050405020304" pitchFamily="18" charset="0"/>
              </a:rPr>
              <a:t>CHALLENGE</a:t>
            </a:r>
            <a:endParaRPr lang="en-US" sz="2800" b="1" i="1" dirty="0">
              <a:solidFill>
                <a:schemeClr val="bg1"/>
              </a:solidFill>
              <a:effectLst/>
              <a:latin typeface="Gotham Light" pitchFamily="50" charset="0"/>
              <a:ea typeface="Calibri" panose="020F0502020204030204" pitchFamily="34" charset="0"/>
              <a:cs typeface="Times New Roman" panose="02020603050405020304" pitchFamily="18" charset="0"/>
            </a:endParaRPr>
          </a:p>
          <a:p>
            <a:pPr algn="l"/>
            <a:endParaRPr lang="en-US" sz="2800" b="1" i="1" dirty="0">
              <a:solidFill>
                <a:schemeClr val="bg1"/>
              </a:solidFill>
              <a:latin typeface="DIN-Bold"/>
            </a:endParaRPr>
          </a:p>
          <a:p>
            <a:pPr marL="1828800" lvl="3" indent="-457200">
              <a:buFont typeface="Arial" panose="020B0604020202020204" pitchFamily="34" charset="0"/>
              <a:buChar char="•"/>
            </a:pPr>
            <a:r>
              <a:rPr lang="en-US" sz="2800" b="1" i="1" dirty="0">
                <a:solidFill>
                  <a:schemeClr val="bg1"/>
                </a:solidFill>
                <a:latin typeface="DIN-Bold"/>
              </a:rPr>
              <a:t>How can your group encourage others who are anxious and afraid to trust in the Lord? How can you communicate this week God’s redemptive love as their source of strength?</a:t>
            </a:r>
          </a:p>
          <a:p>
            <a:pPr marL="1828800" lvl="3" indent="-457200">
              <a:buFont typeface="Arial" panose="020B0604020202020204" pitchFamily="34" charset="0"/>
              <a:buChar char="•"/>
            </a:pPr>
            <a:endParaRPr lang="en-US" sz="2800" b="1" i="1" dirty="0">
              <a:solidFill>
                <a:schemeClr val="bg1"/>
              </a:solidFill>
              <a:latin typeface="DIN-Bold"/>
            </a:endParaRPr>
          </a:p>
          <a:p>
            <a:pPr marL="1828800" lvl="3" indent="-457200">
              <a:buFont typeface="Arial" panose="020B0604020202020204" pitchFamily="34" charset="0"/>
              <a:buChar char="•"/>
            </a:pPr>
            <a:r>
              <a:rPr lang="en-US" sz="2800" b="1" i="1" dirty="0">
                <a:solidFill>
                  <a:schemeClr val="bg1"/>
                </a:solidFill>
                <a:latin typeface="DIN-Bold"/>
              </a:rPr>
              <a:t>How can knowing God’s providential care defeat fear’s domination and renew your faith so you can experience God’s peace and joy through seasons of uncertainty? </a:t>
            </a:r>
          </a:p>
        </p:txBody>
      </p:sp>
    </p:spTree>
    <p:extLst>
      <p:ext uri="{BB962C8B-B14F-4D97-AF65-F5344CB8AC3E}">
        <p14:creationId xmlns:p14="http://schemas.microsoft.com/office/powerpoint/2010/main" val="920688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2BA2BD9-7B54-4190-8F06-3EF3658A00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15">
            <a:extLst>
              <a:ext uri="{FF2B5EF4-FFF2-40B4-BE49-F238E27FC236}">
                <a16:creationId xmlns:a16="http://schemas.microsoft.com/office/drawing/2014/main" id="{4A9F8392-15FD-B123-B73B-A3CB946407DE}"/>
              </a:ext>
            </a:extLst>
          </p:cNvPr>
          <p:cNvSpPr>
            <a:spLocks noGrp="1"/>
          </p:cNvSpPr>
          <p:nvPr>
            <p:ph sz="half" idx="1"/>
          </p:nvPr>
        </p:nvSpPr>
        <p:spPr>
          <a:xfrm>
            <a:off x="329184" y="2404872"/>
            <a:ext cx="11862816" cy="1645919"/>
          </a:xfrm>
        </p:spPr>
        <p:txBody>
          <a:bodyPr>
            <a:normAutofit fontScale="85000" lnSpcReduction="20000"/>
          </a:bodyPr>
          <a:lstStyle/>
          <a:p>
            <a:pPr marL="0" indent="0" algn="ctr" defTabSz="914400">
              <a:lnSpc>
                <a:spcPct val="110000"/>
              </a:lnSpc>
              <a:spcBef>
                <a:spcPct val="0"/>
              </a:spcBef>
              <a:spcAft>
                <a:spcPts val="600"/>
              </a:spcAft>
              <a:buNone/>
            </a:pPr>
            <a:r>
              <a:rPr lang="en-US" sz="5600" b="1" dirty="0">
                <a:solidFill>
                  <a:schemeClr val="bg1"/>
                </a:solidFill>
                <a:effectLst/>
                <a:latin typeface="+mj-lt"/>
                <a:ea typeface="+mj-ea"/>
                <a:cs typeface="+mj-cs"/>
              </a:rPr>
              <a:t>God’s </a:t>
            </a:r>
            <a:r>
              <a:rPr lang="en-US" sz="5600" b="1" dirty="0">
                <a:solidFill>
                  <a:schemeClr val="bg1"/>
                </a:solidFill>
                <a:latin typeface="+mj-lt"/>
                <a:ea typeface="+mj-ea"/>
                <a:cs typeface="+mj-cs"/>
              </a:rPr>
              <a:t>Care</a:t>
            </a:r>
            <a:endParaRPr lang="en-US" sz="5600" b="1" dirty="0">
              <a:solidFill>
                <a:schemeClr val="bg1"/>
              </a:solidFill>
              <a:effectLst/>
              <a:latin typeface="+mj-lt"/>
              <a:ea typeface="+mj-ea"/>
              <a:cs typeface="+mj-cs"/>
            </a:endParaRPr>
          </a:p>
          <a:p>
            <a:pPr marL="0" indent="0" algn="ctr" defTabSz="914400">
              <a:lnSpc>
                <a:spcPct val="110000"/>
              </a:lnSpc>
              <a:spcBef>
                <a:spcPct val="0"/>
              </a:spcBef>
              <a:spcAft>
                <a:spcPts val="600"/>
              </a:spcAft>
              <a:buNone/>
            </a:pPr>
            <a:r>
              <a:rPr lang="en-US" sz="5600" b="1" dirty="0">
                <a:solidFill>
                  <a:schemeClr val="bg1"/>
                </a:solidFill>
                <a:latin typeface="+mj-lt"/>
                <a:ea typeface="+mj-ea"/>
                <a:cs typeface="+mj-cs"/>
              </a:rPr>
              <a:t>(Psalm 23:1-6)</a:t>
            </a:r>
          </a:p>
          <a:p>
            <a:endParaRPr lang="en-US" dirty="0"/>
          </a:p>
        </p:txBody>
      </p:sp>
      <p:pic>
        <p:nvPicPr>
          <p:cNvPr id="3" name="Picture 2">
            <a:extLst>
              <a:ext uri="{FF2B5EF4-FFF2-40B4-BE49-F238E27FC236}">
                <a16:creationId xmlns:a16="http://schemas.microsoft.com/office/drawing/2014/main" id="{E283098D-4DF3-64EF-4DAF-75FEE4C0DA83}"/>
              </a:ext>
            </a:extLst>
          </p:cNvPr>
          <p:cNvPicPr>
            <a:picLocks noChangeAspect="1"/>
          </p:cNvPicPr>
          <p:nvPr/>
        </p:nvPicPr>
        <p:blipFill>
          <a:blip r:embed="rId3"/>
          <a:src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74ECD94B-54EF-25B4-BF36-3037DBEFD151}"/>
              </a:ext>
            </a:extLst>
          </p:cNvPr>
          <p:cNvSpPr txBox="1"/>
          <p:nvPr/>
        </p:nvSpPr>
        <p:spPr>
          <a:xfrm>
            <a:off x="1679743" y="2035026"/>
            <a:ext cx="8832514" cy="2787948"/>
          </a:xfrm>
          <a:prstGeom prst="rect">
            <a:avLst/>
          </a:prstGeom>
          <a:solidFill>
            <a:srgbClr val="653832"/>
          </a:solidFill>
        </p:spPr>
        <p:txBody>
          <a:bodyPr vert="horz" lIns="91440" tIns="45720" rIns="91440" bIns="45720" rtlCol="0" anchor="b">
            <a:normAutofit fontScale="25000" lnSpcReduction="20000"/>
          </a:bodyPr>
          <a:lstStyle/>
          <a:p>
            <a:pPr algn="ctr" defTabSz="914400">
              <a:lnSpc>
                <a:spcPct val="110000"/>
              </a:lnSpc>
              <a:spcBef>
                <a:spcPct val="0"/>
              </a:spcBef>
              <a:spcAft>
                <a:spcPts val="600"/>
              </a:spcAft>
            </a:pPr>
            <a:endParaRPr lang="en-US" sz="6500" b="1" dirty="0">
              <a:solidFill>
                <a:srgbClr val="ECE7E4"/>
              </a:solidFill>
              <a:latin typeface="+mj-lt"/>
              <a:ea typeface="+mj-ea"/>
              <a:cs typeface="+mj-cs"/>
            </a:endParaRPr>
          </a:p>
          <a:p>
            <a:pPr algn="ctr" defTabSz="914400">
              <a:lnSpc>
                <a:spcPct val="110000"/>
              </a:lnSpc>
              <a:spcBef>
                <a:spcPct val="0"/>
              </a:spcBef>
              <a:spcAft>
                <a:spcPts val="600"/>
              </a:spcAft>
            </a:pPr>
            <a:endParaRPr lang="en-US" sz="38400" b="1" dirty="0">
              <a:solidFill>
                <a:srgbClr val="ECE7E4"/>
              </a:solidFill>
              <a:latin typeface="+mj-lt"/>
              <a:ea typeface="+mj-ea"/>
              <a:cs typeface="+mj-cs"/>
            </a:endParaRPr>
          </a:p>
          <a:p>
            <a:pPr algn="ctr" defTabSz="914400">
              <a:lnSpc>
                <a:spcPct val="110000"/>
              </a:lnSpc>
              <a:spcBef>
                <a:spcPct val="0"/>
              </a:spcBef>
              <a:spcAft>
                <a:spcPts val="600"/>
              </a:spcAft>
            </a:pPr>
            <a:endParaRPr lang="en-US" sz="38400" b="1" dirty="0">
              <a:solidFill>
                <a:srgbClr val="ECE7E4"/>
              </a:solidFill>
              <a:latin typeface="+mj-lt"/>
              <a:ea typeface="+mj-ea"/>
              <a:cs typeface="+mj-cs"/>
            </a:endParaRPr>
          </a:p>
          <a:p>
            <a:pPr algn="ctr" defTabSz="914400">
              <a:lnSpc>
                <a:spcPct val="110000"/>
              </a:lnSpc>
              <a:spcBef>
                <a:spcPct val="0"/>
              </a:spcBef>
              <a:spcAft>
                <a:spcPts val="600"/>
              </a:spcAft>
            </a:pPr>
            <a:endParaRPr lang="en-US" sz="38400" b="1" dirty="0">
              <a:solidFill>
                <a:srgbClr val="ECE7E4"/>
              </a:solidFill>
              <a:latin typeface="+mj-lt"/>
              <a:ea typeface="+mj-ea"/>
              <a:cs typeface="+mj-cs"/>
            </a:endParaRPr>
          </a:p>
          <a:p>
            <a:pPr algn="ctr" defTabSz="914400">
              <a:lnSpc>
                <a:spcPct val="110000"/>
              </a:lnSpc>
              <a:spcBef>
                <a:spcPct val="0"/>
              </a:spcBef>
              <a:spcAft>
                <a:spcPts val="600"/>
              </a:spcAft>
            </a:pPr>
            <a:r>
              <a:rPr lang="en-US" sz="38400" b="1" dirty="0">
                <a:solidFill>
                  <a:srgbClr val="ECE7E4"/>
                </a:solidFill>
                <a:latin typeface="+mj-lt"/>
                <a:ea typeface="+mj-ea"/>
                <a:cs typeface="+mj-cs"/>
              </a:rPr>
              <a:t>MAIN IDEA:</a:t>
            </a:r>
            <a:endParaRPr lang="en-US" sz="21600" b="1" i="1" dirty="0">
              <a:solidFill>
                <a:srgbClr val="ECE7E4"/>
              </a:solidFill>
              <a:latin typeface="+mj-lt"/>
              <a:ea typeface="+mj-ea"/>
              <a:cs typeface="+mj-cs"/>
            </a:endParaRPr>
          </a:p>
          <a:p>
            <a:pPr algn="ctr"/>
            <a:r>
              <a:rPr lang="en-US" sz="14400" b="1" i="1" dirty="0"/>
              <a:t>Boaz played the role of kinsman-redeemer </a:t>
            </a:r>
          </a:p>
          <a:p>
            <a:pPr algn="ctr"/>
            <a:r>
              <a:rPr lang="en-US" sz="14400" b="1" i="1" dirty="0"/>
              <a:t>by marrying Ruth, pointing to Jesus as the Ultimate Redeemer.</a:t>
            </a:r>
            <a:endParaRPr lang="en-US" sz="13500" b="1" dirty="0">
              <a:solidFill>
                <a:srgbClr val="ECE7E4"/>
              </a:solidFill>
              <a:latin typeface="+mj-lt"/>
              <a:ea typeface="+mj-ea"/>
              <a:cs typeface="+mj-cs"/>
            </a:endParaRPr>
          </a:p>
        </p:txBody>
      </p:sp>
    </p:spTree>
    <p:extLst>
      <p:ext uri="{BB962C8B-B14F-4D97-AF65-F5344CB8AC3E}">
        <p14:creationId xmlns:p14="http://schemas.microsoft.com/office/powerpoint/2010/main" val="3362112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a:extLst>
            <a:ext uri="{FF2B5EF4-FFF2-40B4-BE49-F238E27FC236}">
              <a16:creationId xmlns:a16="http://schemas.microsoft.com/office/drawing/2014/main" id="{049BA359-5A4E-9693-169C-854609D55463}"/>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9A69AB-1406-D851-C588-6B97D8B7F2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106CEB25-A833-2389-E654-67459A8E6AE4}"/>
              </a:ext>
            </a:extLst>
          </p:cNvPr>
          <p:cNvPicPr>
            <a:picLocks noGrp="1" noChangeAspect="1"/>
          </p:cNvPicPr>
          <p:nvPr>
            <p:ph sz="half" idx="1"/>
          </p:nvPr>
        </p:nvPicPr>
        <p:blipFill>
          <a:blip r:embed="rId3"/>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962B35A-9982-5708-2DF1-68E980543EBF}"/>
              </a:ext>
            </a:extLst>
          </p:cNvPr>
          <p:cNvSpPr txBox="1"/>
          <p:nvPr/>
        </p:nvSpPr>
        <p:spPr>
          <a:xfrm>
            <a:off x="356617" y="356616"/>
            <a:ext cx="9275755" cy="2677656"/>
          </a:xfrm>
          <a:prstGeom prst="rect">
            <a:avLst/>
          </a:prstGeom>
          <a:noFill/>
        </p:spPr>
        <p:txBody>
          <a:bodyPr wrap="square">
            <a:spAutoFit/>
          </a:bodyPr>
          <a:lstStyle/>
          <a:p>
            <a:pPr marL="0" marR="0">
              <a:spcBef>
                <a:spcPts val="0"/>
              </a:spcBef>
              <a:spcAft>
                <a:spcPts val="0"/>
              </a:spcAft>
            </a:pPr>
            <a:r>
              <a:rPr lang="en-US" sz="2800" b="1" i="1" dirty="0">
                <a:solidFill>
                  <a:schemeClr val="bg1"/>
                </a:solidFill>
                <a:effectLst/>
                <a:latin typeface="Gotham" panose="02000604040000020004" pitchFamily="2" charset="0"/>
                <a:ea typeface="Calibri" panose="020F0502020204030204" pitchFamily="34" charset="0"/>
                <a:cs typeface="Times New Roman" panose="02020603050405020304" pitchFamily="18" charset="0"/>
              </a:rPr>
              <a:t>Introduction</a:t>
            </a:r>
            <a:endParaRPr lang="en-US" sz="2800" b="1" i="1" dirty="0">
              <a:solidFill>
                <a:schemeClr val="bg1"/>
              </a:solidFill>
              <a:effectLst/>
              <a:latin typeface="Gotham Light" pitchFamily="50" charset="0"/>
              <a:ea typeface="Calibri" panose="020F0502020204030204" pitchFamily="34" charset="0"/>
              <a:cs typeface="Times New Roman" panose="02020603050405020304" pitchFamily="18" charset="0"/>
            </a:endParaRPr>
          </a:p>
          <a:p>
            <a:pPr algn="l"/>
            <a:endParaRPr lang="en-US" sz="2800" b="1" i="1" dirty="0">
              <a:solidFill>
                <a:schemeClr val="bg1"/>
              </a:solidFill>
              <a:latin typeface="DIN-Bold"/>
            </a:endParaRPr>
          </a:p>
          <a:p>
            <a:pPr algn="l"/>
            <a:endParaRPr lang="en-US" sz="2800" b="1" i="1" dirty="0">
              <a:solidFill>
                <a:schemeClr val="bg1"/>
              </a:solidFill>
              <a:latin typeface="DIN-Bold"/>
            </a:endParaRPr>
          </a:p>
          <a:p>
            <a:pPr marL="914400" lvl="1" indent="-457200">
              <a:buFont typeface="Arial" panose="020B0604020202020204" pitchFamily="34" charset="0"/>
              <a:buChar char="•"/>
            </a:pPr>
            <a:r>
              <a:rPr lang="en-US" sz="2800" i="1" dirty="0">
                <a:solidFill>
                  <a:schemeClr val="bg1"/>
                </a:solidFill>
              </a:rPr>
              <a:t>What has provided you a sense of hope when everything seemed out of control?   </a:t>
            </a:r>
          </a:p>
          <a:p>
            <a:pPr lvl="1"/>
            <a:endParaRPr lang="en-US" sz="2800" i="1" dirty="0">
              <a:solidFill>
                <a:schemeClr val="bg1"/>
              </a:solidFill>
              <a:latin typeface="DIN-Bold"/>
            </a:endParaRPr>
          </a:p>
        </p:txBody>
      </p:sp>
    </p:spTree>
    <p:extLst>
      <p:ext uri="{BB962C8B-B14F-4D97-AF65-F5344CB8AC3E}">
        <p14:creationId xmlns:p14="http://schemas.microsoft.com/office/powerpoint/2010/main" val="1690716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DE37400C-D309-AAF4-31B8-2FDCD45D8D29}"/>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FEF3BE6-BB25-4A89-8BFC-6A2EFF4547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5F02033C-F28E-1336-F64B-64CA39D17428}"/>
              </a:ext>
            </a:extLst>
          </p:cNvPr>
          <p:cNvPicPr>
            <a:picLocks noGrp="1" noChangeAspect="1"/>
          </p:cNvPicPr>
          <p:nvPr>
            <p:ph sz="half" idx="1"/>
          </p:nvPr>
        </p:nvPicPr>
        <p:blipFill>
          <a:blip r:embed="rId4"/>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1D5D28D4-93F7-2057-BD12-CC639A5DA50C}"/>
              </a:ext>
            </a:extLst>
          </p:cNvPr>
          <p:cNvSpPr txBox="1"/>
          <p:nvPr/>
        </p:nvSpPr>
        <p:spPr>
          <a:xfrm>
            <a:off x="1386119" y="446935"/>
            <a:ext cx="9419761" cy="646331"/>
          </a:xfrm>
          <a:prstGeom prst="rect">
            <a:avLst/>
          </a:prstGeom>
          <a:noFill/>
        </p:spPr>
        <p:txBody>
          <a:bodyPr wrap="square">
            <a:spAutoFit/>
          </a:bodyPr>
          <a:lstStyle/>
          <a:p>
            <a:pPr algn="ctr"/>
            <a:r>
              <a:rPr lang="en-US" sz="3600" b="1" dirty="0">
                <a:solidFill>
                  <a:schemeClr val="bg1"/>
                </a:solidFill>
                <a:latin typeface="Gotham" panose="02000604040000020004" pitchFamily="2" charset="0"/>
              </a:rPr>
              <a:t>Called</a:t>
            </a:r>
          </a:p>
        </p:txBody>
      </p:sp>
      <p:sp>
        <p:nvSpPr>
          <p:cNvPr id="3" name="TextBox 2">
            <a:extLst>
              <a:ext uri="{FF2B5EF4-FFF2-40B4-BE49-F238E27FC236}">
                <a16:creationId xmlns:a16="http://schemas.microsoft.com/office/drawing/2014/main" id="{50CF3E2E-13CF-9FEE-DF54-E6D5371E0C0C}"/>
              </a:ext>
            </a:extLst>
          </p:cNvPr>
          <p:cNvSpPr txBox="1"/>
          <p:nvPr/>
        </p:nvSpPr>
        <p:spPr>
          <a:xfrm>
            <a:off x="1695635" y="2057400"/>
            <a:ext cx="9419761" cy="1384995"/>
          </a:xfrm>
          <a:prstGeom prst="rect">
            <a:avLst/>
          </a:prstGeom>
          <a:noFill/>
        </p:spPr>
        <p:txBody>
          <a:bodyPr wrap="square">
            <a:spAutoFit/>
          </a:bodyPr>
          <a:lstStyle/>
          <a:p>
            <a:pPr marL="571500" indent="-571500">
              <a:buFont typeface="+mj-lt"/>
              <a:buAutoNum type="romanUcPeriod"/>
            </a:pPr>
            <a:r>
              <a:rPr lang="en-US" sz="2800" b="1" dirty="0">
                <a:solidFill>
                  <a:schemeClr val="bg1"/>
                </a:solidFill>
                <a:latin typeface="Gotham" panose="02000604040000020004" pitchFamily="2" charset="0"/>
                <a:ea typeface="MS Mincho" panose="02020609040205080304" pitchFamily="49" charset="-128"/>
                <a:cs typeface="Arial" panose="020B0604020202020204" pitchFamily="34" charset="0"/>
              </a:rPr>
              <a:t>Future Unclear (Ruth 3:8-10)</a:t>
            </a:r>
          </a:p>
          <a:p>
            <a:pPr marL="571500" indent="-571500">
              <a:buFont typeface="+mj-lt"/>
              <a:buAutoNum type="romanUcPeriod"/>
            </a:pPr>
            <a:r>
              <a:rPr lang="en-US" sz="2800" b="1" dirty="0">
                <a:solidFill>
                  <a:schemeClr val="bg1"/>
                </a:solidFill>
                <a:latin typeface="Gotham" panose="02000604040000020004" pitchFamily="2" charset="0"/>
                <a:ea typeface="MS Mincho" panose="02020609040205080304" pitchFamily="49" charset="-128"/>
                <a:cs typeface="Arial" panose="020B0604020202020204" pitchFamily="34" charset="0"/>
              </a:rPr>
              <a:t>Future Secured (Ruth 3:11-13)</a:t>
            </a:r>
          </a:p>
          <a:p>
            <a:pPr marL="571500" indent="-571500">
              <a:buFont typeface="+mj-lt"/>
              <a:buAutoNum type="romanUcPeriod"/>
            </a:pPr>
            <a:r>
              <a:rPr lang="en-US" sz="2800" b="1" dirty="0">
                <a:solidFill>
                  <a:schemeClr val="bg1"/>
                </a:solidFill>
                <a:latin typeface="Gotham" panose="02000604040000020004" pitchFamily="2" charset="0"/>
                <a:ea typeface="MS Mincho" panose="02020609040205080304" pitchFamily="49" charset="-128"/>
                <a:cs typeface="Arial" panose="020B0604020202020204" pitchFamily="34" charset="0"/>
              </a:rPr>
              <a:t>Future Redeemed (Ruth 4:13-17)</a:t>
            </a:r>
          </a:p>
        </p:txBody>
      </p:sp>
    </p:spTree>
    <p:extLst>
      <p:ext uri="{BB962C8B-B14F-4D97-AF65-F5344CB8AC3E}">
        <p14:creationId xmlns:p14="http://schemas.microsoft.com/office/powerpoint/2010/main" val="1645723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87204-EE03-A8C4-8453-DE39569C78A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F502C57-2122-D8BC-F245-B2BBC3374250}"/>
              </a:ext>
            </a:extLst>
          </p:cNvPr>
          <p:cNvPicPr>
            <a:picLocks noChangeAspect="1"/>
          </p:cNvPicPr>
          <p:nvPr/>
        </p:nvPicPr>
        <p:blipFill>
          <a:blip r:embed="rId3"/>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120E690D-A6E6-C7EF-8251-DA9BAABF8563}"/>
              </a:ext>
            </a:extLst>
          </p:cNvPr>
          <p:cNvSpPr txBox="1"/>
          <p:nvPr/>
        </p:nvSpPr>
        <p:spPr>
          <a:xfrm>
            <a:off x="664024" y="366623"/>
            <a:ext cx="9238512" cy="5016758"/>
          </a:xfrm>
          <a:prstGeom prst="rect">
            <a:avLst/>
          </a:prstGeom>
          <a:noFill/>
        </p:spPr>
        <p:txBody>
          <a:bodyPr wrap="square" rtlCol="0">
            <a:spAutoFit/>
          </a:bodyPr>
          <a:lstStyle/>
          <a:p>
            <a:r>
              <a:rPr lang="en-US" sz="2800" b="1" i="1" dirty="0">
                <a:solidFill>
                  <a:schemeClr val="bg1"/>
                </a:solidFill>
                <a:latin typeface="Gotham" panose="02000604040000020004" pitchFamily="2" charset="0"/>
                <a:ea typeface="MS Mincho" panose="02020609040205080304" pitchFamily="49" charset="-128"/>
                <a:cs typeface="Arial" panose="020B0604020202020204" pitchFamily="34" charset="0"/>
              </a:rPr>
              <a:t>Future Unclear (Ruth 3:8-10)</a:t>
            </a:r>
          </a:p>
          <a:p>
            <a:pPr algn="l">
              <a:buNone/>
            </a:pPr>
            <a:endParaRPr lang="en-US" b="1" i="0" baseline="30000" dirty="0">
              <a:solidFill>
                <a:srgbClr val="000000"/>
              </a:solidFill>
              <a:effectLst/>
              <a:latin typeface="system-ui"/>
            </a:endParaRPr>
          </a:p>
          <a:p>
            <a:r>
              <a:rPr lang="en-US" sz="2800" b="1" baseline="30000" dirty="0">
                <a:solidFill>
                  <a:schemeClr val="bg1"/>
                </a:solidFill>
              </a:rPr>
              <a:t>8 </a:t>
            </a:r>
            <a:r>
              <a:rPr lang="en-US" sz="2800" dirty="0">
                <a:solidFill>
                  <a:schemeClr val="bg1"/>
                </a:solidFill>
              </a:rPr>
              <a:t>At midnight, Boaz was startled, turned over, and there lying at his feet was a woman! </a:t>
            </a:r>
          </a:p>
          <a:p>
            <a:endParaRPr lang="en-US" sz="2800" b="1" baseline="30000" dirty="0">
              <a:solidFill>
                <a:schemeClr val="bg1"/>
              </a:solidFill>
            </a:endParaRPr>
          </a:p>
          <a:p>
            <a:r>
              <a:rPr lang="en-US" sz="2800" b="1" baseline="30000" dirty="0">
                <a:solidFill>
                  <a:schemeClr val="bg1"/>
                </a:solidFill>
              </a:rPr>
              <a:t>9 </a:t>
            </a:r>
            <a:r>
              <a:rPr lang="en-US" sz="2800" dirty="0">
                <a:solidFill>
                  <a:schemeClr val="bg1"/>
                </a:solidFill>
              </a:rPr>
              <a:t>So he asked, “Who are you?”</a:t>
            </a:r>
          </a:p>
          <a:p>
            <a:r>
              <a:rPr lang="en-US" sz="2800" dirty="0">
                <a:solidFill>
                  <a:schemeClr val="bg1"/>
                </a:solidFill>
              </a:rPr>
              <a:t>“I am Ruth, your servant,” she replied. “Take me under your wing, for you are a family redeemer.”</a:t>
            </a:r>
          </a:p>
          <a:p>
            <a:endParaRPr lang="en-US" sz="2800" b="1" baseline="30000" dirty="0">
              <a:solidFill>
                <a:schemeClr val="bg1"/>
              </a:solidFill>
            </a:endParaRPr>
          </a:p>
          <a:p>
            <a:r>
              <a:rPr lang="en-US" sz="2800" b="1" baseline="30000" dirty="0">
                <a:solidFill>
                  <a:schemeClr val="bg1"/>
                </a:solidFill>
              </a:rPr>
              <a:t>10 </a:t>
            </a:r>
            <a:r>
              <a:rPr lang="en-US" sz="2800" dirty="0">
                <a:solidFill>
                  <a:schemeClr val="bg1"/>
                </a:solidFill>
              </a:rPr>
              <a:t>Then he said, “May the Lord bless you, my daughter. You have shown more kindness now than before,</a:t>
            </a:r>
            <a:r>
              <a:rPr lang="en-US" sz="2800" baseline="30000" dirty="0">
                <a:solidFill>
                  <a:schemeClr val="bg1"/>
                </a:solidFill>
              </a:rPr>
              <a:t> </a:t>
            </a:r>
            <a:r>
              <a:rPr lang="en-US" sz="2800" dirty="0">
                <a:solidFill>
                  <a:schemeClr val="bg1"/>
                </a:solidFill>
              </a:rPr>
              <a:t>because you have not pursued younger men, whether rich or poor.</a:t>
            </a:r>
          </a:p>
          <a:p>
            <a:endParaRPr lang="en-US" sz="2800" b="1" baseline="30000" dirty="0">
              <a:solidFill>
                <a:schemeClr val="bg1"/>
              </a:solidFill>
            </a:endParaRPr>
          </a:p>
        </p:txBody>
      </p:sp>
    </p:spTree>
    <p:extLst>
      <p:ext uri="{BB962C8B-B14F-4D97-AF65-F5344CB8AC3E}">
        <p14:creationId xmlns:p14="http://schemas.microsoft.com/office/powerpoint/2010/main" val="3738536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9576CD1E-6625-2B39-18EE-DCE81A1A2E0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724C5E4-53A1-75A2-B883-D990992DE3C2}"/>
              </a:ext>
            </a:extLst>
          </p:cNvPr>
          <p:cNvPicPr>
            <a:picLocks noChangeAspect="1"/>
          </p:cNvPicPr>
          <p:nvPr/>
        </p:nvPicPr>
        <p:blipFill>
          <a:blip r:embed="rId4"/>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9CC543D5-9791-3A20-5497-55988A0C3DEF}"/>
              </a:ext>
            </a:extLst>
          </p:cNvPr>
          <p:cNvSpPr txBox="1"/>
          <p:nvPr/>
        </p:nvSpPr>
        <p:spPr>
          <a:xfrm>
            <a:off x="664022" y="360673"/>
            <a:ext cx="8542323" cy="4688463"/>
          </a:xfrm>
          <a:prstGeom prst="rect">
            <a:avLst/>
          </a:prstGeom>
          <a:noFill/>
        </p:spPr>
        <p:txBody>
          <a:bodyPr wrap="square" rtlCol="0">
            <a:spAutoFit/>
          </a:bodyPr>
          <a:lstStyle/>
          <a:p>
            <a:r>
              <a:rPr lang="en-US" sz="2800" b="1" i="1" dirty="0">
                <a:solidFill>
                  <a:schemeClr val="bg1"/>
                </a:solidFill>
                <a:latin typeface="Gotham" panose="02000604040000020004" pitchFamily="2" charset="0"/>
                <a:ea typeface="MS Mincho" panose="02020609040205080304" pitchFamily="49" charset="-128"/>
                <a:cs typeface="Arial" panose="020B0604020202020204" pitchFamily="34" charset="0"/>
              </a:rPr>
              <a:t>Future Unclear (Ruth 3:8-10)</a:t>
            </a:r>
          </a:p>
          <a:p>
            <a:pPr algn="l">
              <a:buNone/>
            </a:pPr>
            <a:endParaRPr lang="en-US" sz="2800" b="1" i="0" baseline="30000" dirty="0">
              <a:solidFill>
                <a:srgbClr val="000000"/>
              </a:solidFill>
              <a:effectLst/>
              <a:latin typeface="system-ui"/>
            </a:endParaRPr>
          </a:p>
          <a:p>
            <a:r>
              <a:rPr lang="en-US" sz="2800" b="1" i="1" dirty="0">
                <a:solidFill>
                  <a:schemeClr val="bg1"/>
                </a:solidFill>
                <a:latin typeface="DIN-Bold"/>
              </a:rPr>
              <a:t>When believers face times of uncertainty, we will have to step out in faith.</a:t>
            </a:r>
            <a:endParaRPr lang="en-US" sz="2800" i="1" dirty="0">
              <a:solidFill>
                <a:schemeClr val="bg1"/>
              </a:solidFill>
              <a:latin typeface="DIN-Bold"/>
            </a:endParaRPr>
          </a:p>
          <a:p>
            <a:pPr marL="914400" lvl="1" indent="-457200">
              <a:buFont typeface="Arial" panose="020B0604020202020204" pitchFamily="34" charset="0"/>
              <a:buChar char="•"/>
            </a:pPr>
            <a:endParaRPr lang="en-US" sz="2800" i="1" dirty="0">
              <a:solidFill>
                <a:schemeClr val="bg1"/>
              </a:solidFill>
              <a:latin typeface="DIN-Bold"/>
            </a:endParaRPr>
          </a:p>
          <a:p>
            <a:pPr marL="914400" lvl="1" indent="-457200">
              <a:buFont typeface="Arial" panose="020B0604020202020204" pitchFamily="34" charset="0"/>
              <a:buChar char="•"/>
            </a:pPr>
            <a:r>
              <a:rPr lang="en-US" sz="2800" i="1" dirty="0">
                <a:solidFill>
                  <a:schemeClr val="bg1"/>
                </a:solidFill>
                <a:latin typeface="DIN-Bold"/>
              </a:rPr>
              <a:t>How has God’s guidance through moments of uncertainty influenced your faith?</a:t>
            </a:r>
          </a:p>
          <a:p>
            <a:pPr marL="914400" lvl="1" indent="-457200">
              <a:buFont typeface="Arial" panose="020B0604020202020204" pitchFamily="34" charset="0"/>
              <a:buChar char="•"/>
            </a:pPr>
            <a:endParaRPr lang="en-US" sz="2800" i="1" dirty="0">
              <a:solidFill>
                <a:schemeClr val="bg1"/>
              </a:solidFill>
              <a:latin typeface="DIN-Bold"/>
            </a:endParaRPr>
          </a:p>
          <a:p>
            <a:pPr marL="914400" lvl="1" indent="-457200">
              <a:buFont typeface="Arial" panose="020B0604020202020204" pitchFamily="34" charset="0"/>
              <a:buChar char="•"/>
            </a:pPr>
            <a:r>
              <a:rPr lang="en-US" sz="2800" i="1" dirty="0">
                <a:solidFill>
                  <a:schemeClr val="bg1"/>
                </a:solidFill>
                <a:latin typeface="DIN-Bold"/>
              </a:rPr>
              <a:t>Where do you see God working in the events that brought Ruth and Boaz together?</a:t>
            </a:r>
          </a:p>
          <a:p>
            <a:pPr lvl="1"/>
            <a:endParaRPr lang="en-US" sz="2800" i="1" dirty="0">
              <a:solidFill>
                <a:schemeClr val="bg1"/>
              </a:solidFill>
              <a:latin typeface="DIN-Bold"/>
            </a:endParaRPr>
          </a:p>
        </p:txBody>
      </p:sp>
    </p:spTree>
    <p:extLst>
      <p:ext uri="{BB962C8B-B14F-4D97-AF65-F5344CB8AC3E}">
        <p14:creationId xmlns:p14="http://schemas.microsoft.com/office/powerpoint/2010/main" val="479040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A0D0F0B4-4D13-D609-BD25-BF91A3017D3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5583A4F-16CF-DEB6-B5C6-1DD1158CF2C9}"/>
              </a:ext>
            </a:extLst>
          </p:cNvPr>
          <p:cNvPicPr>
            <a:picLocks noChangeAspect="1"/>
          </p:cNvPicPr>
          <p:nvPr/>
        </p:nvPicPr>
        <p:blipFill>
          <a:blip r:embed="rId4"/>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EFB59A48-72E3-E697-9AE6-C178EA4BE6B9}"/>
              </a:ext>
            </a:extLst>
          </p:cNvPr>
          <p:cNvSpPr txBox="1"/>
          <p:nvPr/>
        </p:nvSpPr>
        <p:spPr>
          <a:xfrm>
            <a:off x="664021" y="360673"/>
            <a:ext cx="11285524" cy="4544834"/>
          </a:xfrm>
          <a:prstGeom prst="rect">
            <a:avLst/>
          </a:prstGeom>
          <a:noFill/>
        </p:spPr>
        <p:txBody>
          <a:bodyPr wrap="square" rtlCol="0">
            <a:spAutoFit/>
          </a:bodyPr>
          <a:lstStyle/>
          <a:p>
            <a:r>
              <a:rPr lang="en-US" sz="2800" b="1" i="1" dirty="0">
                <a:solidFill>
                  <a:schemeClr val="bg1"/>
                </a:solidFill>
                <a:latin typeface="Gotham" panose="02000604040000020004" pitchFamily="2" charset="0"/>
                <a:ea typeface="MS Mincho" panose="02020609040205080304" pitchFamily="49" charset="-128"/>
                <a:cs typeface="Arial" panose="020B0604020202020204" pitchFamily="34" charset="0"/>
              </a:rPr>
              <a:t>Future Secured (Ruth 3:11-13)</a:t>
            </a:r>
          </a:p>
          <a:p>
            <a:endParaRPr lang="en-US" sz="2800" b="1" i="1" dirty="0">
              <a:solidFill>
                <a:schemeClr val="bg1"/>
              </a:solidFill>
              <a:latin typeface="Gotham" panose="02000604040000020004" pitchFamily="2" charset="0"/>
              <a:ea typeface="MS Mincho" panose="02020609040205080304" pitchFamily="49" charset="-128"/>
              <a:cs typeface="Arial" panose="020B0604020202020204" pitchFamily="34" charset="0"/>
            </a:endParaRPr>
          </a:p>
          <a:p>
            <a:r>
              <a:rPr lang="en-US" sz="2800" b="1" baseline="30000" dirty="0">
                <a:solidFill>
                  <a:schemeClr val="bg1"/>
                </a:solidFill>
              </a:rPr>
              <a:t>11 </a:t>
            </a:r>
            <a:r>
              <a:rPr lang="en-US" sz="2800" dirty="0">
                <a:solidFill>
                  <a:schemeClr val="bg1"/>
                </a:solidFill>
              </a:rPr>
              <a:t>Now don’t be afraid, my daughter. I will do for you whatever you say,</a:t>
            </a:r>
            <a:r>
              <a:rPr lang="en-US" sz="2800" baseline="30000" dirty="0">
                <a:solidFill>
                  <a:schemeClr val="bg1"/>
                </a:solidFill>
              </a:rPr>
              <a:t> </a:t>
            </a:r>
            <a:r>
              <a:rPr lang="en-US" sz="2800" dirty="0">
                <a:solidFill>
                  <a:schemeClr val="bg1"/>
                </a:solidFill>
              </a:rPr>
              <a:t>since all the people in my town know that you are a woman of noble character. </a:t>
            </a:r>
          </a:p>
          <a:p>
            <a:endParaRPr lang="en-US" sz="2800" b="1" baseline="30000" dirty="0">
              <a:solidFill>
                <a:schemeClr val="bg1"/>
              </a:solidFill>
            </a:endParaRPr>
          </a:p>
          <a:p>
            <a:r>
              <a:rPr lang="en-US" sz="2800" b="1" baseline="30000" dirty="0">
                <a:solidFill>
                  <a:schemeClr val="bg1"/>
                </a:solidFill>
              </a:rPr>
              <a:t>12 </a:t>
            </a:r>
            <a:r>
              <a:rPr lang="en-US" sz="2800" dirty="0">
                <a:solidFill>
                  <a:schemeClr val="bg1"/>
                </a:solidFill>
              </a:rPr>
              <a:t>Yes, it is true that I am a family redeemer, but there is a redeemer closer than I am. </a:t>
            </a:r>
          </a:p>
          <a:p>
            <a:endParaRPr lang="en-US" sz="2800" b="1" baseline="30000" dirty="0">
              <a:solidFill>
                <a:schemeClr val="bg1"/>
              </a:solidFill>
            </a:endParaRPr>
          </a:p>
          <a:p>
            <a:r>
              <a:rPr lang="en-US" sz="2800" b="1" baseline="30000" dirty="0">
                <a:solidFill>
                  <a:schemeClr val="bg1"/>
                </a:solidFill>
              </a:rPr>
              <a:t>13 </a:t>
            </a:r>
            <a:r>
              <a:rPr lang="en-US" sz="2800" dirty="0">
                <a:solidFill>
                  <a:schemeClr val="bg1"/>
                </a:solidFill>
              </a:rPr>
              <a:t>Stay here tonight, and in the morning, if he wants to redeem you, that’s good. Let him redeem you. But if he doesn’t want to redeem you, as the Lord lives, I will. Now lie down until morning.”</a:t>
            </a:r>
            <a:endParaRPr lang="en-US" sz="2800" b="1" i="1" dirty="0">
              <a:solidFill>
                <a:schemeClr val="bg1"/>
              </a:solidFill>
              <a:latin typeface="Gotham" panose="02000604040000020004" pitchFamily="2" charset="0"/>
              <a:ea typeface="MS Mincho" panose="02020609040205080304" pitchFamily="49" charset="-128"/>
              <a:cs typeface="Arial" panose="020B0604020202020204" pitchFamily="34" charset="0"/>
            </a:endParaRPr>
          </a:p>
        </p:txBody>
      </p:sp>
    </p:spTree>
    <p:extLst>
      <p:ext uri="{BB962C8B-B14F-4D97-AF65-F5344CB8AC3E}">
        <p14:creationId xmlns:p14="http://schemas.microsoft.com/office/powerpoint/2010/main" val="39537944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a:extLst>
            <a:ext uri="{FF2B5EF4-FFF2-40B4-BE49-F238E27FC236}">
              <a16:creationId xmlns:a16="http://schemas.microsoft.com/office/drawing/2014/main" id="{FD43324A-BB73-BE9B-6112-F61F5B6C9E4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645F139-06B5-F702-29ED-F14B3D4E9234}"/>
              </a:ext>
            </a:extLst>
          </p:cNvPr>
          <p:cNvPicPr>
            <a:picLocks noChangeAspect="1"/>
          </p:cNvPicPr>
          <p:nvPr/>
        </p:nvPicPr>
        <p:blipFill>
          <a:blip r:embed="rId3"/>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D392138E-0354-9527-8CB3-81CD02024E28}"/>
              </a:ext>
            </a:extLst>
          </p:cNvPr>
          <p:cNvSpPr txBox="1"/>
          <p:nvPr/>
        </p:nvSpPr>
        <p:spPr>
          <a:xfrm>
            <a:off x="326574" y="390523"/>
            <a:ext cx="9846126" cy="3539430"/>
          </a:xfrm>
          <a:prstGeom prst="rect">
            <a:avLst/>
          </a:prstGeom>
          <a:noFill/>
        </p:spPr>
        <p:txBody>
          <a:bodyPr wrap="square" lIns="91440" tIns="45720" rIns="91440" bIns="45720" rtlCol="0" anchor="t">
            <a:spAutoFit/>
          </a:bodyPr>
          <a:lstStyle/>
          <a:p>
            <a:r>
              <a:rPr lang="en-US" sz="2800" b="1" i="1" dirty="0">
                <a:solidFill>
                  <a:schemeClr val="bg1"/>
                </a:solidFill>
                <a:latin typeface="Gotham" panose="02000604040000020004" pitchFamily="2" charset="0"/>
                <a:ea typeface="MS Mincho" panose="02020609040205080304" pitchFamily="49" charset="-128"/>
                <a:cs typeface="Arial" panose="020B0604020202020204" pitchFamily="34" charset="0"/>
              </a:rPr>
              <a:t>Future Secured (Ruth 3:11-13)</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2800" b="1" dirty="0">
              <a:solidFill>
                <a:schemeClr val="bg1"/>
              </a:solidFill>
              <a:latin typeface="Gotham" panose="02000604040000020004" pitchFamily="2" charset="0"/>
              <a:cs typeface="Times New Roman" panose="02020603050405020304" pitchFamily="18" charset="0"/>
            </a:endParaRPr>
          </a:p>
          <a:p>
            <a:r>
              <a:rPr lang="en-US" sz="2800" b="1" i="1" dirty="0">
                <a:solidFill>
                  <a:schemeClr val="bg1"/>
                </a:solidFill>
                <a:latin typeface="DIN-Bold"/>
              </a:rPr>
              <a:t>	We can turn to God with our fears and trust Him to respond.</a:t>
            </a:r>
            <a:endParaRPr lang="en-US" sz="2800" i="1" dirty="0">
              <a:solidFill>
                <a:schemeClr val="bg1"/>
              </a:solidFill>
              <a:latin typeface="DIN-Bold"/>
            </a:endParaRPr>
          </a:p>
          <a:p>
            <a:pPr marL="914400" lvl="1" indent="-457200">
              <a:buFont typeface="Arial" panose="020B0604020202020204" pitchFamily="34" charset="0"/>
              <a:buChar char="•"/>
            </a:pPr>
            <a:endParaRPr lang="en-US" sz="2800" i="1" dirty="0">
              <a:solidFill>
                <a:schemeClr val="bg1"/>
              </a:solidFill>
              <a:latin typeface="DIN-Bold"/>
            </a:endParaRPr>
          </a:p>
          <a:p>
            <a:pPr marL="914400" lvl="1" indent="-457200">
              <a:buFont typeface="Arial" panose="020B0604020202020204" pitchFamily="34" charset="0"/>
              <a:buChar char="•"/>
            </a:pPr>
            <a:r>
              <a:rPr lang="en-US" sz="2800" i="1" dirty="0">
                <a:solidFill>
                  <a:schemeClr val="bg1"/>
                </a:solidFill>
                <a:latin typeface="DIN-Bold"/>
              </a:rPr>
              <a:t>How does insecurity give rise to fear? How do you find peace in chaotic times?</a:t>
            </a:r>
          </a:p>
          <a:p>
            <a:pPr lvl="1"/>
            <a:endParaRPr lang="en-US" sz="2800" i="1" dirty="0">
              <a:solidFill>
                <a:schemeClr val="bg1"/>
              </a:solidFill>
              <a:latin typeface="DIN-Bold"/>
            </a:endParaRPr>
          </a:p>
          <a:p>
            <a:pPr marL="914400" lvl="1" indent="-457200">
              <a:buFont typeface="Arial" panose="020B0604020202020204" pitchFamily="34" charset="0"/>
              <a:buChar char="•"/>
            </a:pPr>
            <a:r>
              <a:rPr lang="en-US" sz="2800" i="1" dirty="0">
                <a:solidFill>
                  <a:schemeClr val="bg1"/>
                </a:solidFill>
                <a:latin typeface="DIN-Bold"/>
              </a:rPr>
              <a:t>What might keep us from trusting God with our fears?</a:t>
            </a:r>
          </a:p>
        </p:txBody>
      </p:sp>
    </p:spTree>
    <p:extLst>
      <p:ext uri="{BB962C8B-B14F-4D97-AF65-F5344CB8AC3E}">
        <p14:creationId xmlns:p14="http://schemas.microsoft.com/office/powerpoint/2010/main" val="8084440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D271DACF-4B86-D832-4E8B-22AC87F5DD1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DFD3CB7-036C-D754-5B13-890A67331457}"/>
              </a:ext>
            </a:extLst>
          </p:cNvPr>
          <p:cNvPicPr>
            <a:picLocks noChangeAspect="1"/>
          </p:cNvPicPr>
          <p:nvPr/>
        </p:nvPicPr>
        <p:blipFill>
          <a:blip r:embed="rId4"/>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40E913DF-F86F-F8BA-D612-ABD39AE40A49}"/>
              </a:ext>
            </a:extLst>
          </p:cNvPr>
          <p:cNvSpPr txBox="1"/>
          <p:nvPr/>
        </p:nvSpPr>
        <p:spPr>
          <a:xfrm>
            <a:off x="664021" y="360673"/>
            <a:ext cx="8968351" cy="5406608"/>
          </a:xfrm>
          <a:prstGeom prst="rect">
            <a:avLst/>
          </a:prstGeom>
          <a:noFill/>
        </p:spPr>
        <p:txBody>
          <a:bodyPr wrap="square" rtlCol="0">
            <a:spAutoFit/>
          </a:bodyPr>
          <a:lstStyle/>
          <a:p>
            <a:r>
              <a:rPr lang="en-US" sz="2800" b="1" i="1" dirty="0">
                <a:solidFill>
                  <a:schemeClr val="bg1"/>
                </a:solidFill>
                <a:latin typeface="Gotham" panose="02000604040000020004" pitchFamily="2" charset="0"/>
                <a:ea typeface="MS Mincho" panose="02020609040205080304" pitchFamily="49" charset="-128"/>
                <a:cs typeface="Arial" panose="020B0604020202020204" pitchFamily="34" charset="0"/>
              </a:rPr>
              <a:t>Future Redeemed (Ruth 4:13-17)</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2800" b="1" i="0" dirty="0">
              <a:solidFill>
                <a:schemeClr val="bg1"/>
              </a:solidFill>
              <a:effectLst/>
            </a:endParaRPr>
          </a:p>
          <a:p>
            <a:r>
              <a:rPr lang="en-US" sz="2800" b="1" baseline="30000" dirty="0">
                <a:solidFill>
                  <a:schemeClr val="bg1"/>
                </a:solidFill>
              </a:rPr>
              <a:t>13 </a:t>
            </a:r>
            <a:r>
              <a:rPr lang="en-US" sz="2800" dirty="0">
                <a:solidFill>
                  <a:schemeClr val="bg1"/>
                </a:solidFill>
              </a:rPr>
              <a:t>Boaz took Ruth and she became his wife. He slept with her, and the Lord granted conception to her, and she gave birth to a son. </a:t>
            </a:r>
          </a:p>
          <a:p>
            <a:endParaRPr lang="en-US" sz="2800" b="1" baseline="30000" dirty="0">
              <a:solidFill>
                <a:schemeClr val="bg1"/>
              </a:solidFill>
            </a:endParaRPr>
          </a:p>
          <a:p>
            <a:r>
              <a:rPr lang="en-US" sz="2800" b="1" baseline="30000" dirty="0">
                <a:solidFill>
                  <a:schemeClr val="bg1"/>
                </a:solidFill>
              </a:rPr>
              <a:t>14 </a:t>
            </a:r>
            <a:r>
              <a:rPr lang="en-US" sz="2800" dirty="0">
                <a:solidFill>
                  <a:schemeClr val="bg1"/>
                </a:solidFill>
              </a:rPr>
              <a:t>The women said to Naomi, “Blessed be the Lord, who has not left you without a family redeemer today. May his name become well known in Israel. </a:t>
            </a:r>
          </a:p>
          <a:p>
            <a:endParaRPr lang="en-US" sz="2800" b="1" baseline="30000" dirty="0">
              <a:solidFill>
                <a:schemeClr val="bg1"/>
              </a:solidFill>
            </a:endParaRPr>
          </a:p>
          <a:p>
            <a:r>
              <a:rPr lang="en-US" sz="2800" b="1" baseline="30000" dirty="0">
                <a:solidFill>
                  <a:schemeClr val="bg1"/>
                </a:solidFill>
              </a:rPr>
              <a:t>15 </a:t>
            </a:r>
            <a:r>
              <a:rPr lang="en-US" sz="2800" dirty="0">
                <a:solidFill>
                  <a:schemeClr val="bg1"/>
                </a:solidFill>
              </a:rPr>
              <a:t>He will renew your life and sustain you in your old age. Indeed, your daughter-in-law, who loves you and is better to you than seven sons, has given birth to him.” </a:t>
            </a:r>
          </a:p>
        </p:txBody>
      </p:sp>
    </p:spTree>
    <p:extLst>
      <p:ext uri="{BB962C8B-B14F-4D97-AF65-F5344CB8AC3E}">
        <p14:creationId xmlns:p14="http://schemas.microsoft.com/office/powerpoint/2010/main" val="96008592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3E4F19A7-A959-40BB-972C-4880BAF8EB09}"/>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58BBE2BB0DF774F88AF48FB80891300" ma:contentTypeVersion="16" ma:contentTypeDescription="Create a new document." ma:contentTypeScope="" ma:versionID="3a80fefcd397321ac8878495e54aee0a">
  <xsd:schema xmlns:xsd="http://www.w3.org/2001/XMLSchema" xmlns:xs="http://www.w3.org/2001/XMLSchema" xmlns:p="http://schemas.microsoft.com/office/2006/metadata/properties" xmlns:ns2="3c30883b-b08b-420b-82ed-e9c04d87cd19" xmlns:ns3="77f16271-2830-4c2f-ab34-b362f4d72335" targetNamespace="http://schemas.microsoft.com/office/2006/metadata/properties" ma:root="true" ma:fieldsID="d5cbab20257c496b89847a9336317681" ns2:_="" ns3:_="">
    <xsd:import namespace="3c30883b-b08b-420b-82ed-e9c04d87cd19"/>
    <xsd:import namespace="77f16271-2830-4c2f-ab34-b362f4d7233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30883b-b08b-420b-82ed-e9c04d87cd1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95754a65-b2fa-4c49-b298-75691b9803bf"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7f16271-2830-4c2f-ab34-b362f4d7233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b0621b1-ca00-41fb-869b-0bd64366ca1c}" ma:internalName="TaxCatchAll" ma:showField="CatchAllData" ma:web="77f16271-2830-4c2f-ab34-b362f4d7233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7f16271-2830-4c2f-ab34-b362f4d72335" xsi:nil="true"/>
    <lcf76f155ced4ddcb4097134ff3c332f xmlns="3c30883b-b08b-420b-82ed-e9c04d87cd1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0D694C3-4F52-4657-B4EF-0E4D30F33A9A}">
  <ds:schemaRefs>
    <ds:schemaRef ds:uri="3c30883b-b08b-420b-82ed-e9c04d87cd19"/>
    <ds:schemaRef ds:uri="77f16271-2830-4c2f-ab34-b362f4d7233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659C73A-9B5D-43F7-BD94-40559A7023F8}">
  <ds:schemaRefs>
    <ds:schemaRef ds:uri="http://schemas.microsoft.com/sharepoint/v3/contenttype/forms"/>
  </ds:schemaRefs>
</ds:datastoreItem>
</file>

<file path=customXml/itemProps3.xml><?xml version="1.0" encoding="utf-8"?>
<ds:datastoreItem xmlns:ds="http://schemas.openxmlformats.org/officeDocument/2006/customXml" ds:itemID="{E8069879-EA21-46BC-8C0E-D8E39B230494}">
  <ds:schemaRefs>
    <ds:schemaRef ds:uri="3c30883b-b08b-420b-82ed-e9c04d87cd19"/>
    <ds:schemaRef ds:uri="77f16271-2830-4c2f-ab34-b362f4d7233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6128</TotalTime>
  <Words>667</Words>
  <Application>Microsoft Macintosh PowerPoint</Application>
  <PresentationFormat>Widescreen</PresentationFormat>
  <Paragraphs>82</Paragraphs>
  <Slides>12</Slides>
  <Notes>9</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12</vt:i4>
      </vt:variant>
    </vt:vector>
  </HeadingPairs>
  <TitlesOfParts>
    <vt:vector size="23" baseType="lpstr">
      <vt:lpstr>Aptos</vt:lpstr>
      <vt:lpstr>Aptos Display</vt:lpstr>
      <vt:lpstr>Arial</vt:lpstr>
      <vt:lpstr>Calibri</vt:lpstr>
      <vt:lpstr>Calibri Light</vt:lpstr>
      <vt:lpstr>DIN-Bold</vt:lpstr>
      <vt:lpstr>Gotham</vt:lpstr>
      <vt:lpstr>Gotham Light</vt:lpstr>
      <vt:lpstr>system-ui</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Diaz de Leon</dc:creator>
  <cp:lastModifiedBy>Kate Hankins</cp:lastModifiedBy>
  <cp:revision>16</cp:revision>
  <cp:lastPrinted>2023-07-19T18:11:49Z</cp:lastPrinted>
  <dcterms:created xsi:type="dcterms:W3CDTF">2020-05-13T16:18:50Z</dcterms:created>
  <dcterms:modified xsi:type="dcterms:W3CDTF">2026-08-08T20:16:28Z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0x010100258BBE2BB0DF774F88AF48FB80891300</vt:lpwstr>
  </property>
  <property fmtid="{D5CDD505-2E9C-101B-9397-08002B2CF9AE}" pid="3" name="MediaServiceImageTags">
    <vt:lpwstr/>
  </property>
</Properties>
</file>