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2" r:id="rId5"/>
  </p:sldMasterIdLst>
  <p:notesMasterIdLst>
    <p:notesMasterId r:id="rId20"/>
  </p:notesMasterIdLst>
  <p:sldIdLst>
    <p:sldId id="333" r:id="rId6"/>
    <p:sldId id="332" r:id="rId7"/>
    <p:sldId id="351" r:id="rId8"/>
    <p:sldId id="336" r:id="rId9"/>
    <p:sldId id="354" r:id="rId10"/>
    <p:sldId id="357" r:id="rId11"/>
    <p:sldId id="345" r:id="rId12"/>
    <p:sldId id="352" r:id="rId13"/>
    <p:sldId id="358" r:id="rId14"/>
    <p:sldId id="347" r:id="rId15"/>
    <p:sldId id="348" r:id="rId16"/>
    <p:sldId id="356" r:id="rId17"/>
    <p:sldId id="349" r:id="rId18"/>
    <p:sldId id="327" r:id="rId1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3832"/>
    <a:srgbClr val="1D4D59"/>
    <a:srgbClr val="454B3D"/>
    <a:srgbClr val="504651"/>
    <a:srgbClr val="685F26"/>
    <a:srgbClr val="6A451B"/>
    <a:srgbClr val="304B56"/>
    <a:srgbClr val="11301B"/>
    <a:srgbClr val="EAE4E2"/>
    <a:srgbClr val="EDE8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33"/>
    <p:restoredTop sz="83496" autoAdjust="0"/>
  </p:normalViewPr>
  <p:slideViewPr>
    <p:cSldViewPr snapToGrid="0" showGuides="1">
      <p:cViewPr varScale="1">
        <p:scale>
          <a:sx n="103" d="100"/>
          <a:sy n="103" d="100"/>
        </p:scale>
        <p:origin x="136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AE3FB766-934B-4B42-8B56-E955A271B11E}" type="datetimeFigureOut">
              <a:rPr lang="en-US" smtClean="0"/>
              <a:t>8/10/26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39BD52CF-FCCD-4535-8A25-59B316DB53D8}" type="slidenum">
              <a:rPr lang="en-US" smtClean="0"/>
              <a:t>‹#›</a:t>
            </a:fld>
            <a:endParaRPr lang="en-US"/>
          </a:p>
        </p:txBody>
      </p:sp>
    </p:spTree>
    <p:extLst>
      <p:ext uri="{BB962C8B-B14F-4D97-AF65-F5344CB8AC3E}">
        <p14:creationId xmlns:p14="http://schemas.microsoft.com/office/powerpoint/2010/main" val="52113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52CF-FCCD-4535-8A25-59B316DB53D8}" type="slidenum">
              <a:rPr lang="en-US" smtClean="0"/>
              <a:t>1</a:t>
            </a:fld>
            <a:endParaRPr lang="en-US"/>
          </a:p>
        </p:txBody>
      </p:sp>
    </p:spTree>
    <p:extLst>
      <p:ext uri="{BB962C8B-B14F-4D97-AF65-F5344CB8AC3E}">
        <p14:creationId xmlns:p14="http://schemas.microsoft.com/office/powerpoint/2010/main" val="3482755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9C5FE-5F37-2F66-DAD4-C421448218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3D934B-B826-5C31-16B2-FF22423FC4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656184-43B7-68C7-FD52-7D30CB1EC8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849795-FD21-F057-6EC0-5D4256888016}"/>
              </a:ext>
            </a:extLst>
          </p:cNvPr>
          <p:cNvSpPr>
            <a:spLocks noGrp="1"/>
          </p:cNvSpPr>
          <p:nvPr>
            <p:ph type="sldNum" sz="quarter" idx="5"/>
          </p:nvPr>
        </p:nvSpPr>
        <p:spPr/>
        <p:txBody>
          <a:bodyPr/>
          <a:lstStyle/>
          <a:p>
            <a:fld id="{39BD52CF-FCCD-4535-8A25-59B316DB53D8}" type="slidenum">
              <a:rPr lang="en-US" smtClean="0"/>
              <a:t>11</a:t>
            </a:fld>
            <a:endParaRPr lang="en-US"/>
          </a:p>
        </p:txBody>
      </p:sp>
    </p:spTree>
    <p:extLst>
      <p:ext uri="{BB962C8B-B14F-4D97-AF65-F5344CB8AC3E}">
        <p14:creationId xmlns:p14="http://schemas.microsoft.com/office/powerpoint/2010/main" val="2975934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69E06-BEA1-7359-9134-0209A3CA0E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42625D-892D-6846-B493-AE66A2CE24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588E30-8B90-568F-D508-FD6B1A7A03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9D0D12-831A-1333-145D-7942972A2747}"/>
              </a:ext>
            </a:extLst>
          </p:cNvPr>
          <p:cNvSpPr>
            <a:spLocks noGrp="1"/>
          </p:cNvSpPr>
          <p:nvPr>
            <p:ph type="sldNum" sz="quarter" idx="5"/>
          </p:nvPr>
        </p:nvSpPr>
        <p:spPr/>
        <p:txBody>
          <a:bodyPr/>
          <a:lstStyle/>
          <a:p>
            <a:fld id="{39BD52CF-FCCD-4535-8A25-59B316DB53D8}" type="slidenum">
              <a:rPr lang="en-US" smtClean="0"/>
              <a:t>12</a:t>
            </a:fld>
            <a:endParaRPr lang="en-US"/>
          </a:p>
        </p:txBody>
      </p:sp>
    </p:spTree>
    <p:extLst>
      <p:ext uri="{BB962C8B-B14F-4D97-AF65-F5344CB8AC3E}">
        <p14:creationId xmlns:p14="http://schemas.microsoft.com/office/powerpoint/2010/main" val="609150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52CF-FCCD-4535-8A25-59B316DB53D8}" type="slidenum">
              <a:rPr lang="en-US" smtClean="0"/>
              <a:t>14</a:t>
            </a:fld>
            <a:endParaRPr lang="en-US"/>
          </a:p>
        </p:txBody>
      </p:sp>
    </p:spTree>
    <p:extLst>
      <p:ext uri="{BB962C8B-B14F-4D97-AF65-F5344CB8AC3E}">
        <p14:creationId xmlns:p14="http://schemas.microsoft.com/office/powerpoint/2010/main" val="3654305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52CF-FCCD-4535-8A25-59B316DB53D8}" type="slidenum">
              <a:rPr lang="en-US" smtClean="0"/>
              <a:t>2</a:t>
            </a:fld>
            <a:endParaRPr lang="en-US"/>
          </a:p>
        </p:txBody>
      </p:sp>
    </p:spTree>
    <p:extLst>
      <p:ext uri="{BB962C8B-B14F-4D97-AF65-F5344CB8AC3E}">
        <p14:creationId xmlns:p14="http://schemas.microsoft.com/office/powerpoint/2010/main" val="906534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52CF-FCCD-4535-8A25-59B316DB53D8}" type="slidenum">
              <a:rPr lang="en-US" smtClean="0"/>
              <a:t>3</a:t>
            </a:fld>
            <a:endParaRPr lang="en-US"/>
          </a:p>
        </p:txBody>
      </p:sp>
    </p:spTree>
    <p:extLst>
      <p:ext uri="{BB962C8B-B14F-4D97-AF65-F5344CB8AC3E}">
        <p14:creationId xmlns:p14="http://schemas.microsoft.com/office/powerpoint/2010/main" val="3849738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52CF-FCCD-4535-8A25-59B316DB53D8}" type="slidenum">
              <a:rPr lang="en-US" smtClean="0"/>
              <a:t>4</a:t>
            </a:fld>
            <a:endParaRPr lang="en-US"/>
          </a:p>
        </p:txBody>
      </p:sp>
    </p:spTree>
    <p:extLst>
      <p:ext uri="{BB962C8B-B14F-4D97-AF65-F5344CB8AC3E}">
        <p14:creationId xmlns:p14="http://schemas.microsoft.com/office/powerpoint/2010/main" val="365899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1142A-C30C-343D-106F-5D725A6195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AF6F69-FF79-6838-CC42-35E0960693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F2DE56-B2E4-1303-D44E-2E4C7656D8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62D9DB-D230-2996-262B-2D4C4B2DBACF}"/>
              </a:ext>
            </a:extLst>
          </p:cNvPr>
          <p:cNvSpPr>
            <a:spLocks noGrp="1"/>
          </p:cNvSpPr>
          <p:nvPr>
            <p:ph type="sldNum" sz="quarter" idx="5"/>
          </p:nvPr>
        </p:nvSpPr>
        <p:spPr/>
        <p:txBody>
          <a:bodyPr/>
          <a:lstStyle/>
          <a:p>
            <a:fld id="{39BD52CF-FCCD-4535-8A25-59B316DB53D8}" type="slidenum">
              <a:rPr lang="en-US" smtClean="0"/>
              <a:t>5</a:t>
            </a:fld>
            <a:endParaRPr lang="en-US"/>
          </a:p>
        </p:txBody>
      </p:sp>
    </p:spTree>
    <p:extLst>
      <p:ext uri="{BB962C8B-B14F-4D97-AF65-F5344CB8AC3E}">
        <p14:creationId xmlns:p14="http://schemas.microsoft.com/office/powerpoint/2010/main" val="1901054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0DEC6-A772-886F-BBF1-3F6C5B8894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B863D6-6B39-8E78-AE9B-08BF493358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0EF9C9-5046-D630-15EA-6D923893D6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F1C054-F97A-80DF-74DE-00F2CCE99BAC}"/>
              </a:ext>
            </a:extLst>
          </p:cNvPr>
          <p:cNvSpPr>
            <a:spLocks noGrp="1"/>
          </p:cNvSpPr>
          <p:nvPr>
            <p:ph type="sldNum" sz="quarter" idx="5"/>
          </p:nvPr>
        </p:nvSpPr>
        <p:spPr/>
        <p:txBody>
          <a:bodyPr/>
          <a:lstStyle/>
          <a:p>
            <a:fld id="{39BD52CF-FCCD-4535-8A25-59B316DB53D8}" type="slidenum">
              <a:rPr lang="en-US" smtClean="0"/>
              <a:t>6</a:t>
            </a:fld>
            <a:endParaRPr lang="en-US"/>
          </a:p>
        </p:txBody>
      </p:sp>
    </p:spTree>
    <p:extLst>
      <p:ext uri="{BB962C8B-B14F-4D97-AF65-F5344CB8AC3E}">
        <p14:creationId xmlns:p14="http://schemas.microsoft.com/office/powerpoint/2010/main" val="3669027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5846B-DE3D-8BEC-A8D1-E3FE8029DB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8AB6EA-A94B-B49D-0145-E972F2CA14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4A7CF9-CED5-D9D7-9AA0-5BB50BB1A6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FDC7EF-C35A-2343-CCA2-7022207D8D41}"/>
              </a:ext>
            </a:extLst>
          </p:cNvPr>
          <p:cNvSpPr>
            <a:spLocks noGrp="1"/>
          </p:cNvSpPr>
          <p:nvPr>
            <p:ph type="sldNum" sz="quarter" idx="5"/>
          </p:nvPr>
        </p:nvSpPr>
        <p:spPr/>
        <p:txBody>
          <a:bodyPr/>
          <a:lstStyle/>
          <a:p>
            <a:fld id="{39BD52CF-FCCD-4535-8A25-59B316DB53D8}" type="slidenum">
              <a:rPr lang="en-US" smtClean="0"/>
              <a:t>7</a:t>
            </a:fld>
            <a:endParaRPr lang="en-US"/>
          </a:p>
        </p:txBody>
      </p:sp>
    </p:spTree>
    <p:extLst>
      <p:ext uri="{BB962C8B-B14F-4D97-AF65-F5344CB8AC3E}">
        <p14:creationId xmlns:p14="http://schemas.microsoft.com/office/powerpoint/2010/main" val="659347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989E2-BE74-3906-F4DE-04E58E44D0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B98820-1A83-F745-7F70-88D8E2D9BE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708299-B892-60E6-8B80-A4A9FFB3BF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96B7AF-AF9E-230B-8E72-E2531CE38F45}"/>
              </a:ext>
            </a:extLst>
          </p:cNvPr>
          <p:cNvSpPr>
            <a:spLocks noGrp="1"/>
          </p:cNvSpPr>
          <p:nvPr>
            <p:ph type="sldNum" sz="quarter" idx="5"/>
          </p:nvPr>
        </p:nvSpPr>
        <p:spPr/>
        <p:txBody>
          <a:bodyPr/>
          <a:lstStyle/>
          <a:p>
            <a:fld id="{39BD52CF-FCCD-4535-8A25-59B316DB53D8}" type="slidenum">
              <a:rPr lang="en-US" smtClean="0"/>
              <a:t>8</a:t>
            </a:fld>
            <a:endParaRPr lang="en-US"/>
          </a:p>
        </p:txBody>
      </p:sp>
    </p:spTree>
    <p:extLst>
      <p:ext uri="{BB962C8B-B14F-4D97-AF65-F5344CB8AC3E}">
        <p14:creationId xmlns:p14="http://schemas.microsoft.com/office/powerpoint/2010/main" val="579800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02583-B1E2-C31F-F2F3-3979D63403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B034DC-047B-F204-B4A6-CC5697C977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29843D-91C5-03FD-692E-66E96D3BA2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E2867F-0F43-4FB6-C1CE-4F1FB738F144}"/>
              </a:ext>
            </a:extLst>
          </p:cNvPr>
          <p:cNvSpPr>
            <a:spLocks noGrp="1"/>
          </p:cNvSpPr>
          <p:nvPr>
            <p:ph type="sldNum" sz="quarter" idx="5"/>
          </p:nvPr>
        </p:nvSpPr>
        <p:spPr/>
        <p:txBody>
          <a:bodyPr/>
          <a:lstStyle/>
          <a:p>
            <a:fld id="{39BD52CF-FCCD-4535-8A25-59B316DB53D8}" type="slidenum">
              <a:rPr lang="en-US" smtClean="0"/>
              <a:t>9</a:t>
            </a:fld>
            <a:endParaRPr lang="en-US"/>
          </a:p>
        </p:txBody>
      </p:sp>
    </p:spTree>
    <p:extLst>
      <p:ext uri="{BB962C8B-B14F-4D97-AF65-F5344CB8AC3E}">
        <p14:creationId xmlns:p14="http://schemas.microsoft.com/office/powerpoint/2010/main" val="2648364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2CD3D7-0C5A-AB48-A28E-9C1D0704F253}" type="datetimeFigureOut">
              <a:rPr lang="en-US" smtClean="0"/>
              <a:t>8/10/26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39127504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CD3D7-0C5A-AB48-A28E-9C1D0704F253}" type="datetimeFigureOut">
              <a:rPr lang="en-US" smtClean="0"/>
              <a:t>8/10/26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1988460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CD3D7-0C5A-AB48-A28E-9C1D0704F253}" type="datetimeFigureOut">
              <a:rPr lang="en-US" smtClean="0"/>
              <a:t>8/10/26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2147830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7C6E4-BCAB-8C8E-73E3-0D57CBE9CF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73EA4FC-72EC-E549-FFDE-665EE731A6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E8ABCE0-F853-7512-2750-C4C49623A22B}"/>
              </a:ext>
            </a:extLst>
          </p:cNvPr>
          <p:cNvSpPr>
            <a:spLocks noGrp="1"/>
          </p:cNvSpPr>
          <p:nvPr>
            <p:ph type="dt" sz="half" idx="10"/>
          </p:nvPr>
        </p:nvSpPr>
        <p:spPr/>
        <p:txBody>
          <a:bodyPr/>
          <a:lstStyle/>
          <a:p>
            <a:fld id="{A9B4FCDD-766B-4E62-9C00-7867FCD603CA}" type="datetimeFigureOut">
              <a:rPr lang="en-US" smtClean="0"/>
              <a:t>8/10/26</a:t>
            </a:fld>
            <a:endParaRPr lang="en-US"/>
          </a:p>
        </p:txBody>
      </p:sp>
      <p:sp>
        <p:nvSpPr>
          <p:cNvPr id="5" name="Footer Placeholder 4">
            <a:extLst>
              <a:ext uri="{FF2B5EF4-FFF2-40B4-BE49-F238E27FC236}">
                <a16:creationId xmlns:a16="http://schemas.microsoft.com/office/drawing/2014/main" id="{F9BEFB24-FE05-519A-5043-0E3B3CB5B0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729220-72CD-5449-412F-BE5543399DEB}"/>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4051589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10968-0241-A9DC-853A-1645AD133E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3E0004-DDA8-D787-A0A7-C996251819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CDCF09-0951-E7EB-1713-4AA3A55D80CD}"/>
              </a:ext>
            </a:extLst>
          </p:cNvPr>
          <p:cNvSpPr>
            <a:spLocks noGrp="1"/>
          </p:cNvSpPr>
          <p:nvPr>
            <p:ph type="dt" sz="half" idx="10"/>
          </p:nvPr>
        </p:nvSpPr>
        <p:spPr/>
        <p:txBody>
          <a:bodyPr/>
          <a:lstStyle/>
          <a:p>
            <a:fld id="{A9B4FCDD-766B-4E62-9C00-7867FCD603CA}" type="datetimeFigureOut">
              <a:rPr lang="en-US" smtClean="0"/>
              <a:t>8/10/26</a:t>
            </a:fld>
            <a:endParaRPr lang="en-US"/>
          </a:p>
        </p:txBody>
      </p:sp>
      <p:sp>
        <p:nvSpPr>
          <p:cNvPr id="5" name="Footer Placeholder 4">
            <a:extLst>
              <a:ext uri="{FF2B5EF4-FFF2-40B4-BE49-F238E27FC236}">
                <a16:creationId xmlns:a16="http://schemas.microsoft.com/office/drawing/2014/main" id="{3DE02E93-01C1-2654-FD90-EBEB1F103E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02BD90-E1C6-23E2-A9DE-2D868B82FEB3}"/>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3177620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D090B-A08C-1C24-C54B-99F5A89C6A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88D3F8-5F57-240A-0424-4A65EB6B394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0FB32B2-504C-6485-698F-359C69BB40BA}"/>
              </a:ext>
            </a:extLst>
          </p:cNvPr>
          <p:cNvSpPr>
            <a:spLocks noGrp="1"/>
          </p:cNvSpPr>
          <p:nvPr>
            <p:ph type="dt" sz="half" idx="10"/>
          </p:nvPr>
        </p:nvSpPr>
        <p:spPr/>
        <p:txBody>
          <a:bodyPr/>
          <a:lstStyle/>
          <a:p>
            <a:fld id="{A9B4FCDD-766B-4E62-9C00-7867FCD603CA}" type="datetimeFigureOut">
              <a:rPr lang="en-US" smtClean="0"/>
              <a:t>8/10/26</a:t>
            </a:fld>
            <a:endParaRPr lang="en-US"/>
          </a:p>
        </p:txBody>
      </p:sp>
      <p:sp>
        <p:nvSpPr>
          <p:cNvPr id="5" name="Footer Placeholder 4">
            <a:extLst>
              <a:ext uri="{FF2B5EF4-FFF2-40B4-BE49-F238E27FC236}">
                <a16:creationId xmlns:a16="http://schemas.microsoft.com/office/drawing/2014/main" id="{9F04C76F-47A9-AB71-7DEB-F673937FDC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D360C5-DEC8-4066-923F-8B72181CB03F}"/>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3925665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A8C94-6D99-6AC3-1EF7-2F0362EB08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441B4D-81E9-B2A4-CEBF-F7108598A91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500754E-A2B8-4CDA-B847-445D9D930ED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4F7B693-4F70-5B4A-002D-6273E9B848EE}"/>
              </a:ext>
            </a:extLst>
          </p:cNvPr>
          <p:cNvSpPr>
            <a:spLocks noGrp="1"/>
          </p:cNvSpPr>
          <p:nvPr>
            <p:ph type="dt" sz="half" idx="10"/>
          </p:nvPr>
        </p:nvSpPr>
        <p:spPr/>
        <p:txBody>
          <a:bodyPr/>
          <a:lstStyle/>
          <a:p>
            <a:fld id="{A9B4FCDD-766B-4E62-9C00-7867FCD603CA}" type="datetimeFigureOut">
              <a:rPr lang="en-US" smtClean="0"/>
              <a:t>8/10/26</a:t>
            </a:fld>
            <a:endParaRPr lang="en-US"/>
          </a:p>
        </p:txBody>
      </p:sp>
      <p:sp>
        <p:nvSpPr>
          <p:cNvPr id="6" name="Footer Placeholder 5">
            <a:extLst>
              <a:ext uri="{FF2B5EF4-FFF2-40B4-BE49-F238E27FC236}">
                <a16:creationId xmlns:a16="http://schemas.microsoft.com/office/drawing/2014/main" id="{3D613803-3A0B-1325-03B4-73ADC811E1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E27C89-55F5-C760-B2BA-F264238F96D6}"/>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36196190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4F49E-1F3A-7C5C-CE89-7ACA1EDC9EA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A9A141-E9C4-6803-A119-A33E6D96A3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2D70B-10E1-FB0E-B222-228891E7BCB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BCF3F57-BFDE-7576-3AC0-6593EFD776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DE8EF1-B4B0-7077-311E-C050D1EB44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C0AC0D-AED0-CF1F-5794-12A8DE0E6728}"/>
              </a:ext>
            </a:extLst>
          </p:cNvPr>
          <p:cNvSpPr>
            <a:spLocks noGrp="1"/>
          </p:cNvSpPr>
          <p:nvPr>
            <p:ph type="dt" sz="half" idx="10"/>
          </p:nvPr>
        </p:nvSpPr>
        <p:spPr/>
        <p:txBody>
          <a:bodyPr/>
          <a:lstStyle/>
          <a:p>
            <a:fld id="{A9B4FCDD-766B-4E62-9C00-7867FCD603CA}" type="datetimeFigureOut">
              <a:rPr lang="en-US" smtClean="0"/>
              <a:t>8/10/26</a:t>
            </a:fld>
            <a:endParaRPr lang="en-US"/>
          </a:p>
        </p:txBody>
      </p:sp>
      <p:sp>
        <p:nvSpPr>
          <p:cNvPr id="8" name="Footer Placeholder 7">
            <a:extLst>
              <a:ext uri="{FF2B5EF4-FFF2-40B4-BE49-F238E27FC236}">
                <a16:creationId xmlns:a16="http://schemas.microsoft.com/office/drawing/2014/main" id="{DB9A3781-3F26-D4AB-717C-FFA257EA8A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8A236DC-DD32-55F1-1931-7FC1168A1C7C}"/>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21993074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527B2-211D-104D-81CC-765A6FE5B8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8CD1DC-3377-4FCD-E6D8-3BACFE082E9C}"/>
              </a:ext>
            </a:extLst>
          </p:cNvPr>
          <p:cNvSpPr>
            <a:spLocks noGrp="1"/>
          </p:cNvSpPr>
          <p:nvPr>
            <p:ph type="dt" sz="half" idx="10"/>
          </p:nvPr>
        </p:nvSpPr>
        <p:spPr/>
        <p:txBody>
          <a:bodyPr/>
          <a:lstStyle/>
          <a:p>
            <a:fld id="{A9B4FCDD-766B-4E62-9C00-7867FCD603CA}" type="datetimeFigureOut">
              <a:rPr lang="en-US" smtClean="0"/>
              <a:t>8/10/26</a:t>
            </a:fld>
            <a:endParaRPr lang="en-US"/>
          </a:p>
        </p:txBody>
      </p:sp>
      <p:sp>
        <p:nvSpPr>
          <p:cNvPr id="4" name="Footer Placeholder 3">
            <a:extLst>
              <a:ext uri="{FF2B5EF4-FFF2-40B4-BE49-F238E27FC236}">
                <a16:creationId xmlns:a16="http://schemas.microsoft.com/office/drawing/2014/main" id="{0BAF080B-B2D5-9E7C-64A9-CA341ABCB8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5E4AB05-A1CE-6ED6-5636-F63428D64F24}"/>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21661607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715B26-B617-D818-D462-07F5035752DD}"/>
              </a:ext>
            </a:extLst>
          </p:cNvPr>
          <p:cNvSpPr>
            <a:spLocks noGrp="1"/>
          </p:cNvSpPr>
          <p:nvPr>
            <p:ph type="dt" sz="half" idx="10"/>
          </p:nvPr>
        </p:nvSpPr>
        <p:spPr/>
        <p:txBody>
          <a:bodyPr/>
          <a:lstStyle/>
          <a:p>
            <a:fld id="{A9B4FCDD-766B-4E62-9C00-7867FCD603CA}" type="datetimeFigureOut">
              <a:rPr lang="en-US" smtClean="0"/>
              <a:t>8/10/26</a:t>
            </a:fld>
            <a:endParaRPr lang="en-US"/>
          </a:p>
        </p:txBody>
      </p:sp>
      <p:sp>
        <p:nvSpPr>
          <p:cNvPr id="3" name="Footer Placeholder 2">
            <a:extLst>
              <a:ext uri="{FF2B5EF4-FFF2-40B4-BE49-F238E27FC236}">
                <a16:creationId xmlns:a16="http://schemas.microsoft.com/office/drawing/2014/main" id="{6034A478-B45B-BFC7-7D47-0557C49DA7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0F0D07-63B7-00D3-EED3-44F232F54382}"/>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11923878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C92EA-C087-BCAC-A960-D62FD7F675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EBFAAF0-EC2C-3AFA-B245-BBDBAEB4A2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E9B5CEE-C678-BB88-6049-A368756EA5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37F982-9ACC-459F-A07B-C2C16181ACB8}"/>
              </a:ext>
            </a:extLst>
          </p:cNvPr>
          <p:cNvSpPr>
            <a:spLocks noGrp="1"/>
          </p:cNvSpPr>
          <p:nvPr>
            <p:ph type="dt" sz="half" idx="10"/>
          </p:nvPr>
        </p:nvSpPr>
        <p:spPr/>
        <p:txBody>
          <a:bodyPr/>
          <a:lstStyle/>
          <a:p>
            <a:fld id="{A9B4FCDD-766B-4E62-9C00-7867FCD603CA}" type="datetimeFigureOut">
              <a:rPr lang="en-US" smtClean="0"/>
              <a:t>8/10/26</a:t>
            </a:fld>
            <a:endParaRPr lang="en-US"/>
          </a:p>
        </p:txBody>
      </p:sp>
      <p:sp>
        <p:nvSpPr>
          <p:cNvPr id="6" name="Footer Placeholder 5">
            <a:extLst>
              <a:ext uri="{FF2B5EF4-FFF2-40B4-BE49-F238E27FC236}">
                <a16:creationId xmlns:a16="http://schemas.microsoft.com/office/drawing/2014/main" id="{42FD0BC8-E591-60FE-0E4E-DA9F78E9C9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85EE30-A728-3334-3A4A-1C9342D0D4AA}"/>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663586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CD3D7-0C5A-AB48-A28E-9C1D0704F253}" type="datetimeFigureOut">
              <a:rPr lang="en-US" smtClean="0"/>
              <a:t>8/10/26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04F32-9C28-654B-9128-9BBED3C14F06}" type="slidenum">
              <a:rPr lang="en-US" smtClean="0"/>
              <a:t>‹#›</a:t>
            </a:fld>
            <a:endParaRPr lang="en-US"/>
          </a:p>
        </p:txBody>
      </p:sp>
      <p:pic>
        <p:nvPicPr>
          <p:cNvPr id="8" name="Picture 7" descr="A screenshot of a video game&#10;&#10;Description automatically generated">
            <a:extLst>
              <a:ext uri="{FF2B5EF4-FFF2-40B4-BE49-F238E27FC236}">
                <a16:creationId xmlns:a16="http://schemas.microsoft.com/office/drawing/2014/main" id="{74DBB72E-FFBE-9268-B71A-7FDE32D807B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348331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AE0C1-281D-84D9-FEAF-5B46EB109D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913A57-B376-D3F5-2EBF-B205BAFDF7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1C42041-B4E8-6DE1-15E1-0809AE6D47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2EF4ED-862D-AFA7-D998-DFB488EE5624}"/>
              </a:ext>
            </a:extLst>
          </p:cNvPr>
          <p:cNvSpPr>
            <a:spLocks noGrp="1"/>
          </p:cNvSpPr>
          <p:nvPr>
            <p:ph type="dt" sz="half" idx="10"/>
          </p:nvPr>
        </p:nvSpPr>
        <p:spPr/>
        <p:txBody>
          <a:bodyPr/>
          <a:lstStyle/>
          <a:p>
            <a:fld id="{A9B4FCDD-766B-4E62-9C00-7867FCD603CA}" type="datetimeFigureOut">
              <a:rPr lang="en-US" smtClean="0"/>
              <a:t>8/10/26</a:t>
            </a:fld>
            <a:endParaRPr lang="en-US"/>
          </a:p>
        </p:txBody>
      </p:sp>
      <p:sp>
        <p:nvSpPr>
          <p:cNvPr id="6" name="Footer Placeholder 5">
            <a:extLst>
              <a:ext uri="{FF2B5EF4-FFF2-40B4-BE49-F238E27FC236}">
                <a16:creationId xmlns:a16="http://schemas.microsoft.com/office/drawing/2014/main" id="{69C140C2-70A2-EF14-7ECE-4CFFC6D06B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3593E1-6A13-6772-2609-A7D861002FFF}"/>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22284808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9B9D0-87F2-3FAE-3BA1-714204CFE8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8DFA57-3E49-7D06-BE52-5C9D2D8D7D3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33F653-9FD0-593B-0580-1105E4583F46}"/>
              </a:ext>
            </a:extLst>
          </p:cNvPr>
          <p:cNvSpPr>
            <a:spLocks noGrp="1"/>
          </p:cNvSpPr>
          <p:nvPr>
            <p:ph type="dt" sz="half" idx="10"/>
          </p:nvPr>
        </p:nvSpPr>
        <p:spPr/>
        <p:txBody>
          <a:bodyPr/>
          <a:lstStyle/>
          <a:p>
            <a:fld id="{A9B4FCDD-766B-4E62-9C00-7867FCD603CA}" type="datetimeFigureOut">
              <a:rPr lang="en-US" smtClean="0"/>
              <a:t>8/10/26</a:t>
            </a:fld>
            <a:endParaRPr lang="en-US"/>
          </a:p>
        </p:txBody>
      </p:sp>
      <p:sp>
        <p:nvSpPr>
          <p:cNvPr id="5" name="Footer Placeholder 4">
            <a:extLst>
              <a:ext uri="{FF2B5EF4-FFF2-40B4-BE49-F238E27FC236}">
                <a16:creationId xmlns:a16="http://schemas.microsoft.com/office/drawing/2014/main" id="{73D5F510-EB18-B1C7-7921-B992D1E6D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AB1E98-5E0F-CD37-775B-9FB7528039E5}"/>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11492226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BF9171-18B4-BECB-56A3-D2742A5107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EBA87E-EAC0-6EDD-4A85-0781358322A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AEEECC-32D0-D5F0-884F-FF089C1525CC}"/>
              </a:ext>
            </a:extLst>
          </p:cNvPr>
          <p:cNvSpPr>
            <a:spLocks noGrp="1"/>
          </p:cNvSpPr>
          <p:nvPr>
            <p:ph type="dt" sz="half" idx="10"/>
          </p:nvPr>
        </p:nvSpPr>
        <p:spPr/>
        <p:txBody>
          <a:bodyPr/>
          <a:lstStyle/>
          <a:p>
            <a:fld id="{A9B4FCDD-766B-4E62-9C00-7867FCD603CA}" type="datetimeFigureOut">
              <a:rPr lang="en-US" smtClean="0"/>
              <a:t>8/10/26</a:t>
            </a:fld>
            <a:endParaRPr lang="en-US"/>
          </a:p>
        </p:txBody>
      </p:sp>
      <p:sp>
        <p:nvSpPr>
          <p:cNvPr id="5" name="Footer Placeholder 4">
            <a:extLst>
              <a:ext uri="{FF2B5EF4-FFF2-40B4-BE49-F238E27FC236}">
                <a16:creationId xmlns:a16="http://schemas.microsoft.com/office/drawing/2014/main" id="{954E6DCB-33FC-30D0-740E-8EC24A3755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E7C43A-1CE6-2C1D-9DCE-173BC6D5565A}"/>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2238448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2CD3D7-0C5A-AB48-A28E-9C1D0704F253}" type="datetimeFigureOut">
              <a:rPr lang="en-US" smtClean="0"/>
              <a:t>8/10/26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2921605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2CD3D7-0C5A-AB48-A28E-9C1D0704F253}" type="datetimeFigureOut">
              <a:rPr lang="en-US" smtClean="0"/>
              <a:t>8/10/26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04F32-9C28-654B-9128-9BBED3C14F06}" type="slidenum">
              <a:rPr lang="en-US" smtClean="0"/>
              <a:t>‹#›</a:t>
            </a:fld>
            <a:endParaRPr lang="en-US"/>
          </a:p>
        </p:txBody>
      </p:sp>
      <p:pic>
        <p:nvPicPr>
          <p:cNvPr id="9" name="Picture 8" descr="A screenshot of a computer&#10;&#10;AI-generated content may be incorrect.">
            <a:extLst>
              <a:ext uri="{FF2B5EF4-FFF2-40B4-BE49-F238E27FC236}">
                <a16:creationId xmlns:a16="http://schemas.microsoft.com/office/drawing/2014/main" id="{EBC78C01-C151-93EC-B75D-5A47B1D20BB6}"/>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869210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2CD3D7-0C5A-AB48-A28E-9C1D0704F253}" type="datetimeFigureOut">
              <a:rPr lang="en-US" smtClean="0"/>
              <a:t>8/10/26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2185212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2CD3D7-0C5A-AB48-A28E-9C1D0704F253}" type="datetimeFigureOut">
              <a:rPr lang="en-US" smtClean="0"/>
              <a:t>8/10/26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1297066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2CD3D7-0C5A-AB48-A28E-9C1D0704F253}" type="datetimeFigureOut">
              <a:rPr lang="en-US" smtClean="0"/>
              <a:t>8/10/26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920658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2CD3D7-0C5A-AB48-A28E-9C1D0704F253}" type="datetimeFigureOut">
              <a:rPr lang="en-US" smtClean="0"/>
              <a:t>8/10/26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15921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2CD3D7-0C5A-AB48-A28E-9C1D0704F253}" type="datetimeFigureOut">
              <a:rPr lang="en-US" smtClean="0"/>
              <a:t>8/10/26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2166235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2CD3D7-0C5A-AB48-A28E-9C1D0704F253}" type="datetimeFigureOut">
              <a:rPr lang="en-US" smtClean="0"/>
              <a:t>8/10/26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04F32-9C28-654B-9128-9BBED3C14F06}" type="slidenum">
              <a:rPr lang="en-US" smtClean="0"/>
              <a:t>‹#›</a:t>
            </a:fld>
            <a:endParaRPr lang="en-US"/>
          </a:p>
        </p:txBody>
      </p:sp>
      <p:pic>
        <p:nvPicPr>
          <p:cNvPr id="8" name="Picture 7" descr="A screenshot of a computer&#10;&#10;AI-generated content may be incorrect.">
            <a:extLst>
              <a:ext uri="{FF2B5EF4-FFF2-40B4-BE49-F238E27FC236}">
                <a16:creationId xmlns:a16="http://schemas.microsoft.com/office/drawing/2014/main" id="{9E8EA925-1D4A-EAF2-CDE5-E40C5AD066F1}"/>
              </a:ext>
            </a:extLst>
          </p:cNvPr>
          <p:cNvPicPr>
            <a:picLocks noChangeAspect="1"/>
          </p:cNvPicPr>
          <p:nvPr userDrawn="1"/>
        </p:nvPicPr>
        <p:blipFill>
          <a:blip r:embed="rId13"/>
          <a:stretch>
            <a:fillRect/>
          </a:stretch>
        </p:blipFill>
        <p:spPr>
          <a:xfrm>
            <a:off x="0" y="0"/>
            <a:ext cx="12192000" cy="6858000"/>
          </a:xfrm>
          <a:prstGeom prst="rect">
            <a:avLst/>
          </a:prstGeom>
        </p:spPr>
      </p:pic>
    </p:spTree>
    <p:extLst>
      <p:ext uri="{BB962C8B-B14F-4D97-AF65-F5344CB8AC3E}">
        <p14:creationId xmlns:p14="http://schemas.microsoft.com/office/powerpoint/2010/main" val="290131436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2F3521-18EB-51E6-5673-B70121BB1D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6D2FA2-12E2-8883-922B-C5BBA7E106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898C46-0FB6-468D-3801-0C1EAE11E9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9B4FCDD-766B-4E62-9C00-7867FCD603CA}" type="datetimeFigureOut">
              <a:rPr lang="en-US" smtClean="0"/>
              <a:t>8/10/26</a:t>
            </a:fld>
            <a:endParaRPr lang="en-US"/>
          </a:p>
        </p:txBody>
      </p:sp>
      <p:sp>
        <p:nvSpPr>
          <p:cNvPr id="5" name="Footer Placeholder 4">
            <a:extLst>
              <a:ext uri="{FF2B5EF4-FFF2-40B4-BE49-F238E27FC236}">
                <a16:creationId xmlns:a16="http://schemas.microsoft.com/office/drawing/2014/main" id="{31C787A9-2259-CDB7-C7DB-A8A897655C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C2B777C-B5FA-BB97-EC0A-7551435ABB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6CFB1B-BEA7-462B-A456-B89F99D467EB}" type="slidenum">
              <a:rPr lang="en-US" smtClean="0"/>
              <a:t>‹#›</a:t>
            </a:fld>
            <a:endParaRPr lang="en-US"/>
          </a:p>
        </p:txBody>
      </p:sp>
    </p:spTree>
    <p:extLst>
      <p:ext uri="{BB962C8B-B14F-4D97-AF65-F5344CB8AC3E}">
        <p14:creationId xmlns:p14="http://schemas.microsoft.com/office/powerpoint/2010/main" val="13133450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9BA36-0420-F8E4-0245-FD612BCA4E9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A4D6B6A-1653-DAC9-D14F-954BFEF6403F}"/>
              </a:ext>
            </a:extLst>
          </p:cNvPr>
          <p:cNvSpPr/>
          <p:nvPr/>
        </p:nvSpPr>
        <p:spPr>
          <a:xfrm>
            <a:off x="9164660" y="5219827"/>
            <a:ext cx="2841856" cy="700920"/>
          </a:xfrm>
          <a:prstGeom prst="rect">
            <a:avLst/>
          </a:prstGeom>
          <a:solidFill>
            <a:schemeClr val="bg1"/>
          </a:solidFill>
          <a:ln>
            <a:solidFill>
              <a:srgbClr val="473B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t>Session 14</a:t>
            </a:r>
          </a:p>
        </p:txBody>
      </p:sp>
      <p:pic>
        <p:nvPicPr>
          <p:cNvPr id="3" name="Picture 2">
            <a:extLst>
              <a:ext uri="{FF2B5EF4-FFF2-40B4-BE49-F238E27FC236}">
                <a16:creationId xmlns:a16="http://schemas.microsoft.com/office/drawing/2014/main" id="{C4969FA5-A6A4-7331-FB07-6A00D54C1513}"/>
              </a:ext>
            </a:extLst>
          </p:cNvPr>
          <p:cNvPicPr>
            <a:picLocks noChangeAspect="1"/>
          </p:cNvPicPr>
          <p:nvPr/>
        </p:nvPicPr>
        <p:blipFill>
          <a:blip r:embed="rId3"/>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23365C16-A45D-4D82-BE57-BF5E31A0D079}"/>
              </a:ext>
            </a:extLst>
          </p:cNvPr>
          <p:cNvSpPr/>
          <p:nvPr/>
        </p:nvSpPr>
        <p:spPr>
          <a:xfrm>
            <a:off x="9150804" y="5372227"/>
            <a:ext cx="2841856" cy="700920"/>
          </a:xfrm>
          <a:prstGeom prst="rect">
            <a:avLst/>
          </a:prstGeom>
          <a:solidFill>
            <a:schemeClr val="bg1"/>
          </a:solidFill>
          <a:ln>
            <a:solidFill>
              <a:srgbClr val="473B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t>Session 11</a:t>
            </a:r>
          </a:p>
        </p:txBody>
      </p:sp>
    </p:spTree>
    <p:extLst>
      <p:ext uri="{BB962C8B-B14F-4D97-AF65-F5344CB8AC3E}">
        <p14:creationId xmlns:p14="http://schemas.microsoft.com/office/powerpoint/2010/main" val="2589122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FD43324A-BB73-BE9B-6112-F61F5B6C9E4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645F139-06B5-F702-29ED-F14B3D4E9234}"/>
              </a:ext>
            </a:extLst>
          </p:cNvPr>
          <p:cNvPicPr>
            <a:picLocks noChangeAspect="1"/>
          </p:cNvPicPr>
          <p:nvPr/>
        </p:nvPicPr>
        <p:blipFill>
          <a:blip r:embed="rId3"/>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D392138E-0354-9527-8CB3-81CD02024E28}"/>
              </a:ext>
            </a:extLst>
          </p:cNvPr>
          <p:cNvSpPr txBox="1"/>
          <p:nvPr/>
        </p:nvSpPr>
        <p:spPr>
          <a:xfrm>
            <a:off x="326574" y="390523"/>
            <a:ext cx="9846126" cy="3970318"/>
          </a:xfrm>
          <a:prstGeom prst="rect">
            <a:avLst/>
          </a:prstGeom>
          <a:noFill/>
        </p:spPr>
        <p:txBody>
          <a:bodyPr wrap="square" lIns="91440" tIns="45720" rIns="91440" bIns="45720" rtlCol="0" anchor="t">
            <a:spAutoFit/>
          </a:bodyPr>
          <a:lstStyle/>
          <a:p>
            <a:r>
              <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rPr>
              <a:t>Samson Defeated (Judges 16:21-25)</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800" b="1" dirty="0">
              <a:solidFill>
                <a:schemeClr val="bg1"/>
              </a:solidFill>
              <a:latin typeface="Gotham" panose="02000604040000020004" pitchFamily="2" charset="0"/>
              <a:cs typeface="Times New Roman" panose="02020603050405020304" pitchFamily="18" charset="0"/>
            </a:endParaRPr>
          </a:p>
          <a:p>
            <a:pPr marL="457200" indent="-457200">
              <a:buFont typeface="Arial" panose="020B0604020202020204" pitchFamily="34" charset="0"/>
              <a:buChar char="•"/>
            </a:pPr>
            <a:r>
              <a:rPr lang="en-US" sz="2800" b="1" i="1" dirty="0">
                <a:solidFill>
                  <a:schemeClr val="bg1"/>
                </a:solidFill>
              </a:rPr>
              <a:t>Believers who compromise their faithfulness to God will</a:t>
            </a:r>
          </a:p>
          <a:p>
            <a:r>
              <a:rPr lang="en-US" sz="2800" b="1" i="1" dirty="0">
                <a:solidFill>
                  <a:schemeClr val="bg1"/>
                </a:solidFill>
              </a:rPr>
              <a:t>eventually be put to shame.</a:t>
            </a:r>
          </a:p>
          <a:p>
            <a:pPr lvl="1"/>
            <a:endParaRPr lang="en-US" sz="2800" i="1" dirty="0">
              <a:solidFill>
                <a:schemeClr val="bg1"/>
              </a:solidFill>
            </a:endParaRPr>
          </a:p>
          <a:p>
            <a:r>
              <a:rPr lang="en-US" sz="2800" i="1" dirty="0">
                <a:solidFill>
                  <a:schemeClr val="bg1"/>
                </a:solidFill>
              </a:rPr>
              <a:t>	•	How have you seen God bring restoration out of a</a:t>
            </a:r>
          </a:p>
          <a:p>
            <a:r>
              <a:rPr lang="en-US" sz="2800" i="1" dirty="0">
                <a:solidFill>
                  <a:schemeClr val="bg1"/>
                </a:solidFill>
              </a:rPr>
              <a:t>		devastating situation?</a:t>
            </a:r>
          </a:p>
          <a:p>
            <a:r>
              <a:rPr lang="en-US" sz="2800" i="1" dirty="0">
                <a:solidFill>
                  <a:schemeClr val="bg1"/>
                </a:solidFill>
              </a:rPr>
              <a:t>	</a:t>
            </a:r>
          </a:p>
          <a:p>
            <a:r>
              <a:rPr lang="en-US" sz="2800" i="1" dirty="0">
                <a:solidFill>
                  <a:schemeClr val="bg1"/>
                </a:solidFill>
              </a:rPr>
              <a:t>	•	 What do you think was Samson’s greatest loss and why?</a:t>
            </a:r>
          </a:p>
        </p:txBody>
      </p:sp>
    </p:spTree>
    <p:extLst>
      <p:ext uri="{BB962C8B-B14F-4D97-AF65-F5344CB8AC3E}">
        <p14:creationId xmlns:p14="http://schemas.microsoft.com/office/powerpoint/2010/main" val="808444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D271DACF-4B86-D832-4E8B-22AC87F5DD1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DFD3CB7-036C-D754-5B13-890A67331457}"/>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40E913DF-F86F-F8BA-D612-ABD39AE40A49}"/>
              </a:ext>
            </a:extLst>
          </p:cNvPr>
          <p:cNvSpPr txBox="1"/>
          <p:nvPr/>
        </p:nvSpPr>
        <p:spPr>
          <a:xfrm>
            <a:off x="664021" y="360673"/>
            <a:ext cx="8968351" cy="5837495"/>
          </a:xfrm>
          <a:prstGeom prst="rect">
            <a:avLst/>
          </a:prstGeom>
          <a:noFill/>
        </p:spPr>
        <p:txBody>
          <a:bodyPr wrap="square" rtlCol="0">
            <a:spAutoFit/>
          </a:bodyPr>
          <a:lstStyle/>
          <a:p>
            <a:r>
              <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rPr>
              <a:t>Philistines Destroyed (Judges 16:26-31)</a:t>
            </a:r>
            <a:endParaRPr lang="en-US" sz="2800" b="1" i="1" dirty="0">
              <a:solidFill>
                <a:schemeClr val="bg1"/>
              </a:solidFill>
              <a:effectLst/>
            </a:endParaRPr>
          </a:p>
          <a:p>
            <a:endParaRPr lang="en-US" sz="2800" dirty="0">
              <a:solidFill>
                <a:schemeClr val="bg1"/>
              </a:solidFill>
            </a:endParaRPr>
          </a:p>
          <a:p>
            <a:r>
              <a:rPr lang="en-US" sz="2800" b="1" baseline="30000" dirty="0">
                <a:solidFill>
                  <a:schemeClr val="bg1"/>
                </a:solidFill>
              </a:rPr>
              <a:t>26</a:t>
            </a:r>
            <a:r>
              <a:rPr lang="en-US" sz="2800" dirty="0">
                <a:solidFill>
                  <a:schemeClr val="bg1"/>
                </a:solidFill>
              </a:rPr>
              <a:t> Samson said to the young man who was leading him by</a:t>
            </a:r>
          </a:p>
          <a:p>
            <a:r>
              <a:rPr lang="en-US" sz="2800" dirty="0">
                <a:solidFill>
                  <a:schemeClr val="bg1"/>
                </a:solidFill>
              </a:rPr>
              <a:t>the hand, “Lead me where I can feel the pillars supporting</a:t>
            </a:r>
          </a:p>
          <a:p>
            <a:r>
              <a:rPr lang="en-US" sz="2800" dirty="0">
                <a:solidFill>
                  <a:schemeClr val="bg1"/>
                </a:solidFill>
              </a:rPr>
              <a:t>the temple, so I can lean against them.”</a:t>
            </a:r>
          </a:p>
          <a:p>
            <a:endParaRPr lang="en-US" sz="2800" b="1" baseline="30000" dirty="0">
              <a:solidFill>
                <a:schemeClr val="bg1"/>
              </a:solidFill>
            </a:endParaRPr>
          </a:p>
          <a:p>
            <a:r>
              <a:rPr lang="en-US" sz="2800" b="1" baseline="30000" dirty="0">
                <a:solidFill>
                  <a:schemeClr val="bg1"/>
                </a:solidFill>
              </a:rPr>
              <a:t>27</a:t>
            </a:r>
            <a:r>
              <a:rPr lang="en-US" sz="2800" dirty="0">
                <a:solidFill>
                  <a:schemeClr val="bg1"/>
                </a:solidFill>
              </a:rPr>
              <a:t> The temple was full of men and women; all the leaders of</a:t>
            </a:r>
          </a:p>
          <a:p>
            <a:r>
              <a:rPr lang="en-US" sz="2800" dirty="0">
                <a:solidFill>
                  <a:schemeClr val="bg1"/>
                </a:solidFill>
              </a:rPr>
              <a:t>the Philistines were there, and about three thousand men</a:t>
            </a:r>
          </a:p>
          <a:p>
            <a:r>
              <a:rPr lang="en-US" sz="2800" dirty="0">
                <a:solidFill>
                  <a:schemeClr val="bg1"/>
                </a:solidFill>
              </a:rPr>
              <a:t>and women were on the roof watching Samson entertain</a:t>
            </a:r>
          </a:p>
          <a:p>
            <a:r>
              <a:rPr lang="en-US" sz="2800" dirty="0">
                <a:solidFill>
                  <a:schemeClr val="bg1"/>
                </a:solidFill>
              </a:rPr>
              <a:t>them.</a:t>
            </a:r>
          </a:p>
          <a:p>
            <a:endParaRPr lang="en-US" sz="2800" b="1" baseline="30000" dirty="0">
              <a:solidFill>
                <a:schemeClr val="bg1"/>
              </a:solidFill>
            </a:endParaRPr>
          </a:p>
          <a:p>
            <a:r>
              <a:rPr lang="en-US" sz="2800" b="1" baseline="30000" dirty="0">
                <a:solidFill>
                  <a:schemeClr val="bg1"/>
                </a:solidFill>
              </a:rPr>
              <a:t>28</a:t>
            </a:r>
            <a:r>
              <a:rPr lang="en-US" sz="2800" dirty="0">
                <a:solidFill>
                  <a:schemeClr val="bg1"/>
                </a:solidFill>
              </a:rPr>
              <a:t> He called out to the Lord, “Lord God, please remember</a:t>
            </a:r>
          </a:p>
          <a:p>
            <a:r>
              <a:rPr lang="en-US" sz="2800" dirty="0">
                <a:solidFill>
                  <a:schemeClr val="bg1"/>
                </a:solidFill>
              </a:rPr>
              <a:t>me. Strengthen me, God, just once more. With one act of</a:t>
            </a:r>
          </a:p>
          <a:p>
            <a:r>
              <a:rPr lang="en-US" sz="2800" dirty="0">
                <a:solidFill>
                  <a:schemeClr val="bg1"/>
                </a:solidFill>
              </a:rPr>
              <a:t>vengeance, let me pay back the Philistines for my two eyes.”</a:t>
            </a:r>
          </a:p>
        </p:txBody>
      </p:sp>
    </p:spTree>
    <p:extLst>
      <p:ext uri="{BB962C8B-B14F-4D97-AF65-F5344CB8AC3E}">
        <p14:creationId xmlns:p14="http://schemas.microsoft.com/office/powerpoint/2010/main" val="960085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6C521C5F-B6D0-BDC3-9B5B-C1BACEEB174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B88BE2B-4630-B9FB-4BA8-9BB5CB1F37AE}"/>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99284F56-4135-3BF6-40C8-9713225EC66D}"/>
              </a:ext>
            </a:extLst>
          </p:cNvPr>
          <p:cNvSpPr txBox="1"/>
          <p:nvPr/>
        </p:nvSpPr>
        <p:spPr>
          <a:xfrm>
            <a:off x="664021" y="360673"/>
            <a:ext cx="9345393" cy="7417415"/>
          </a:xfrm>
          <a:prstGeom prst="rect">
            <a:avLst/>
          </a:prstGeom>
          <a:noFill/>
        </p:spPr>
        <p:txBody>
          <a:bodyPr wrap="square" rtlCol="0">
            <a:spAutoFit/>
          </a:bodyPr>
          <a:lstStyle/>
          <a:p>
            <a:r>
              <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rPr>
              <a:t>Philistines Destroyed (Judges 16:26-31)</a:t>
            </a:r>
            <a:endParaRPr lang="en-US" sz="2800" b="1" i="1" dirty="0">
              <a:solidFill>
                <a:schemeClr val="bg1"/>
              </a:solidFill>
            </a:endParaRPr>
          </a:p>
          <a:p>
            <a:endParaRPr lang="en-US" sz="2800" b="1" baseline="30000" dirty="0">
              <a:solidFill>
                <a:schemeClr val="bg1"/>
              </a:solidFill>
            </a:endParaRPr>
          </a:p>
          <a:p>
            <a:r>
              <a:rPr lang="en-US" sz="2800" b="1" baseline="30000" dirty="0">
                <a:solidFill>
                  <a:schemeClr val="bg1"/>
                </a:solidFill>
              </a:rPr>
              <a:t>29</a:t>
            </a:r>
            <a:r>
              <a:rPr lang="en-US" sz="2800" dirty="0">
                <a:solidFill>
                  <a:schemeClr val="bg1"/>
                </a:solidFill>
              </a:rPr>
              <a:t> Samson took hold of the two middle pillars supporting the</a:t>
            </a:r>
          </a:p>
          <a:p>
            <a:r>
              <a:rPr lang="en-US" sz="2800" dirty="0">
                <a:solidFill>
                  <a:schemeClr val="bg1"/>
                </a:solidFill>
              </a:rPr>
              <a:t>temple and leaned against them, one on his right hand and</a:t>
            </a:r>
          </a:p>
          <a:p>
            <a:r>
              <a:rPr lang="en-US" sz="2800" dirty="0">
                <a:solidFill>
                  <a:schemeClr val="bg1"/>
                </a:solidFill>
              </a:rPr>
              <a:t>the other on his left.</a:t>
            </a:r>
          </a:p>
          <a:p>
            <a:endParaRPr lang="en-US" sz="2800" b="1" baseline="30000" dirty="0">
              <a:solidFill>
                <a:schemeClr val="bg1"/>
              </a:solidFill>
            </a:endParaRPr>
          </a:p>
          <a:p>
            <a:r>
              <a:rPr lang="en-US" sz="2800" b="1" baseline="30000" dirty="0">
                <a:solidFill>
                  <a:schemeClr val="bg1"/>
                </a:solidFill>
              </a:rPr>
              <a:t>30</a:t>
            </a:r>
            <a:r>
              <a:rPr lang="en-US" sz="2800" dirty="0">
                <a:solidFill>
                  <a:schemeClr val="bg1"/>
                </a:solidFill>
              </a:rPr>
              <a:t> Samson said, “Let me die with the Philistines.” He pushed</a:t>
            </a:r>
          </a:p>
          <a:p>
            <a:r>
              <a:rPr lang="en-US" sz="2800" dirty="0">
                <a:solidFill>
                  <a:schemeClr val="bg1"/>
                </a:solidFill>
              </a:rPr>
              <a:t>with all his might, and the temple fell on the leaders and all</a:t>
            </a:r>
          </a:p>
          <a:p>
            <a:r>
              <a:rPr lang="en-US" sz="2800" dirty="0">
                <a:solidFill>
                  <a:schemeClr val="bg1"/>
                </a:solidFill>
              </a:rPr>
              <a:t>the people in it. And those he killed at his death were more</a:t>
            </a:r>
          </a:p>
          <a:p>
            <a:r>
              <a:rPr lang="en-US" sz="2800" dirty="0">
                <a:solidFill>
                  <a:schemeClr val="bg1"/>
                </a:solidFill>
              </a:rPr>
              <a:t>than those he had killed in his life.</a:t>
            </a:r>
          </a:p>
          <a:p>
            <a:endParaRPr lang="en-US" sz="2800" b="1" baseline="30000" dirty="0">
              <a:solidFill>
                <a:schemeClr val="bg1"/>
              </a:solidFill>
            </a:endParaRPr>
          </a:p>
          <a:p>
            <a:r>
              <a:rPr lang="en-US" sz="2800" b="1" baseline="30000" dirty="0">
                <a:solidFill>
                  <a:schemeClr val="bg1"/>
                </a:solidFill>
              </a:rPr>
              <a:t>31</a:t>
            </a:r>
            <a:r>
              <a:rPr lang="en-US" sz="2800" dirty="0">
                <a:solidFill>
                  <a:schemeClr val="bg1"/>
                </a:solidFill>
              </a:rPr>
              <a:t> Then his brothers and his father’s whole family came</a:t>
            </a:r>
          </a:p>
          <a:p>
            <a:r>
              <a:rPr lang="en-US" sz="2800" dirty="0">
                <a:solidFill>
                  <a:schemeClr val="bg1"/>
                </a:solidFill>
              </a:rPr>
              <a:t>down, carried him back, and buried him between Zorah and</a:t>
            </a:r>
          </a:p>
          <a:p>
            <a:r>
              <a:rPr lang="en-US" sz="2800" dirty="0">
                <a:solidFill>
                  <a:schemeClr val="bg1"/>
                </a:solidFill>
              </a:rPr>
              <a:t>Eshtaol in the tomb of his father Manoah. So he judged</a:t>
            </a:r>
          </a:p>
          <a:p>
            <a:r>
              <a:rPr lang="en-US" sz="2800" dirty="0">
                <a:solidFill>
                  <a:schemeClr val="bg1"/>
                </a:solidFill>
              </a:rPr>
              <a:t>Israel twenty years.</a:t>
            </a:r>
          </a:p>
          <a:p>
            <a:br>
              <a:rPr lang="en-US" sz="2800" dirty="0"/>
            </a:br>
            <a:endParaRPr lang="en-US" sz="2800" dirty="0">
              <a:solidFill>
                <a:schemeClr val="bg1"/>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800" b="1" i="0" dirty="0">
              <a:solidFill>
                <a:srgbClr val="000000"/>
              </a:solidFill>
              <a:effectLst/>
            </a:endParaRPr>
          </a:p>
        </p:txBody>
      </p:sp>
    </p:spTree>
    <p:extLst>
      <p:ext uri="{BB962C8B-B14F-4D97-AF65-F5344CB8AC3E}">
        <p14:creationId xmlns:p14="http://schemas.microsoft.com/office/powerpoint/2010/main" val="1149058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CBDF0B56-C6DC-9F4E-032C-290132941A5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7B53BFD-2FC5-86E8-2083-B4BE68B0C781}"/>
              </a:ext>
            </a:extLst>
          </p:cNvPr>
          <p:cNvPicPr>
            <a:picLocks noChangeAspect="1"/>
          </p:cNvPicPr>
          <p:nvPr/>
        </p:nvPicPr>
        <p:blipFill>
          <a:blip r:embed="rId3"/>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4DAFA701-40A7-5433-D6CA-6EB37C807475}"/>
              </a:ext>
            </a:extLst>
          </p:cNvPr>
          <p:cNvSpPr txBox="1"/>
          <p:nvPr/>
        </p:nvSpPr>
        <p:spPr>
          <a:xfrm>
            <a:off x="326573" y="390523"/>
            <a:ext cx="9420100" cy="4401205"/>
          </a:xfrm>
          <a:prstGeom prst="rect">
            <a:avLst/>
          </a:prstGeom>
          <a:noFill/>
        </p:spPr>
        <p:txBody>
          <a:bodyPr wrap="square" lIns="91440" tIns="45720" rIns="91440" bIns="45720" rtlCol="0" anchor="t">
            <a:spAutoFit/>
          </a:bodyPr>
          <a:lstStyle/>
          <a:p>
            <a:r>
              <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rPr>
              <a:t>Philistines Destroyed (Judges 16:26-31)</a:t>
            </a:r>
            <a:endParaRPr lang="en-US" sz="2800" b="1" i="1" dirty="0">
              <a:solidFill>
                <a:schemeClr val="bg1"/>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800" b="1" dirty="0">
              <a:solidFill>
                <a:schemeClr val="bg1"/>
              </a:solidFill>
              <a:latin typeface="Gotham" panose="02000604040000020004" pitchFamily="2" charset="0"/>
              <a:cs typeface="Times New Roman" panose="02020603050405020304" pitchFamily="18" charset="0"/>
            </a:endParaRPr>
          </a:p>
          <a:p>
            <a:pPr marL="457200" indent="-457200">
              <a:buFont typeface="Arial" panose="020B0604020202020204" pitchFamily="34" charset="0"/>
              <a:buChar char="•"/>
            </a:pPr>
            <a:r>
              <a:rPr lang="en-US" sz="2800" b="1" i="1" dirty="0">
                <a:solidFill>
                  <a:schemeClr val="bg1"/>
                </a:solidFill>
              </a:rPr>
              <a:t>Believers can be confident that God does not abandon</a:t>
            </a:r>
          </a:p>
          <a:p>
            <a:r>
              <a:rPr lang="en-US" sz="2800" b="1" i="1" dirty="0">
                <a:solidFill>
                  <a:schemeClr val="bg1"/>
                </a:solidFill>
              </a:rPr>
              <a:t>them, in spite of their sin.</a:t>
            </a:r>
          </a:p>
          <a:p>
            <a:r>
              <a:rPr lang="en-US" sz="2800" b="1" i="1" dirty="0">
                <a:solidFill>
                  <a:schemeClr val="bg1"/>
                </a:solidFill>
                <a:latin typeface="DIN-Bold"/>
              </a:rPr>
              <a:t> </a:t>
            </a:r>
            <a:endParaRPr lang="en-US" sz="2800"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Do you believe that God responds to imperfect prayers?</a:t>
            </a:r>
          </a:p>
          <a:p>
            <a:pPr marL="914400" lvl="1" indent="-457200">
              <a:buFont typeface="Arial" panose="020B0604020202020204" pitchFamily="34" charset="0"/>
              <a:buChar char="•"/>
            </a:pPr>
            <a:endParaRPr lang="en-US" sz="2800" i="1" dirty="0">
              <a:solidFill>
                <a:schemeClr val="bg1"/>
              </a:solidFill>
            </a:endParaRPr>
          </a:p>
          <a:p>
            <a:pPr marL="914400" lvl="1" indent="-457200">
              <a:buFont typeface="Arial" panose="020B0604020202020204" pitchFamily="34" charset="0"/>
              <a:buChar char="•"/>
            </a:pPr>
            <a:r>
              <a:rPr lang="en-US" sz="2800" i="1" dirty="0">
                <a:solidFill>
                  <a:schemeClr val="bg1"/>
                </a:solidFill>
              </a:rPr>
              <a:t>In light of Samson’s story, how would you counsel someone who is experiencing the consequences of sinful choices?</a:t>
            </a:r>
          </a:p>
        </p:txBody>
      </p:sp>
    </p:spTree>
    <p:extLst>
      <p:ext uri="{BB962C8B-B14F-4D97-AF65-F5344CB8AC3E}">
        <p14:creationId xmlns:p14="http://schemas.microsoft.com/office/powerpoint/2010/main" val="2928090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0B9D09AF-BE6A-D25B-9EF4-7A993928FE5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632A9AF-E3AA-62A3-5418-4B8B74EFE0BA}"/>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308D237-9DBE-7B87-3AE1-7A7C6E81FEBD}"/>
              </a:ext>
            </a:extLst>
          </p:cNvPr>
          <p:cNvSpPr txBox="1"/>
          <p:nvPr/>
        </p:nvSpPr>
        <p:spPr>
          <a:xfrm>
            <a:off x="326574" y="505431"/>
            <a:ext cx="10868648" cy="3970318"/>
          </a:xfrm>
          <a:prstGeom prst="rect">
            <a:avLst/>
          </a:prstGeom>
          <a:noFill/>
        </p:spPr>
        <p:txBody>
          <a:bodyPr wrap="square" lIns="91440" tIns="45720" rIns="91440" bIns="45720" rtlCol="0" anchor="t">
            <a:spAutoFit/>
          </a:bodyPr>
          <a:lstStyle/>
          <a:p>
            <a:pPr marL="0" marR="0">
              <a:spcBef>
                <a:spcPts val="0"/>
              </a:spcBef>
              <a:spcAft>
                <a:spcPts val="0"/>
              </a:spcAft>
            </a:pPr>
            <a:r>
              <a:rPr lang="en-US" sz="2800" b="1" i="1" dirty="0">
                <a:solidFill>
                  <a:schemeClr val="bg1"/>
                </a:solidFill>
                <a:effectLst/>
                <a:latin typeface="Gotham" panose="02000604040000020004" pitchFamily="2" charset="0"/>
                <a:ea typeface="Calibri" panose="020F0502020204030204" pitchFamily="34" charset="0"/>
                <a:cs typeface="Times New Roman" panose="02020603050405020304" pitchFamily="18" charset="0"/>
              </a:rPr>
              <a:t>CHALLENGE</a:t>
            </a:r>
            <a:endParaRPr lang="en-US" sz="2800" b="1" i="1" dirty="0">
              <a:solidFill>
                <a:schemeClr val="bg1"/>
              </a:solidFill>
              <a:effectLst/>
              <a:latin typeface="Gotham Light" pitchFamily="50" charset="0"/>
              <a:ea typeface="Calibri" panose="020F0502020204030204" pitchFamily="34" charset="0"/>
              <a:cs typeface="Times New Roman" panose="02020603050405020304" pitchFamily="18" charset="0"/>
            </a:endParaRPr>
          </a:p>
          <a:p>
            <a:endParaRPr lang="en-US" sz="2800" b="1" i="1" dirty="0">
              <a:solidFill>
                <a:schemeClr val="bg1"/>
              </a:solidFill>
            </a:endParaRPr>
          </a:p>
          <a:p>
            <a:endParaRPr lang="en-US" sz="2800" b="1" i="1" dirty="0">
              <a:solidFill>
                <a:schemeClr val="bg1"/>
              </a:solidFill>
            </a:endParaRPr>
          </a:p>
          <a:p>
            <a:r>
              <a:rPr lang="en-US" sz="2800" b="1" i="1" dirty="0">
                <a:solidFill>
                  <a:schemeClr val="bg1"/>
                </a:solidFill>
              </a:rPr>
              <a:t>		• How can your Bible study group encourage</a:t>
            </a:r>
          </a:p>
          <a:p>
            <a:r>
              <a:rPr lang="en-US" sz="2800" b="1" i="1" dirty="0">
                <a:solidFill>
                  <a:schemeClr val="bg1"/>
                </a:solidFill>
              </a:rPr>
              <a:t>		   one another to avoid putting yourselves in</a:t>
            </a:r>
          </a:p>
          <a:p>
            <a:r>
              <a:rPr lang="en-US" sz="2800" b="1" i="1" dirty="0">
                <a:solidFill>
                  <a:schemeClr val="bg1"/>
                </a:solidFill>
              </a:rPr>
              <a:t>		   situations that will tempt you to sin?</a:t>
            </a:r>
          </a:p>
          <a:p>
            <a:r>
              <a:rPr lang="en-US" sz="2800" b="1" i="1" dirty="0">
                <a:solidFill>
                  <a:schemeClr val="bg1"/>
                </a:solidFill>
              </a:rPr>
              <a:t>		</a:t>
            </a:r>
          </a:p>
          <a:p>
            <a:r>
              <a:rPr lang="en-US" sz="2800" b="1" i="1" dirty="0">
                <a:solidFill>
                  <a:schemeClr val="bg1"/>
                </a:solidFill>
              </a:rPr>
              <a:t>		• How does God’s faithfulness to you affect</a:t>
            </a:r>
          </a:p>
          <a:p>
            <a:r>
              <a:rPr lang="en-US" sz="2800" b="1" i="1" dirty="0">
                <a:solidFill>
                  <a:schemeClr val="bg1"/>
                </a:solidFill>
              </a:rPr>
              <a:t>              your faithfulness to Him?</a:t>
            </a:r>
          </a:p>
        </p:txBody>
      </p:sp>
    </p:spTree>
    <p:extLst>
      <p:ext uri="{BB962C8B-B14F-4D97-AF65-F5344CB8AC3E}">
        <p14:creationId xmlns:p14="http://schemas.microsoft.com/office/powerpoint/2010/main" val="920688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2BA2BD9-7B54-4190-8F06-3EF3658A0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5">
            <a:extLst>
              <a:ext uri="{FF2B5EF4-FFF2-40B4-BE49-F238E27FC236}">
                <a16:creationId xmlns:a16="http://schemas.microsoft.com/office/drawing/2014/main" id="{4A9F8392-15FD-B123-B73B-A3CB946407DE}"/>
              </a:ext>
            </a:extLst>
          </p:cNvPr>
          <p:cNvSpPr>
            <a:spLocks noGrp="1"/>
          </p:cNvSpPr>
          <p:nvPr>
            <p:ph sz="half" idx="1"/>
          </p:nvPr>
        </p:nvSpPr>
        <p:spPr>
          <a:xfrm>
            <a:off x="329184" y="2404872"/>
            <a:ext cx="11862816" cy="1645919"/>
          </a:xfrm>
        </p:spPr>
        <p:txBody>
          <a:bodyPr>
            <a:normAutofit fontScale="85000" lnSpcReduction="20000"/>
          </a:bodyPr>
          <a:lstStyle/>
          <a:p>
            <a:pPr marL="0" indent="0" algn="ctr" defTabSz="914400">
              <a:lnSpc>
                <a:spcPct val="110000"/>
              </a:lnSpc>
              <a:spcBef>
                <a:spcPct val="0"/>
              </a:spcBef>
              <a:spcAft>
                <a:spcPts val="600"/>
              </a:spcAft>
              <a:buNone/>
            </a:pPr>
            <a:r>
              <a:rPr lang="en-US" sz="5600" b="1" dirty="0">
                <a:solidFill>
                  <a:schemeClr val="bg1"/>
                </a:solidFill>
                <a:effectLst/>
                <a:latin typeface="+mj-lt"/>
                <a:ea typeface="+mj-ea"/>
                <a:cs typeface="+mj-cs"/>
              </a:rPr>
              <a:t>God’s </a:t>
            </a:r>
            <a:r>
              <a:rPr lang="en-US" sz="5600" b="1" dirty="0">
                <a:solidFill>
                  <a:schemeClr val="bg1"/>
                </a:solidFill>
                <a:latin typeface="+mj-lt"/>
                <a:ea typeface="+mj-ea"/>
                <a:cs typeface="+mj-cs"/>
              </a:rPr>
              <a:t>Care</a:t>
            </a:r>
            <a:endParaRPr lang="en-US" sz="5600" b="1" dirty="0">
              <a:solidFill>
                <a:schemeClr val="bg1"/>
              </a:solidFill>
              <a:effectLst/>
              <a:latin typeface="+mj-lt"/>
              <a:ea typeface="+mj-ea"/>
              <a:cs typeface="+mj-cs"/>
            </a:endParaRPr>
          </a:p>
          <a:p>
            <a:pPr marL="0" indent="0" algn="ctr" defTabSz="914400">
              <a:lnSpc>
                <a:spcPct val="110000"/>
              </a:lnSpc>
              <a:spcBef>
                <a:spcPct val="0"/>
              </a:spcBef>
              <a:spcAft>
                <a:spcPts val="600"/>
              </a:spcAft>
              <a:buNone/>
            </a:pPr>
            <a:r>
              <a:rPr lang="en-US" sz="5600" b="1" dirty="0">
                <a:solidFill>
                  <a:schemeClr val="bg1"/>
                </a:solidFill>
                <a:latin typeface="+mj-lt"/>
                <a:ea typeface="+mj-ea"/>
                <a:cs typeface="+mj-cs"/>
              </a:rPr>
              <a:t>(Psalm 23:1-6)</a:t>
            </a:r>
          </a:p>
          <a:p>
            <a:endParaRPr lang="en-US" dirty="0"/>
          </a:p>
        </p:txBody>
      </p:sp>
      <p:pic>
        <p:nvPicPr>
          <p:cNvPr id="3" name="Picture 2">
            <a:extLst>
              <a:ext uri="{FF2B5EF4-FFF2-40B4-BE49-F238E27FC236}">
                <a16:creationId xmlns:a16="http://schemas.microsoft.com/office/drawing/2014/main" id="{E283098D-4DF3-64EF-4DAF-75FEE4C0DA83}"/>
              </a:ext>
            </a:extLst>
          </p:cNvPr>
          <p:cNvPicPr>
            <a:picLocks noChangeAspect="1"/>
          </p:cNvPicPr>
          <p:nvPr/>
        </p:nvPicPr>
        <p:blipFill>
          <a:blip r:embed="rId3"/>
          <a:src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74ECD94B-54EF-25B4-BF36-3037DBEFD151}"/>
              </a:ext>
            </a:extLst>
          </p:cNvPr>
          <p:cNvSpPr txBox="1"/>
          <p:nvPr/>
        </p:nvSpPr>
        <p:spPr>
          <a:xfrm>
            <a:off x="1679743" y="2035026"/>
            <a:ext cx="8832514" cy="2787948"/>
          </a:xfrm>
          <a:prstGeom prst="rect">
            <a:avLst/>
          </a:prstGeom>
          <a:solidFill>
            <a:srgbClr val="653832"/>
          </a:solidFill>
        </p:spPr>
        <p:txBody>
          <a:bodyPr vert="horz" lIns="91440" tIns="45720" rIns="91440" bIns="45720" rtlCol="0" anchor="b">
            <a:normAutofit fontScale="25000" lnSpcReduction="20000"/>
          </a:bodyPr>
          <a:lstStyle/>
          <a:p>
            <a:pPr algn="ctr" defTabSz="914400">
              <a:lnSpc>
                <a:spcPct val="110000"/>
              </a:lnSpc>
              <a:spcBef>
                <a:spcPct val="0"/>
              </a:spcBef>
              <a:spcAft>
                <a:spcPts val="600"/>
              </a:spcAft>
            </a:pPr>
            <a:endParaRPr lang="en-US" sz="6500" b="1" dirty="0">
              <a:solidFill>
                <a:srgbClr val="ECE7E4"/>
              </a:solidFill>
              <a:latin typeface="+mj-lt"/>
              <a:ea typeface="+mj-ea"/>
              <a:cs typeface="+mj-cs"/>
            </a:endParaRPr>
          </a:p>
          <a:p>
            <a:pPr algn="ctr" defTabSz="914400">
              <a:lnSpc>
                <a:spcPct val="110000"/>
              </a:lnSpc>
              <a:spcBef>
                <a:spcPct val="0"/>
              </a:spcBef>
              <a:spcAft>
                <a:spcPts val="600"/>
              </a:spcAft>
            </a:pPr>
            <a:endParaRPr lang="en-US" sz="38400" b="1" dirty="0">
              <a:solidFill>
                <a:srgbClr val="ECE7E4"/>
              </a:solidFill>
              <a:latin typeface="+mj-lt"/>
              <a:ea typeface="+mj-ea"/>
              <a:cs typeface="+mj-cs"/>
            </a:endParaRPr>
          </a:p>
          <a:p>
            <a:pPr algn="ctr" defTabSz="914400">
              <a:lnSpc>
                <a:spcPct val="110000"/>
              </a:lnSpc>
              <a:spcBef>
                <a:spcPct val="0"/>
              </a:spcBef>
              <a:spcAft>
                <a:spcPts val="600"/>
              </a:spcAft>
            </a:pPr>
            <a:endParaRPr lang="en-US" sz="38400" b="1" dirty="0">
              <a:solidFill>
                <a:srgbClr val="ECE7E4"/>
              </a:solidFill>
              <a:latin typeface="+mj-lt"/>
              <a:ea typeface="+mj-ea"/>
              <a:cs typeface="+mj-cs"/>
            </a:endParaRPr>
          </a:p>
          <a:p>
            <a:pPr algn="ctr" defTabSz="914400">
              <a:lnSpc>
                <a:spcPct val="110000"/>
              </a:lnSpc>
              <a:spcBef>
                <a:spcPct val="0"/>
              </a:spcBef>
              <a:spcAft>
                <a:spcPts val="600"/>
              </a:spcAft>
            </a:pPr>
            <a:endParaRPr lang="en-US" sz="38400" b="1" dirty="0">
              <a:solidFill>
                <a:srgbClr val="ECE7E4"/>
              </a:solidFill>
              <a:latin typeface="+mj-lt"/>
              <a:ea typeface="+mj-ea"/>
              <a:cs typeface="+mj-cs"/>
            </a:endParaRPr>
          </a:p>
          <a:p>
            <a:pPr algn="ctr" defTabSz="914400">
              <a:lnSpc>
                <a:spcPct val="110000"/>
              </a:lnSpc>
              <a:spcBef>
                <a:spcPct val="0"/>
              </a:spcBef>
              <a:spcAft>
                <a:spcPts val="600"/>
              </a:spcAft>
            </a:pPr>
            <a:r>
              <a:rPr lang="en-US" sz="38400" b="1" dirty="0">
                <a:solidFill>
                  <a:srgbClr val="ECE7E4"/>
                </a:solidFill>
                <a:latin typeface="+mj-lt"/>
                <a:ea typeface="+mj-ea"/>
                <a:cs typeface="+mj-cs"/>
              </a:rPr>
              <a:t>MAIN IDEA:</a:t>
            </a:r>
          </a:p>
          <a:p>
            <a:pPr algn="ctr"/>
            <a:r>
              <a:rPr lang="en-US" sz="14400" b="1" i="1" dirty="0"/>
              <a:t>Samson’s physical strength could not save him from the consequences of his weak moral character.</a:t>
            </a:r>
          </a:p>
        </p:txBody>
      </p:sp>
    </p:spTree>
    <p:extLst>
      <p:ext uri="{BB962C8B-B14F-4D97-AF65-F5344CB8AC3E}">
        <p14:creationId xmlns:p14="http://schemas.microsoft.com/office/powerpoint/2010/main" val="3362112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049BA359-5A4E-9693-169C-854609D55463}"/>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9A69AB-1406-D851-C588-6B97D8B7F2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106CEB25-A833-2389-E654-67459A8E6AE4}"/>
              </a:ext>
            </a:extLst>
          </p:cNvPr>
          <p:cNvPicPr>
            <a:picLocks noGrp="1" noChangeAspect="1"/>
          </p:cNvPicPr>
          <p:nvPr>
            <p:ph sz="half" idx="1"/>
          </p:nvPr>
        </p:nvPicPr>
        <p:blipFill>
          <a:blip r:embed="rId4"/>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962B35A-9982-5708-2DF1-68E980543EBF}"/>
              </a:ext>
            </a:extLst>
          </p:cNvPr>
          <p:cNvSpPr txBox="1"/>
          <p:nvPr/>
        </p:nvSpPr>
        <p:spPr>
          <a:xfrm>
            <a:off x="356617" y="356616"/>
            <a:ext cx="9275755" cy="3970318"/>
          </a:xfrm>
          <a:prstGeom prst="rect">
            <a:avLst/>
          </a:prstGeom>
          <a:noFill/>
        </p:spPr>
        <p:txBody>
          <a:bodyPr wrap="square">
            <a:spAutoFit/>
          </a:bodyPr>
          <a:lstStyle/>
          <a:p>
            <a:pPr marL="0" marR="0">
              <a:spcBef>
                <a:spcPts val="0"/>
              </a:spcBef>
              <a:spcAft>
                <a:spcPts val="0"/>
              </a:spcAft>
            </a:pPr>
            <a:r>
              <a:rPr lang="en-US" sz="2800" b="1" i="1" dirty="0">
                <a:solidFill>
                  <a:schemeClr val="bg1"/>
                </a:solidFill>
                <a:effectLst/>
                <a:latin typeface="Gotham" panose="02000604040000020004" pitchFamily="2" charset="0"/>
                <a:ea typeface="Calibri" panose="020F0502020204030204" pitchFamily="34" charset="0"/>
                <a:cs typeface="Times New Roman" panose="02020603050405020304" pitchFamily="18" charset="0"/>
              </a:rPr>
              <a:t>Introduction</a:t>
            </a:r>
            <a:endParaRPr lang="en-US" sz="2800" b="1" i="1" dirty="0">
              <a:solidFill>
                <a:schemeClr val="bg1"/>
              </a:solidFill>
              <a:effectLst/>
              <a:latin typeface="Gotham Light" pitchFamily="50" charset="0"/>
              <a:ea typeface="Calibri" panose="020F0502020204030204" pitchFamily="34" charset="0"/>
              <a:cs typeface="Times New Roman" panose="02020603050405020304" pitchFamily="18" charset="0"/>
            </a:endParaRPr>
          </a:p>
          <a:p>
            <a:pPr algn="l"/>
            <a:endParaRPr lang="en-US" sz="2800" b="1" i="1" dirty="0">
              <a:solidFill>
                <a:schemeClr val="bg1"/>
              </a:solidFill>
              <a:latin typeface="DIN-Bold"/>
            </a:endParaRPr>
          </a:p>
          <a:p>
            <a:pPr algn="l"/>
            <a:endParaRPr lang="en-US" sz="2800" b="1"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rPr>
              <a:t>How has understanding the principle of cause and effect influenced the choices you make in life?</a:t>
            </a:r>
          </a:p>
          <a:p>
            <a:pPr lvl="1"/>
            <a:endParaRPr lang="en-US" sz="2800" i="1" dirty="0">
              <a:solidFill>
                <a:schemeClr val="bg1"/>
              </a:solidFill>
            </a:endParaRPr>
          </a:p>
          <a:p>
            <a:pPr marL="914400" lvl="1" indent="-457200">
              <a:buFont typeface="Arial" panose="020B0604020202020204" pitchFamily="34" charset="0"/>
              <a:buChar char="•"/>
            </a:pPr>
            <a:r>
              <a:rPr lang="en-US" sz="2800" i="1" dirty="0">
                <a:solidFill>
                  <a:schemeClr val="bg1"/>
                </a:solidFill>
              </a:rPr>
              <a:t>How can the people with whom we choose to associate impact our ability to remain faithful to God?</a:t>
            </a:r>
          </a:p>
          <a:p>
            <a:pPr lvl="1"/>
            <a:endParaRPr lang="en-US" sz="2800" i="1" dirty="0">
              <a:solidFill>
                <a:schemeClr val="bg1"/>
              </a:solidFill>
              <a:latin typeface="DIN-Bold"/>
            </a:endParaRPr>
          </a:p>
        </p:txBody>
      </p:sp>
    </p:spTree>
    <p:extLst>
      <p:ext uri="{BB962C8B-B14F-4D97-AF65-F5344CB8AC3E}">
        <p14:creationId xmlns:p14="http://schemas.microsoft.com/office/powerpoint/2010/main" val="1690716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DE37400C-D309-AAF4-31B8-2FDCD45D8D29}"/>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EF3BE6-BB25-4A89-8BFC-6A2EFF4547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5F02033C-F28E-1336-F64B-64CA39D17428}"/>
              </a:ext>
            </a:extLst>
          </p:cNvPr>
          <p:cNvPicPr>
            <a:picLocks noGrp="1" noChangeAspect="1"/>
          </p:cNvPicPr>
          <p:nvPr>
            <p:ph sz="half" idx="1"/>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1D5D28D4-93F7-2057-BD12-CC639A5DA50C}"/>
              </a:ext>
            </a:extLst>
          </p:cNvPr>
          <p:cNvSpPr txBox="1"/>
          <p:nvPr/>
        </p:nvSpPr>
        <p:spPr>
          <a:xfrm>
            <a:off x="1386119" y="446935"/>
            <a:ext cx="9419761" cy="646331"/>
          </a:xfrm>
          <a:prstGeom prst="rect">
            <a:avLst/>
          </a:prstGeom>
          <a:noFill/>
        </p:spPr>
        <p:txBody>
          <a:bodyPr wrap="square">
            <a:spAutoFit/>
          </a:bodyPr>
          <a:lstStyle/>
          <a:p>
            <a:pPr algn="ctr"/>
            <a:r>
              <a:rPr lang="en-US" sz="3600" b="1" dirty="0">
                <a:solidFill>
                  <a:schemeClr val="bg1"/>
                </a:solidFill>
                <a:latin typeface="Gotham" panose="02000604040000020004" pitchFamily="2" charset="0"/>
              </a:rPr>
              <a:t>Called</a:t>
            </a:r>
          </a:p>
        </p:txBody>
      </p:sp>
      <p:sp>
        <p:nvSpPr>
          <p:cNvPr id="3" name="TextBox 2">
            <a:extLst>
              <a:ext uri="{FF2B5EF4-FFF2-40B4-BE49-F238E27FC236}">
                <a16:creationId xmlns:a16="http://schemas.microsoft.com/office/drawing/2014/main" id="{50CF3E2E-13CF-9FEE-DF54-E6D5371E0C0C}"/>
              </a:ext>
            </a:extLst>
          </p:cNvPr>
          <p:cNvSpPr txBox="1"/>
          <p:nvPr/>
        </p:nvSpPr>
        <p:spPr>
          <a:xfrm>
            <a:off x="1695635" y="2057400"/>
            <a:ext cx="9419761" cy="1384995"/>
          </a:xfrm>
          <a:prstGeom prst="rect">
            <a:avLst/>
          </a:prstGeom>
          <a:noFill/>
        </p:spPr>
        <p:txBody>
          <a:bodyPr wrap="square">
            <a:spAutoFit/>
          </a:bodyPr>
          <a:lstStyle/>
          <a:p>
            <a:r>
              <a:rPr lang="en-US" sz="2800" b="1" dirty="0">
                <a:solidFill>
                  <a:schemeClr val="bg1"/>
                </a:solidFill>
                <a:latin typeface="Gotham" panose="02000604040000020004" pitchFamily="2" charset="0"/>
                <a:ea typeface="MS Mincho" panose="02020609040205080304" pitchFamily="49" charset="-128"/>
                <a:cs typeface="Arial" panose="020B0604020202020204" pitchFamily="34" charset="0"/>
              </a:rPr>
              <a:t>I. Strength Departed (Judges 16:16-20)</a:t>
            </a:r>
          </a:p>
          <a:p>
            <a:r>
              <a:rPr lang="en-US" sz="2800" b="1" dirty="0">
                <a:solidFill>
                  <a:schemeClr val="bg1"/>
                </a:solidFill>
                <a:latin typeface="Gotham" panose="02000604040000020004" pitchFamily="2" charset="0"/>
                <a:ea typeface="MS Mincho" panose="02020609040205080304" pitchFamily="49" charset="-128"/>
                <a:cs typeface="Arial" panose="020B0604020202020204" pitchFamily="34" charset="0"/>
              </a:rPr>
              <a:t>II. Samson Defeated (Judges 16:21-25)</a:t>
            </a:r>
          </a:p>
          <a:p>
            <a:r>
              <a:rPr lang="en-US" sz="2800" b="1" dirty="0">
                <a:solidFill>
                  <a:schemeClr val="bg1"/>
                </a:solidFill>
                <a:latin typeface="Gotham" panose="02000604040000020004" pitchFamily="2" charset="0"/>
                <a:ea typeface="MS Mincho" panose="02020609040205080304" pitchFamily="49" charset="-128"/>
                <a:cs typeface="Arial" panose="020B0604020202020204" pitchFamily="34" charset="0"/>
              </a:rPr>
              <a:t>III. Philistines Destroyed (Judges 16:26-31)</a:t>
            </a:r>
          </a:p>
        </p:txBody>
      </p:sp>
    </p:spTree>
    <p:extLst>
      <p:ext uri="{BB962C8B-B14F-4D97-AF65-F5344CB8AC3E}">
        <p14:creationId xmlns:p14="http://schemas.microsoft.com/office/powerpoint/2010/main" val="1645723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87204-EE03-A8C4-8453-DE39569C78A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F502C57-2122-D8BC-F245-B2BBC3374250}"/>
              </a:ext>
            </a:extLst>
          </p:cNvPr>
          <p:cNvPicPr>
            <a:picLocks noChangeAspect="1"/>
          </p:cNvPicPr>
          <p:nvPr/>
        </p:nvPicPr>
        <p:blipFill>
          <a:blip r:embed="rId3"/>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120E690D-A6E6-C7EF-8251-DA9BAABF8563}"/>
              </a:ext>
            </a:extLst>
          </p:cNvPr>
          <p:cNvSpPr txBox="1"/>
          <p:nvPr/>
        </p:nvSpPr>
        <p:spPr>
          <a:xfrm>
            <a:off x="664024" y="366623"/>
            <a:ext cx="9238512" cy="6309420"/>
          </a:xfrm>
          <a:prstGeom prst="rect">
            <a:avLst/>
          </a:prstGeom>
          <a:noFill/>
        </p:spPr>
        <p:txBody>
          <a:bodyPr wrap="square" rtlCol="0">
            <a:spAutoFit/>
          </a:bodyPr>
          <a:lstStyle/>
          <a:p>
            <a:pPr marL="0" marR="0">
              <a:buNone/>
            </a:pPr>
            <a:r>
              <a:rPr lang="en-US" sz="2800" b="1" i="1" dirty="0">
                <a:solidFill>
                  <a:srgbClr val="000000"/>
                </a:solidFill>
                <a:effectLst/>
              </a:rPr>
              <a:t>Strength Departed (Judges 16:16-20)</a:t>
            </a:r>
          </a:p>
          <a:p>
            <a:pPr algn="l">
              <a:buNone/>
            </a:pPr>
            <a:endParaRPr lang="en-US" b="1" i="0" baseline="30000" dirty="0">
              <a:solidFill>
                <a:srgbClr val="000000"/>
              </a:solidFill>
              <a:effectLst/>
              <a:latin typeface="system-ui"/>
            </a:endParaRPr>
          </a:p>
          <a:p>
            <a:pPr marL="0" marR="0">
              <a:buNone/>
            </a:pPr>
            <a:r>
              <a:rPr lang="en-US" sz="2800" b="1" baseline="30000" dirty="0">
                <a:solidFill>
                  <a:srgbClr val="000000"/>
                </a:solidFill>
                <a:effectLst/>
              </a:rPr>
              <a:t>16</a:t>
            </a:r>
            <a:r>
              <a:rPr lang="en-US" sz="2800" baseline="30000" dirty="0">
                <a:solidFill>
                  <a:srgbClr val="000000"/>
                </a:solidFill>
                <a:effectLst/>
              </a:rPr>
              <a:t> </a:t>
            </a:r>
            <a:r>
              <a:rPr lang="en-US" sz="2800" dirty="0">
                <a:solidFill>
                  <a:srgbClr val="000000"/>
                </a:solidFill>
                <a:effectLst/>
              </a:rPr>
              <a:t>With such nagging she prodded him day after day until he was sick to death of it.</a:t>
            </a:r>
          </a:p>
          <a:p>
            <a:pPr marL="0" marR="0">
              <a:buNone/>
            </a:pPr>
            <a:endParaRPr lang="en-US" sz="2800" baseline="30000" dirty="0">
              <a:solidFill>
                <a:srgbClr val="000000"/>
              </a:solidFill>
              <a:effectLst/>
            </a:endParaRPr>
          </a:p>
          <a:p>
            <a:pPr marL="0" marR="0">
              <a:buNone/>
            </a:pPr>
            <a:r>
              <a:rPr lang="en-US" sz="2800" b="1" baseline="30000" dirty="0">
                <a:solidFill>
                  <a:srgbClr val="000000"/>
                </a:solidFill>
                <a:effectLst/>
              </a:rPr>
              <a:t>17</a:t>
            </a:r>
            <a:r>
              <a:rPr lang="en-US" sz="2800" dirty="0">
                <a:solidFill>
                  <a:srgbClr val="000000"/>
                </a:solidFill>
                <a:effectLst/>
              </a:rPr>
              <a:t> So he told her everything. “No razor has ever been used on my head,” he said, “because I have been a Nazirite dedicated to God from my mother’s womb. If my head were shaved, my</a:t>
            </a:r>
            <a:r>
              <a:rPr lang="en-US" sz="2800" dirty="0">
                <a:solidFill>
                  <a:srgbClr val="000000"/>
                </a:solidFill>
              </a:rPr>
              <a:t> </a:t>
            </a:r>
            <a:r>
              <a:rPr lang="en-US" sz="2800" dirty="0">
                <a:solidFill>
                  <a:srgbClr val="000000"/>
                </a:solidFill>
                <a:effectLst/>
              </a:rPr>
              <a:t>strength would leave me, and I would become as weak as any</a:t>
            </a:r>
          </a:p>
          <a:p>
            <a:pPr marL="0" marR="0">
              <a:buNone/>
            </a:pPr>
            <a:r>
              <a:rPr lang="en-US" sz="2800" dirty="0">
                <a:solidFill>
                  <a:srgbClr val="000000"/>
                </a:solidFill>
                <a:effectLst/>
              </a:rPr>
              <a:t>other man.”</a:t>
            </a:r>
          </a:p>
          <a:p>
            <a:pPr marL="0" marR="0">
              <a:buNone/>
            </a:pPr>
            <a:endParaRPr lang="en-US" sz="2800" baseline="30000" dirty="0">
              <a:solidFill>
                <a:srgbClr val="000000"/>
              </a:solidFill>
              <a:effectLst/>
            </a:endParaRPr>
          </a:p>
          <a:p>
            <a:pPr marL="0" marR="0">
              <a:buNone/>
            </a:pPr>
            <a:r>
              <a:rPr lang="en-US" sz="2800" b="1" baseline="30000" dirty="0">
                <a:solidFill>
                  <a:srgbClr val="000000"/>
                </a:solidFill>
                <a:effectLst/>
              </a:rPr>
              <a:t>18</a:t>
            </a:r>
            <a:r>
              <a:rPr lang="en-US" sz="2800" dirty="0">
                <a:solidFill>
                  <a:srgbClr val="000000"/>
                </a:solidFill>
                <a:effectLst/>
              </a:rPr>
              <a:t> When Delilah saw that he had told her everything, she sent word to the rulers of the Philistines, “Come back once more; he has told me everything.” So the rulers of the Philistines returned with the silver in their hands.</a:t>
            </a:r>
          </a:p>
          <a:p>
            <a:endParaRPr lang="en-US" sz="2800" b="1" baseline="30000" dirty="0">
              <a:solidFill>
                <a:schemeClr val="bg1"/>
              </a:solidFill>
            </a:endParaRPr>
          </a:p>
        </p:txBody>
      </p:sp>
    </p:spTree>
    <p:extLst>
      <p:ext uri="{BB962C8B-B14F-4D97-AF65-F5344CB8AC3E}">
        <p14:creationId xmlns:p14="http://schemas.microsoft.com/office/powerpoint/2010/main" val="3738536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D616F-FDF2-1C86-16C3-E5BCB9CD909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0048226-9FBA-C5F7-C484-8A26BF1E7448}"/>
              </a:ext>
            </a:extLst>
          </p:cNvPr>
          <p:cNvPicPr>
            <a:picLocks noChangeAspect="1"/>
          </p:cNvPicPr>
          <p:nvPr/>
        </p:nvPicPr>
        <p:blipFill>
          <a:blip r:embed="rId3"/>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A5A1445F-D7CD-2B4D-B82A-1E7D6ACCE79B}"/>
              </a:ext>
            </a:extLst>
          </p:cNvPr>
          <p:cNvSpPr txBox="1"/>
          <p:nvPr/>
        </p:nvSpPr>
        <p:spPr>
          <a:xfrm>
            <a:off x="664024" y="366623"/>
            <a:ext cx="9238512" cy="4575612"/>
          </a:xfrm>
          <a:prstGeom prst="rect">
            <a:avLst/>
          </a:prstGeom>
          <a:noFill/>
        </p:spPr>
        <p:txBody>
          <a:bodyPr wrap="square" rtlCol="0">
            <a:spAutoFit/>
          </a:bodyPr>
          <a:lstStyle/>
          <a:p>
            <a:pPr marL="0" marR="0">
              <a:buNone/>
            </a:pPr>
            <a:r>
              <a:rPr lang="en-US" sz="2800" b="1" i="1" dirty="0">
                <a:solidFill>
                  <a:srgbClr val="000000"/>
                </a:solidFill>
                <a:effectLst/>
              </a:rPr>
              <a:t>Strength Departed (Judges 16:16-20)</a:t>
            </a:r>
          </a:p>
          <a:p>
            <a:pPr algn="l">
              <a:buNone/>
            </a:pPr>
            <a:endParaRPr lang="en-US" b="1" i="0" baseline="30000" dirty="0">
              <a:solidFill>
                <a:srgbClr val="000000"/>
              </a:solidFill>
              <a:effectLst/>
              <a:latin typeface="system-ui"/>
            </a:endParaRPr>
          </a:p>
          <a:p>
            <a:endParaRPr lang="en-US" dirty="0"/>
          </a:p>
          <a:p>
            <a:r>
              <a:rPr lang="en-US" sz="2800" b="1" baseline="30000" dirty="0">
                <a:solidFill>
                  <a:schemeClr val="bg1"/>
                </a:solidFill>
              </a:rPr>
              <a:t>19</a:t>
            </a:r>
            <a:r>
              <a:rPr lang="en-US" sz="2800" dirty="0">
                <a:solidFill>
                  <a:schemeClr val="bg1"/>
                </a:solidFill>
              </a:rPr>
              <a:t> After putting him to sleep on her lap, she called for</a:t>
            </a:r>
          </a:p>
          <a:p>
            <a:r>
              <a:rPr lang="en-US" sz="2800" dirty="0">
                <a:solidFill>
                  <a:schemeClr val="bg1"/>
                </a:solidFill>
              </a:rPr>
              <a:t>someone to shave off the seven braids of his hair, and so</a:t>
            </a:r>
          </a:p>
          <a:p>
            <a:r>
              <a:rPr lang="en-US" sz="2800" dirty="0">
                <a:solidFill>
                  <a:schemeClr val="bg1"/>
                </a:solidFill>
              </a:rPr>
              <a:t>began to subdue him. And his strength left him.</a:t>
            </a:r>
          </a:p>
          <a:p>
            <a:endParaRPr lang="en-US" sz="2800" b="1" baseline="30000" dirty="0">
              <a:solidFill>
                <a:schemeClr val="bg1"/>
              </a:solidFill>
            </a:endParaRPr>
          </a:p>
          <a:p>
            <a:r>
              <a:rPr lang="en-US" sz="2800" b="1" baseline="30000" dirty="0">
                <a:solidFill>
                  <a:schemeClr val="bg1"/>
                </a:solidFill>
              </a:rPr>
              <a:t>20</a:t>
            </a:r>
            <a:r>
              <a:rPr lang="en-US" sz="2800" dirty="0">
                <a:solidFill>
                  <a:schemeClr val="bg1"/>
                </a:solidFill>
              </a:rPr>
              <a:t> Then she called, “Samson, the Philistines are upon you!”</a:t>
            </a:r>
          </a:p>
          <a:p>
            <a:r>
              <a:rPr lang="en-US" sz="2800" dirty="0">
                <a:solidFill>
                  <a:schemeClr val="bg1"/>
                </a:solidFill>
              </a:rPr>
              <a:t>He awoke from his sleep and thought, “I’ll go out as before and shake myself free.” But he did not know that the Lord had left him.</a:t>
            </a:r>
          </a:p>
          <a:p>
            <a:endParaRPr lang="en-US" sz="2800" b="1" baseline="30000" dirty="0">
              <a:solidFill>
                <a:schemeClr val="bg1"/>
              </a:solidFill>
            </a:endParaRPr>
          </a:p>
        </p:txBody>
      </p:sp>
    </p:spTree>
    <p:extLst>
      <p:ext uri="{BB962C8B-B14F-4D97-AF65-F5344CB8AC3E}">
        <p14:creationId xmlns:p14="http://schemas.microsoft.com/office/powerpoint/2010/main" val="3789411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9576CD1E-6625-2B39-18EE-DCE81A1A2E0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724C5E4-53A1-75A2-B883-D990992DE3C2}"/>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9CC543D5-9791-3A20-5497-55988A0C3DEF}"/>
              </a:ext>
            </a:extLst>
          </p:cNvPr>
          <p:cNvSpPr txBox="1"/>
          <p:nvPr/>
        </p:nvSpPr>
        <p:spPr>
          <a:xfrm>
            <a:off x="664022" y="360673"/>
            <a:ext cx="10335672" cy="4401205"/>
          </a:xfrm>
          <a:prstGeom prst="rect">
            <a:avLst/>
          </a:prstGeom>
          <a:noFill/>
        </p:spPr>
        <p:txBody>
          <a:bodyPr wrap="square" rtlCol="0">
            <a:spAutoFit/>
          </a:bodyPr>
          <a:lstStyle/>
          <a:p>
            <a:pPr marL="0" marR="0">
              <a:buNone/>
            </a:pPr>
            <a:r>
              <a:rPr lang="en-US" sz="2800" b="1" i="1" dirty="0">
                <a:solidFill>
                  <a:srgbClr val="000000"/>
                </a:solidFill>
                <a:effectLst/>
              </a:rPr>
              <a:t>Strength Departed (Judges 16:16-20)</a:t>
            </a:r>
          </a:p>
          <a:p>
            <a:pPr marL="0" marR="0">
              <a:buNone/>
            </a:pPr>
            <a:endParaRPr lang="en-US" sz="2800" b="1" i="1" dirty="0">
              <a:solidFill>
                <a:srgbClr val="000000"/>
              </a:solidFill>
              <a:effectLst/>
            </a:endParaRPr>
          </a:p>
          <a:p>
            <a:pPr marL="0" marR="0">
              <a:buNone/>
            </a:pPr>
            <a:r>
              <a:rPr lang="en-US" sz="2800" b="1" i="1" dirty="0">
                <a:solidFill>
                  <a:srgbClr val="000000"/>
                </a:solidFill>
                <a:effectLst/>
              </a:rPr>
              <a:t>Believers should avoid putting themselves in situations</a:t>
            </a:r>
          </a:p>
          <a:p>
            <a:pPr marL="0" marR="0">
              <a:buNone/>
            </a:pPr>
            <a:r>
              <a:rPr lang="en-US" sz="2800" b="1" i="1" dirty="0">
                <a:solidFill>
                  <a:srgbClr val="000000"/>
                </a:solidFill>
                <a:effectLst/>
              </a:rPr>
              <a:t>that will tempt them to sin.</a:t>
            </a:r>
          </a:p>
          <a:p>
            <a:pPr marL="0" marR="0">
              <a:buNone/>
            </a:pPr>
            <a:endParaRPr lang="en-US" sz="2800" dirty="0">
              <a:solidFill>
                <a:srgbClr val="000000"/>
              </a:solidFill>
              <a:effectLst/>
            </a:endParaRPr>
          </a:p>
          <a:p>
            <a:pPr marL="0" marR="0">
              <a:buNone/>
            </a:pPr>
            <a:r>
              <a:rPr lang="en-US" sz="2800" dirty="0">
                <a:solidFill>
                  <a:srgbClr val="000000"/>
                </a:solidFill>
                <a:effectLst/>
              </a:rPr>
              <a:t>	</a:t>
            </a:r>
            <a:r>
              <a:rPr lang="en-US" sz="2800" i="1" dirty="0">
                <a:solidFill>
                  <a:srgbClr val="000000"/>
                </a:solidFill>
                <a:effectLst/>
              </a:rPr>
              <a:t>• How does sin desensitize us to God’s work in our</a:t>
            </a:r>
            <a:r>
              <a:rPr lang="en-US" sz="2800" i="1" dirty="0">
                <a:solidFill>
                  <a:srgbClr val="000000"/>
                </a:solidFill>
              </a:rPr>
              <a:t> </a:t>
            </a:r>
            <a:r>
              <a:rPr lang="en-US" sz="2800" i="1" dirty="0">
                <a:solidFill>
                  <a:srgbClr val="000000"/>
                </a:solidFill>
                <a:effectLst/>
              </a:rPr>
              <a:t>lives?</a:t>
            </a:r>
          </a:p>
          <a:p>
            <a:pPr marL="0" marR="0">
              <a:buNone/>
            </a:pPr>
            <a:endParaRPr lang="en-US" sz="2800" i="1" dirty="0">
              <a:solidFill>
                <a:srgbClr val="000000"/>
              </a:solidFill>
              <a:effectLst/>
            </a:endParaRPr>
          </a:p>
          <a:p>
            <a:pPr marL="0" marR="0">
              <a:buNone/>
            </a:pPr>
            <a:r>
              <a:rPr lang="en-US" sz="2800" i="1" dirty="0">
                <a:solidFill>
                  <a:srgbClr val="000000"/>
                </a:solidFill>
                <a:effectLst/>
              </a:rPr>
              <a:t>	• How can the people with whom we choose to</a:t>
            </a:r>
          </a:p>
          <a:p>
            <a:pPr marL="0" marR="0">
              <a:buNone/>
            </a:pPr>
            <a:r>
              <a:rPr lang="en-US" sz="2800" i="1" dirty="0">
                <a:solidFill>
                  <a:srgbClr val="000000"/>
                </a:solidFill>
                <a:effectLst/>
              </a:rPr>
              <a:t>	  associate impact our ability to remain faithful to God?</a:t>
            </a:r>
          </a:p>
          <a:p>
            <a:pPr lvl="1"/>
            <a:endParaRPr lang="en-US" sz="2800" i="1" dirty="0">
              <a:solidFill>
                <a:schemeClr val="bg1"/>
              </a:solidFill>
              <a:latin typeface="DIN-Bold"/>
            </a:endParaRPr>
          </a:p>
        </p:txBody>
      </p:sp>
    </p:spTree>
    <p:extLst>
      <p:ext uri="{BB962C8B-B14F-4D97-AF65-F5344CB8AC3E}">
        <p14:creationId xmlns:p14="http://schemas.microsoft.com/office/powerpoint/2010/main" val="479040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A0D0F0B4-4D13-D609-BD25-BF91A3017D3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5583A4F-16CF-DEB6-B5C6-1DD1158CF2C9}"/>
              </a:ext>
            </a:extLst>
          </p:cNvPr>
          <p:cNvPicPr>
            <a:picLocks noChangeAspect="1"/>
          </p:cNvPicPr>
          <p:nvPr/>
        </p:nvPicPr>
        <p:blipFill>
          <a:blip r:embed="rId4"/>
          <a:srcRect/>
          <a:stretch/>
        </p:blipFill>
        <p:spPr>
          <a:xfrm>
            <a:off x="0" y="14680"/>
            <a:ext cx="12192000" cy="6858000"/>
          </a:xfrm>
          <a:prstGeom prst="rect">
            <a:avLst/>
          </a:prstGeom>
        </p:spPr>
      </p:pic>
      <p:sp>
        <p:nvSpPr>
          <p:cNvPr id="2" name="TextBox 1">
            <a:extLst>
              <a:ext uri="{FF2B5EF4-FFF2-40B4-BE49-F238E27FC236}">
                <a16:creationId xmlns:a16="http://schemas.microsoft.com/office/drawing/2014/main" id="{EFB59A48-72E3-E697-9AE6-C178EA4BE6B9}"/>
              </a:ext>
            </a:extLst>
          </p:cNvPr>
          <p:cNvSpPr txBox="1"/>
          <p:nvPr/>
        </p:nvSpPr>
        <p:spPr>
          <a:xfrm>
            <a:off x="664021" y="360673"/>
            <a:ext cx="11285524" cy="5262979"/>
          </a:xfrm>
          <a:prstGeom prst="rect">
            <a:avLst/>
          </a:prstGeom>
          <a:noFill/>
        </p:spPr>
        <p:txBody>
          <a:bodyPr wrap="square" rtlCol="0">
            <a:spAutoFit/>
          </a:bodyPr>
          <a:lstStyle/>
          <a:p>
            <a:r>
              <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rPr>
              <a:t>Samson Defeated (Judges 16:21-25)</a:t>
            </a:r>
          </a:p>
          <a:p>
            <a:endPar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endParaRPr>
          </a:p>
          <a:p>
            <a:r>
              <a:rPr lang="en-US" sz="2800" b="1" baseline="30000" dirty="0">
                <a:solidFill>
                  <a:schemeClr val="bg1"/>
                </a:solidFill>
              </a:rPr>
              <a:t>21</a:t>
            </a:r>
            <a:r>
              <a:rPr lang="en-US" sz="2800" dirty="0">
                <a:solidFill>
                  <a:schemeClr val="bg1"/>
                </a:solidFill>
              </a:rPr>
              <a:t> The Philistines seized him and gouged out his eyes. They brought him</a:t>
            </a:r>
          </a:p>
          <a:p>
            <a:r>
              <a:rPr lang="en-US" sz="2800" dirty="0">
                <a:solidFill>
                  <a:schemeClr val="bg1"/>
                </a:solidFill>
              </a:rPr>
              <a:t>down to Gaza and bound him with bronze shackles, and he was forced to</a:t>
            </a:r>
          </a:p>
          <a:p>
            <a:r>
              <a:rPr lang="en-US" sz="2800" dirty="0">
                <a:solidFill>
                  <a:schemeClr val="bg1"/>
                </a:solidFill>
              </a:rPr>
              <a:t>grind grain in the prison.</a:t>
            </a:r>
          </a:p>
          <a:p>
            <a:endParaRPr lang="en-US" sz="2800" dirty="0">
              <a:solidFill>
                <a:schemeClr val="bg1"/>
              </a:solidFill>
            </a:endParaRPr>
          </a:p>
          <a:p>
            <a:r>
              <a:rPr lang="en-US" sz="2800" b="1" baseline="30000" dirty="0">
                <a:solidFill>
                  <a:schemeClr val="bg1"/>
                </a:solidFill>
              </a:rPr>
              <a:t>22</a:t>
            </a:r>
            <a:r>
              <a:rPr lang="en-US" sz="2800" dirty="0">
                <a:solidFill>
                  <a:schemeClr val="bg1"/>
                </a:solidFill>
              </a:rPr>
              <a:t> But his hair began to grow back after it had been shaved.</a:t>
            </a:r>
          </a:p>
          <a:p>
            <a:endParaRPr lang="en-US" sz="2800" dirty="0">
              <a:solidFill>
                <a:schemeClr val="bg1"/>
              </a:solidFill>
            </a:endParaRPr>
          </a:p>
          <a:p>
            <a:r>
              <a:rPr lang="en-US" sz="2800" b="1" baseline="30000" dirty="0">
                <a:solidFill>
                  <a:schemeClr val="bg1"/>
                </a:solidFill>
              </a:rPr>
              <a:t>23</a:t>
            </a:r>
            <a:r>
              <a:rPr lang="en-US" sz="2800" dirty="0">
                <a:solidFill>
                  <a:schemeClr val="bg1"/>
                </a:solidFill>
              </a:rPr>
              <a:t> Now the Philistine leaders gathered together to offer a great sacrifice to</a:t>
            </a:r>
          </a:p>
          <a:p>
            <a:r>
              <a:rPr lang="en-US" sz="2800" dirty="0">
                <a:solidFill>
                  <a:schemeClr val="bg1"/>
                </a:solidFill>
              </a:rPr>
              <a:t>their god Dagon. They rejoiced and said:</a:t>
            </a:r>
          </a:p>
          <a:p>
            <a:endParaRPr lang="en-US" sz="2800" dirty="0">
              <a:solidFill>
                <a:schemeClr val="bg1"/>
              </a:solidFill>
            </a:endParaRPr>
          </a:p>
          <a:p>
            <a:r>
              <a:rPr lang="en-US" sz="2800" dirty="0">
                <a:solidFill>
                  <a:schemeClr val="bg1"/>
                </a:solidFill>
              </a:rPr>
              <a:t>Our god has handed over our enemy Samson to us.</a:t>
            </a:r>
          </a:p>
        </p:txBody>
      </p:sp>
    </p:spTree>
    <p:extLst>
      <p:ext uri="{BB962C8B-B14F-4D97-AF65-F5344CB8AC3E}">
        <p14:creationId xmlns:p14="http://schemas.microsoft.com/office/powerpoint/2010/main" val="3953794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AE33C84C-391D-C3CC-0B1F-476A0881364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5E811D2-3F49-6758-301E-3909AED24246}"/>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91BF3E66-AF81-CB35-4915-6026599E5DBB}"/>
              </a:ext>
            </a:extLst>
          </p:cNvPr>
          <p:cNvSpPr txBox="1"/>
          <p:nvPr/>
        </p:nvSpPr>
        <p:spPr>
          <a:xfrm>
            <a:off x="664021" y="360673"/>
            <a:ext cx="11285524" cy="4401205"/>
          </a:xfrm>
          <a:prstGeom prst="rect">
            <a:avLst/>
          </a:prstGeom>
          <a:noFill/>
        </p:spPr>
        <p:txBody>
          <a:bodyPr wrap="square" rtlCol="0">
            <a:spAutoFit/>
          </a:bodyPr>
          <a:lstStyle/>
          <a:p>
            <a:r>
              <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rPr>
              <a:t>Samson Defeated (Judges 16:21-25)</a:t>
            </a:r>
          </a:p>
          <a:p>
            <a:endPar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endParaRPr>
          </a:p>
          <a:p>
            <a:r>
              <a:rPr lang="en-US" sz="2800" b="1" baseline="30000" dirty="0">
                <a:solidFill>
                  <a:schemeClr val="bg1"/>
                </a:solidFill>
              </a:rPr>
              <a:t>24</a:t>
            </a:r>
            <a:r>
              <a:rPr lang="en-US" sz="2800" dirty="0">
                <a:solidFill>
                  <a:schemeClr val="bg1"/>
                </a:solidFill>
              </a:rPr>
              <a:t> When the people saw him, they praised their god and said:</a:t>
            </a:r>
          </a:p>
          <a:p>
            <a:r>
              <a:rPr lang="en-US" sz="2800" dirty="0">
                <a:solidFill>
                  <a:schemeClr val="bg1"/>
                </a:solidFill>
              </a:rPr>
              <a:t>Our god has handed over to us</a:t>
            </a:r>
          </a:p>
          <a:p>
            <a:r>
              <a:rPr lang="en-US" sz="2800" dirty="0">
                <a:solidFill>
                  <a:schemeClr val="bg1"/>
                </a:solidFill>
              </a:rPr>
              <a:t>our enemy who destroyed our land</a:t>
            </a:r>
          </a:p>
          <a:p>
            <a:r>
              <a:rPr lang="en-US" sz="2800" dirty="0">
                <a:solidFill>
                  <a:schemeClr val="bg1"/>
                </a:solidFill>
              </a:rPr>
              <a:t>and who multiplied our dead.</a:t>
            </a:r>
          </a:p>
          <a:p>
            <a:endParaRPr lang="en-US" sz="2800" dirty="0">
              <a:solidFill>
                <a:schemeClr val="bg1"/>
              </a:solidFill>
            </a:endParaRPr>
          </a:p>
          <a:p>
            <a:r>
              <a:rPr lang="en-US" sz="2800" b="1" baseline="30000" dirty="0">
                <a:solidFill>
                  <a:schemeClr val="bg1"/>
                </a:solidFill>
              </a:rPr>
              <a:t>25</a:t>
            </a:r>
            <a:r>
              <a:rPr lang="en-US" sz="2800" dirty="0">
                <a:solidFill>
                  <a:schemeClr val="bg1"/>
                </a:solidFill>
              </a:rPr>
              <a:t> When they were in good spirits, they said, “Bring Samson here to entertain us.” So they brought Samson from prison, and he entertained them. They had him stand between the pillars.</a:t>
            </a:r>
          </a:p>
        </p:txBody>
      </p:sp>
    </p:spTree>
    <p:extLst>
      <p:ext uri="{BB962C8B-B14F-4D97-AF65-F5344CB8AC3E}">
        <p14:creationId xmlns:p14="http://schemas.microsoft.com/office/powerpoint/2010/main" val="80098877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3E4F19A7-A959-40BB-972C-4880BAF8EB09}"/>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7f16271-2830-4c2f-ab34-b362f4d72335" xsi:nil="true"/>
    <lcf76f155ced4ddcb4097134ff3c332f xmlns="3c30883b-b08b-420b-82ed-e9c04d87cd1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58BBE2BB0DF774F88AF48FB80891300" ma:contentTypeVersion="16" ma:contentTypeDescription="Create a new document." ma:contentTypeScope="" ma:versionID="3a80fefcd397321ac8878495e54aee0a">
  <xsd:schema xmlns:xsd="http://www.w3.org/2001/XMLSchema" xmlns:xs="http://www.w3.org/2001/XMLSchema" xmlns:p="http://schemas.microsoft.com/office/2006/metadata/properties" xmlns:ns2="3c30883b-b08b-420b-82ed-e9c04d87cd19" xmlns:ns3="77f16271-2830-4c2f-ab34-b362f4d72335" targetNamespace="http://schemas.microsoft.com/office/2006/metadata/properties" ma:root="true" ma:fieldsID="d5cbab20257c496b89847a9336317681" ns2:_="" ns3:_="">
    <xsd:import namespace="3c30883b-b08b-420b-82ed-e9c04d87cd19"/>
    <xsd:import namespace="77f16271-2830-4c2f-ab34-b362f4d7233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30883b-b08b-420b-82ed-e9c04d87cd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5754a65-b2fa-4c49-b298-75691b9803bf"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7f16271-2830-4c2f-ab34-b362f4d7233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b0621b1-ca00-41fb-869b-0bd64366ca1c}" ma:internalName="TaxCatchAll" ma:showField="CatchAllData" ma:web="77f16271-2830-4c2f-ab34-b362f4d723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069879-EA21-46BC-8C0E-D8E39B230494}">
  <ds:schemaRefs>
    <ds:schemaRef ds:uri="3c30883b-b08b-420b-82ed-e9c04d87cd19"/>
    <ds:schemaRef ds:uri="77f16271-2830-4c2f-ab34-b362f4d7233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659C73A-9B5D-43F7-BD94-40559A7023F8}">
  <ds:schemaRefs>
    <ds:schemaRef ds:uri="http://schemas.microsoft.com/sharepoint/v3/contenttype/forms"/>
  </ds:schemaRefs>
</ds:datastoreItem>
</file>

<file path=customXml/itemProps3.xml><?xml version="1.0" encoding="utf-8"?>
<ds:datastoreItem xmlns:ds="http://schemas.openxmlformats.org/officeDocument/2006/customXml" ds:itemID="{E0D694C3-4F52-4657-B4EF-0E4D30F33A9A}">
  <ds:schemaRefs>
    <ds:schemaRef ds:uri="3c30883b-b08b-420b-82ed-e9c04d87cd19"/>
    <ds:schemaRef ds:uri="77f16271-2830-4c2f-ab34-b362f4d7233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6178</TotalTime>
  <Words>946</Words>
  <Application>Microsoft Macintosh PowerPoint</Application>
  <PresentationFormat>Widescreen</PresentationFormat>
  <Paragraphs>134</Paragraphs>
  <Slides>14</Slides>
  <Notes>12</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14</vt:i4>
      </vt:variant>
    </vt:vector>
  </HeadingPairs>
  <TitlesOfParts>
    <vt:vector size="25" baseType="lpstr">
      <vt:lpstr>Aptos</vt:lpstr>
      <vt:lpstr>Aptos Display</vt:lpstr>
      <vt:lpstr>Arial</vt:lpstr>
      <vt:lpstr>Calibri</vt:lpstr>
      <vt:lpstr>Calibri Light</vt:lpstr>
      <vt:lpstr>DIN-Bold</vt:lpstr>
      <vt:lpstr>Gotham</vt:lpstr>
      <vt:lpstr>Gotham Light</vt:lpstr>
      <vt:lpstr>system-ui</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Diaz de Leon</dc:creator>
  <cp:lastModifiedBy>Bill Boren</cp:lastModifiedBy>
  <cp:revision>20</cp:revision>
  <cp:lastPrinted>2023-07-19T18:11:49Z</cp:lastPrinted>
  <dcterms:created xsi:type="dcterms:W3CDTF">2020-05-13T16:18:50Z</dcterms:created>
  <dcterms:modified xsi:type="dcterms:W3CDTF">2026-08-10T19:19:30Z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0x010100258BBE2BB0DF774F88AF48FB80891300</vt:lpwstr>
  </property>
  <property fmtid="{D5CDD505-2E9C-101B-9397-08002B2CF9AE}" pid="3" name="MediaServiceImageTags">
    <vt:lpwstr/>
  </property>
</Properties>
</file>