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19"/>
  </p:notesMasterIdLst>
  <p:sldIdLst>
    <p:sldId id="333" r:id="rId6"/>
    <p:sldId id="332" r:id="rId7"/>
    <p:sldId id="351" r:id="rId8"/>
    <p:sldId id="336" r:id="rId9"/>
    <p:sldId id="354" r:id="rId10"/>
    <p:sldId id="365" r:id="rId11"/>
    <p:sldId id="345" r:id="rId12"/>
    <p:sldId id="358" r:id="rId13"/>
    <p:sldId id="360" r:id="rId14"/>
    <p:sldId id="362" r:id="rId15"/>
    <p:sldId id="366" r:id="rId16"/>
    <p:sldId id="364" r:id="rId17"/>
    <p:sldId id="327" r:id="rId1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B49"/>
    <a:srgbClr val="1D4D59"/>
    <a:srgbClr val="653832"/>
    <a:srgbClr val="454B3D"/>
    <a:srgbClr val="504651"/>
    <a:srgbClr val="685F26"/>
    <a:srgbClr val="6A451B"/>
    <a:srgbClr val="304B56"/>
    <a:srgbClr val="11301B"/>
    <a:srgbClr val="EAE4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77127F-6998-49F6-B26A-48ADC07ADFED}" v="4" dt="2026-05-12T16:52:21.609"/>
    <p1510:client id="{4AF918AE-F25A-4E65-9CDA-51181689C03B}" v="5" dt="2026-05-13T16:25:11.0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19"/>
    <p:restoredTop sz="83518" autoAdjust="0"/>
  </p:normalViewPr>
  <p:slideViewPr>
    <p:cSldViewPr snapToGrid="0" showGuides="1">
      <p:cViewPr>
        <p:scale>
          <a:sx n="88" d="100"/>
          <a:sy n="88" d="100"/>
        </p:scale>
        <p:origin x="1600" y="5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AE3FB766-934B-4B42-8B56-E955A271B11E}" type="datetimeFigureOut">
              <a:rPr lang="en-US" smtClean="0"/>
              <a:t>8/27/2026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39BD52CF-FCCD-4535-8A25-59B316DB53D8}" type="slidenum">
              <a:rPr lang="en-US" smtClean="0"/>
              <a:t>‹#›</a:t>
            </a:fld>
            <a:endParaRPr lang="en-US"/>
          </a:p>
        </p:txBody>
      </p:sp>
    </p:spTree>
    <p:extLst>
      <p:ext uri="{BB962C8B-B14F-4D97-AF65-F5344CB8AC3E}">
        <p14:creationId xmlns:p14="http://schemas.microsoft.com/office/powerpoint/2010/main" val="52113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1</a:t>
            </a:fld>
            <a:endParaRPr lang="en-US"/>
          </a:p>
        </p:txBody>
      </p:sp>
    </p:spTree>
    <p:extLst>
      <p:ext uri="{BB962C8B-B14F-4D97-AF65-F5344CB8AC3E}">
        <p14:creationId xmlns:p14="http://schemas.microsoft.com/office/powerpoint/2010/main" val="3482755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2</a:t>
            </a:fld>
            <a:endParaRPr lang="en-US"/>
          </a:p>
        </p:txBody>
      </p:sp>
    </p:spTree>
    <p:extLst>
      <p:ext uri="{BB962C8B-B14F-4D97-AF65-F5344CB8AC3E}">
        <p14:creationId xmlns:p14="http://schemas.microsoft.com/office/powerpoint/2010/main" val="906534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3</a:t>
            </a:fld>
            <a:endParaRPr lang="en-US"/>
          </a:p>
        </p:txBody>
      </p:sp>
    </p:spTree>
    <p:extLst>
      <p:ext uri="{BB962C8B-B14F-4D97-AF65-F5344CB8AC3E}">
        <p14:creationId xmlns:p14="http://schemas.microsoft.com/office/powerpoint/2010/main" val="3264122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4</a:t>
            </a:fld>
            <a:endParaRPr lang="en-US"/>
          </a:p>
        </p:txBody>
      </p:sp>
    </p:spTree>
    <p:extLst>
      <p:ext uri="{BB962C8B-B14F-4D97-AF65-F5344CB8AC3E}">
        <p14:creationId xmlns:p14="http://schemas.microsoft.com/office/powerpoint/2010/main" val="365899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1142A-C30C-343D-106F-5D725A6195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AF6F69-FF79-6838-CC42-35E0960693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2DE56-B2E4-1303-D44E-2E4C7656D8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62D9DB-D230-2996-262B-2D4C4B2DBACF}"/>
              </a:ext>
            </a:extLst>
          </p:cNvPr>
          <p:cNvSpPr>
            <a:spLocks noGrp="1"/>
          </p:cNvSpPr>
          <p:nvPr>
            <p:ph type="sldNum" sz="quarter" idx="5"/>
          </p:nvPr>
        </p:nvSpPr>
        <p:spPr/>
        <p:txBody>
          <a:bodyPr/>
          <a:lstStyle/>
          <a:p>
            <a:fld id="{39BD52CF-FCCD-4535-8A25-59B316DB53D8}" type="slidenum">
              <a:rPr lang="en-US" smtClean="0"/>
              <a:t>5</a:t>
            </a:fld>
            <a:endParaRPr lang="en-US"/>
          </a:p>
        </p:txBody>
      </p:sp>
    </p:spTree>
    <p:extLst>
      <p:ext uri="{BB962C8B-B14F-4D97-AF65-F5344CB8AC3E}">
        <p14:creationId xmlns:p14="http://schemas.microsoft.com/office/powerpoint/2010/main" val="1901054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F066F-B786-DE71-3E1F-1FCB000706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0CEC63-B5F0-34DA-9A55-C2B7BA816E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11D295-DB46-4EE9-7D14-6C2B638324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7E0FEC-710C-A636-C67E-BB9677C0E6FC}"/>
              </a:ext>
            </a:extLst>
          </p:cNvPr>
          <p:cNvSpPr>
            <a:spLocks noGrp="1"/>
          </p:cNvSpPr>
          <p:nvPr>
            <p:ph type="sldNum" sz="quarter" idx="5"/>
          </p:nvPr>
        </p:nvSpPr>
        <p:spPr/>
        <p:txBody>
          <a:bodyPr/>
          <a:lstStyle/>
          <a:p>
            <a:fld id="{39BD52CF-FCCD-4535-8A25-59B316DB53D8}" type="slidenum">
              <a:rPr lang="en-US" smtClean="0"/>
              <a:t>6</a:t>
            </a:fld>
            <a:endParaRPr lang="en-US"/>
          </a:p>
        </p:txBody>
      </p:sp>
    </p:spTree>
    <p:extLst>
      <p:ext uri="{BB962C8B-B14F-4D97-AF65-F5344CB8AC3E}">
        <p14:creationId xmlns:p14="http://schemas.microsoft.com/office/powerpoint/2010/main" val="1941048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5846B-DE3D-8BEC-A8D1-E3FE8029DB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8AB6EA-A94B-B49D-0145-E972F2CA14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A7CF9-CED5-D9D7-9AA0-5BB50BB1A6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FDC7EF-C35A-2343-CCA2-7022207D8D41}"/>
              </a:ext>
            </a:extLst>
          </p:cNvPr>
          <p:cNvSpPr>
            <a:spLocks noGrp="1"/>
          </p:cNvSpPr>
          <p:nvPr>
            <p:ph type="sldNum" sz="quarter" idx="5"/>
          </p:nvPr>
        </p:nvSpPr>
        <p:spPr/>
        <p:txBody>
          <a:bodyPr/>
          <a:lstStyle/>
          <a:p>
            <a:fld id="{39BD52CF-FCCD-4535-8A25-59B316DB53D8}" type="slidenum">
              <a:rPr lang="en-US" smtClean="0"/>
              <a:t>7</a:t>
            </a:fld>
            <a:endParaRPr lang="en-US"/>
          </a:p>
        </p:txBody>
      </p:sp>
    </p:spTree>
    <p:extLst>
      <p:ext uri="{BB962C8B-B14F-4D97-AF65-F5344CB8AC3E}">
        <p14:creationId xmlns:p14="http://schemas.microsoft.com/office/powerpoint/2010/main" val="65934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D4DF9-9C30-5825-7560-3DD760C78B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F51EC-3E3E-A9E0-EFC4-55B437A59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BD76F8-068D-45D1-EF4E-31794498AE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B55862-CB34-977E-3321-7EF23AEFA382}"/>
              </a:ext>
            </a:extLst>
          </p:cNvPr>
          <p:cNvSpPr>
            <a:spLocks noGrp="1"/>
          </p:cNvSpPr>
          <p:nvPr>
            <p:ph type="sldNum" sz="quarter" idx="5"/>
          </p:nvPr>
        </p:nvSpPr>
        <p:spPr/>
        <p:txBody>
          <a:bodyPr/>
          <a:lstStyle/>
          <a:p>
            <a:fld id="{39BD52CF-FCCD-4535-8A25-59B316DB53D8}" type="slidenum">
              <a:rPr lang="en-US" smtClean="0"/>
              <a:t>8</a:t>
            </a:fld>
            <a:endParaRPr lang="en-US"/>
          </a:p>
        </p:txBody>
      </p:sp>
    </p:spTree>
    <p:extLst>
      <p:ext uri="{BB962C8B-B14F-4D97-AF65-F5344CB8AC3E}">
        <p14:creationId xmlns:p14="http://schemas.microsoft.com/office/powerpoint/2010/main" val="3515715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61603-B71F-336F-5264-45FA23F8A6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A7B9D8-55DC-4A68-5017-5F33291046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1951C8-BE13-5B9A-8894-C374F66F53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2AAC4D-857E-BFEB-71C4-C6B08C81F168}"/>
              </a:ext>
            </a:extLst>
          </p:cNvPr>
          <p:cNvSpPr>
            <a:spLocks noGrp="1"/>
          </p:cNvSpPr>
          <p:nvPr>
            <p:ph type="sldNum" sz="quarter" idx="5"/>
          </p:nvPr>
        </p:nvSpPr>
        <p:spPr/>
        <p:txBody>
          <a:bodyPr/>
          <a:lstStyle/>
          <a:p>
            <a:fld id="{39BD52CF-FCCD-4535-8A25-59B316DB53D8}" type="slidenum">
              <a:rPr lang="en-US" smtClean="0"/>
              <a:t>9</a:t>
            </a:fld>
            <a:endParaRPr lang="en-US"/>
          </a:p>
        </p:txBody>
      </p:sp>
    </p:spTree>
    <p:extLst>
      <p:ext uri="{BB962C8B-B14F-4D97-AF65-F5344CB8AC3E}">
        <p14:creationId xmlns:p14="http://schemas.microsoft.com/office/powerpoint/2010/main" val="68020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6CE16-01A5-AE53-C4F9-46B8008545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E82B37-EDF2-3C97-59C8-5B13E4E7EE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6186C4-7CC3-1D80-B004-25D68C79B0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8EF323-1104-3EEC-8E21-084BB767075C}"/>
              </a:ext>
            </a:extLst>
          </p:cNvPr>
          <p:cNvSpPr>
            <a:spLocks noGrp="1"/>
          </p:cNvSpPr>
          <p:nvPr>
            <p:ph type="sldNum" sz="quarter" idx="5"/>
          </p:nvPr>
        </p:nvSpPr>
        <p:spPr/>
        <p:txBody>
          <a:bodyPr/>
          <a:lstStyle/>
          <a:p>
            <a:fld id="{39BD52CF-FCCD-4535-8A25-59B316DB53D8}" type="slidenum">
              <a:rPr lang="en-US" smtClean="0"/>
              <a:t>10</a:t>
            </a:fld>
            <a:endParaRPr lang="en-US"/>
          </a:p>
        </p:txBody>
      </p:sp>
    </p:spTree>
    <p:extLst>
      <p:ext uri="{BB962C8B-B14F-4D97-AF65-F5344CB8AC3E}">
        <p14:creationId xmlns:p14="http://schemas.microsoft.com/office/powerpoint/2010/main" val="3068746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116AD-4F4F-283B-FE2E-BAF0B646A6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4EC23F-B484-59F8-9606-A1E06A953B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0FB696-7011-455B-246E-C22BEBCC79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36D599-C550-DC8F-37C0-99F09F6C38DF}"/>
              </a:ext>
            </a:extLst>
          </p:cNvPr>
          <p:cNvSpPr>
            <a:spLocks noGrp="1"/>
          </p:cNvSpPr>
          <p:nvPr>
            <p:ph type="sldNum" sz="quarter" idx="5"/>
          </p:nvPr>
        </p:nvSpPr>
        <p:spPr/>
        <p:txBody>
          <a:bodyPr/>
          <a:lstStyle/>
          <a:p>
            <a:fld id="{39BD52CF-FCCD-4535-8A25-59B316DB53D8}" type="slidenum">
              <a:rPr lang="en-US" smtClean="0"/>
              <a:t>11</a:t>
            </a:fld>
            <a:endParaRPr lang="en-US"/>
          </a:p>
        </p:txBody>
      </p:sp>
    </p:spTree>
    <p:extLst>
      <p:ext uri="{BB962C8B-B14F-4D97-AF65-F5344CB8AC3E}">
        <p14:creationId xmlns:p14="http://schemas.microsoft.com/office/powerpoint/2010/main" val="571826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0258D-D008-40AF-2815-2FDCCD88CF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87B183-DC11-7F33-8D37-923E0F3C7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AB08F4-E5D6-5AD4-F1A5-BA00894E2C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973477-B6B5-3608-1793-8575C44F257B}"/>
              </a:ext>
            </a:extLst>
          </p:cNvPr>
          <p:cNvSpPr>
            <a:spLocks noGrp="1"/>
          </p:cNvSpPr>
          <p:nvPr>
            <p:ph type="sldNum" sz="quarter" idx="5"/>
          </p:nvPr>
        </p:nvSpPr>
        <p:spPr/>
        <p:txBody>
          <a:bodyPr/>
          <a:lstStyle/>
          <a:p>
            <a:fld id="{39BD52CF-FCCD-4535-8A25-59B316DB53D8}" type="slidenum">
              <a:rPr lang="en-US" smtClean="0"/>
              <a:t>12</a:t>
            </a:fld>
            <a:endParaRPr lang="en-US"/>
          </a:p>
        </p:txBody>
      </p:sp>
    </p:spTree>
    <p:extLst>
      <p:ext uri="{BB962C8B-B14F-4D97-AF65-F5344CB8AC3E}">
        <p14:creationId xmlns:p14="http://schemas.microsoft.com/office/powerpoint/2010/main" val="3003035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13</a:t>
            </a:fld>
            <a:endParaRPr lang="en-US"/>
          </a:p>
        </p:txBody>
      </p:sp>
    </p:spTree>
    <p:extLst>
      <p:ext uri="{BB962C8B-B14F-4D97-AF65-F5344CB8AC3E}">
        <p14:creationId xmlns:p14="http://schemas.microsoft.com/office/powerpoint/2010/main" val="3654305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2CD3D7-0C5A-AB48-A28E-9C1D0704F253}"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39127504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pic>
        <p:nvPicPr>
          <p:cNvPr id="8" name="Picture 7" descr="A screenshot of a video game&#10;&#10;Description automatically generated">
            <a:extLst>
              <a:ext uri="{FF2B5EF4-FFF2-40B4-BE49-F238E27FC236}">
                <a16:creationId xmlns:a16="http://schemas.microsoft.com/office/drawing/2014/main" id="{74DBB72E-FFBE-9268-B71A-7FDE32D807B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348331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2CD3D7-0C5A-AB48-A28E-9C1D0704F253}"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921605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2CD3D7-0C5A-AB48-A28E-9C1D0704F253}"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pic>
        <p:nvPicPr>
          <p:cNvPr id="9" name="Picture 8" descr="A screenshot of a computer&#10;&#10;AI-generated content may be incorrect.">
            <a:extLst>
              <a:ext uri="{FF2B5EF4-FFF2-40B4-BE49-F238E27FC236}">
                <a16:creationId xmlns:a16="http://schemas.microsoft.com/office/drawing/2014/main" id="{EBC78C01-C151-93EC-B75D-5A47B1D20BB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869210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2CD3D7-0C5A-AB48-A28E-9C1D0704F253}" type="datetimeFigureOut">
              <a:rPr lang="en-US" smtClean="0"/>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85212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2CD3D7-0C5A-AB48-A28E-9C1D0704F253}" type="datetimeFigureOut">
              <a:rPr lang="en-US" smtClean="0"/>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29706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2CD3D7-0C5A-AB48-A28E-9C1D0704F253}" type="datetimeFigureOut">
              <a:rPr lang="en-US" smtClean="0"/>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920658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2CD3D7-0C5A-AB48-A28E-9C1D0704F253}"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5921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2CD3D7-0C5A-AB48-A28E-9C1D0704F253}"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66235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988460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47830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7C6E4-BCAB-8C8E-73E3-0D57CBE9CF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3EA4FC-72EC-E549-FFDE-665EE731A6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8ABCE0-F853-7512-2750-C4C49623A22B}"/>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5" name="Footer Placeholder 4">
            <a:extLst>
              <a:ext uri="{FF2B5EF4-FFF2-40B4-BE49-F238E27FC236}">
                <a16:creationId xmlns:a16="http://schemas.microsoft.com/office/drawing/2014/main" id="{F9BEFB24-FE05-519A-5043-0E3B3CB5B0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729220-72CD-5449-412F-BE5543399DEB}"/>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4051589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0968-0241-A9DC-853A-1645AD133E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3E0004-DDA8-D787-A0A7-C996251819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CDCF09-0951-E7EB-1713-4AA3A55D80CD}"/>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5" name="Footer Placeholder 4">
            <a:extLst>
              <a:ext uri="{FF2B5EF4-FFF2-40B4-BE49-F238E27FC236}">
                <a16:creationId xmlns:a16="http://schemas.microsoft.com/office/drawing/2014/main" id="{3DE02E93-01C1-2654-FD90-EBEB1F103E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02BD90-E1C6-23E2-A9DE-2D868B82FEB3}"/>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177620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090B-A08C-1C24-C54B-99F5A89C6A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88D3F8-5F57-240A-0424-4A65EB6B39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FB32B2-504C-6485-698F-359C69BB40BA}"/>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5" name="Footer Placeholder 4">
            <a:extLst>
              <a:ext uri="{FF2B5EF4-FFF2-40B4-BE49-F238E27FC236}">
                <a16:creationId xmlns:a16="http://schemas.microsoft.com/office/drawing/2014/main" id="{9F04C76F-47A9-AB71-7DEB-F673937FDC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D360C5-DEC8-4066-923F-8B72181CB03F}"/>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925665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8C94-6D99-6AC3-1EF7-2F0362EB08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441B4D-81E9-B2A4-CEBF-F7108598A9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00754E-A2B8-4CDA-B847-445D9D930E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F7B693-4F70-5B4A-002D-6273E9B848EE}"/>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6" name="Footer Placeholder 5">
            <a:extLst>
              <a:ext uri="{FF2B5EF4-FFF2-40B4-BE49-F238E27FC236}">
                <a16:creationId xmlns:a16="http://schemas.microsoft.com/office/drawing/2014/main" id="{3D613803-3A0B-1325-03B4-73ADC811E1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E27C89-55F5-C760-B2BA-F264238F96D6}"/>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619619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4F49E-1F3A-7C5C-CE89-7ACA1EDC9E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A9A141-E9C4-6803-A119-A33E6D96A3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72D70B-10E1-FB0E-B222-228891E7BC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CF3F57-BFDE-7576-3AC0-6593EFD776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DE8EF1-B4B0-7077-311E-C050D1EB44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C0AC0D-AED0-CF1F-5794-12A8DE0E6728}"/>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8" name="Footer Placeholder 7">
            <a:extLst>
              <a:ext uri="{FF2B5EF4-FFF2-40B4-BE49-F238E27FC236}">
                <a16:creationId xmlns:a16="http://schemas.microsoft.com/office/drawing/2014/main" id="{DB9A3781-3F26-D4AB-717C-FFA257EA8A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A236DC-DD32-55F1-1931-7FC1168A1C7C}"/>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199307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527B2-211D-104D-81CC-765A6FE5B8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8CD1DC-3377-4FCD-E6D8-3BACFE082E9C}"/>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4" name="Footer Placeholder 3">
            <a:extLst>
              <a:ext uri="{FF2B5EF4-FFF2-40B4-BE49-F238E27FC236}">
                <a16:creationId xmlns:a16="http://schemas.microsoft.com/office/drawing/2014/main" id="{0BAF080B-B2D5-9E7C-64A9-CA341ABCB8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E4AB05-A1CE-6ED6-5636-F63428D64F24}"/>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166160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715B26-B617-D818-D462-07F5035752DD}"/>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3" name="Footer Placeholder 2">
            <a:extLst>
              <a:ext uri="{FF2B5EF4-FFF2-40B4-BE49-F238E27FC236}">
                <a16:creationId xmlns:a16="http://schemas.microsoft.com/office/drawing/2014/main" id="{6034A478-B45B-BFC7-7D47-0557C49DA7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0F0D07-63B7-00D3-EED3-44F232F54382}"/>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1192387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C92EA-C087-BCAC-A960-D62FD7F675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BFAAF0-EC2C-3AFA-B245-BBDBAEB4A2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9B5CEE-C678-BB88-6049-A368756EA5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37F982-9ACC-459F-A07B-C2C16181ACB8}"/>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6" name="Footer Placeholder 5">
            <a:extLst>
              <a:ext uri="{FF2B5EF4-FFF2-40B4-BE49-F238E27FC236}">
                <a16:creationId xmlns:a16="http://schemas.microsoft.com/office/drawing/2014/main" id="{42FD0BC8-E591-60FE-0E4E-DA9F78E9C9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85EE30-A728-3334-3A4A-1C9342D0D4AA}"/>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6635867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AE0C1-281D-84D9-FEAF-5B46EB109D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913A57-B376-D3F5-2EBF-B205BAFDF7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C42041-B4E8-6DE1-15E1-0809AE6D47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2EF4ED-862D-AFA7-D998-DFB488EE5624}"/>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6" name="Footer Placeholder 5">
            <a:extLst>
              <a:ext uri="{FF2B5EF4-FFF2-40B4-BE49-F238E27FC236}">
                <a16:creationId xmlns:a16="http://schemas.microsoft.com/office/drawing/2014/main" id="{69C140C2-70A2-EF14-7ECE-4CFFC6D06B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3593E1-6A13-6772-2609-A7D861002FFF}"/>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2284808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9B9D0-87F2-3FAE-3BA1-714204CFE8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8DFA57-3E49-7D06-BE52-5C9D2D8D7D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33F653-9FD0-593B-0580-1105E4583F46}"/>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5" name="Footer Placeholder 4">
            <a:extLst>
              <a:ext uri="{FF2B5EF4-FFF2-40B4-BE49-F238E27FC236}">
                <a16:creationId xmlns:a16="http://schemas.microsoft.com/office/drawing/2014/main" id="{73D5F510-EB18-B1C7-7921-B992D1E6D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B1E98-5E0F-CD37-775B-9FB7528039E5}"/>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11492226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BF9171-18B4-BECB-56A3-D2742A5107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EBA87E-EAC0-6EDD-4A85-0781358322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AEEECC-32D0-D5F0-884F-FF089C1525CC}"/>
              </a:ext>
            </a:extLst>
          </p:cNvPr>
          <p:cNvSpPr>
            <a:spLocks noGrp="1"/>
          </p:cNvSpPr>
          <p:nvPr>
            <p:ph type="dt" sz="half" idx="10"/>
          </p:nvPr>
        </p:nvSpPr>
        <p:spPr/>
        <p:txBody>
          <a:bodyPr/>
          <a:lstStyle/>
          <a:p>
            <a:fld id="{A9B4FCDD-766B-4E62-9C00-7867FCD603CA}" type="datetimeFigureOut">
              <a:rPr lang="en-US" smtClean="0"/>
              <a:t>8/27/2026</a:t>
            </a:fld>
            <a:endParaRPr lang="en-US"/>
          </a:p>
        </p:txBody>
      </p:sp>
      <p:sp>
        <p:nvSpPr>
          <p:cNvPr id="5" name="Footer Placeholder 4">
            <a:extLst>
              <a:ext uri="{FF2B5EF4-FFF2-40B4-BE49-F238E27FC236}">
                <a16:creationId xmlns:a16="http://schemas.microsoft.com/office/drawing/2014/main" id="{954E6DCB-33FC-30D0-740E-8EC24A3755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E7C43A-1CE6-2C1D-9DCE-173BC6D5565A}"/>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238448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2CD3D7-0C5A-AB48-A28E-9C1D0704F253}" type="datetimeFigureOut">
              <a:rPr lang="en-US" smtClean="0"/>
              <a:t>8/27/2026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04F32-9C28-654B-9128-9BBED3C14F06}" type="slidenum">
              <a:rPr lang="en-US" smtClean="0"/>
              <a:t>‹#›</a:t>
            </a:fld>
            <a:endParaRPr lang="en-US"/>
          </a:p>
        </p:txBody>
      </p:sp>
      <p:pic>
        <p:nvPicPr>
          <p:cNvPr id="8" name="Picture 7" descr="A screenshot of a computer&#10;&#10;AI-generated content may be incorrect.">
            <a:extLst>
              <a:ext uri="{FF2B5EF4-FFF2-40B4-BE49-F238E27FC236}">
                <a16:creationId xmlns:a16="http://schemas.microsoft.com/office/drawing/2014/main" id="{9E8EA925-1D4A-EAF2-CDE5-E40C5AD066F1}"/>
              </a:ext>
            </a:extLst>
          </p:cNvPr>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290131436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2F3521-18EB-51E6-5673-B70121BB1D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6D2FA2-12E2-8883-922B-C5BBA7E106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898C46-0FB6-468D-3801-0C1EAE11E9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9B4FCDD-766B-4E62-9C00-7867FCD603CA}" type="datetimeFigureOut">
              <a:rPr lang="en-US" smtClean="0"/>
              <a:t>8/27/2026</a:t>
            </a:fld>
            <a:endParaRPr lang="en-US"/>
          </a:p>
        </p:txBody>
      </p:sp>
      <p:sp>
        <p:nvSpPr>
          <p:cNvPr id="5" name="Footer Placeholder 4">
            <a:extLst>
              <a:ext uri="{FF2B5EF4-FFF2-40B4-BE49-F238E27FC236}">
                <a16:creationId xmlns:a16="http://schemas.microsoft.com/office/drawing/2014/main" id="{31C787A9-2259-CDB7-C7DB-A8A897655C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C2B777C-B5FA-BB97-EC0A-7551435ABB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6CFB1B-BEA7-462B-A456-B89F99D467EB}" type="slidenum">
              <a:rPr lang="en-US" smtClean="0"/>
              <a:t>‹#›</a:t>
            </a:fld>
            <a:endParaRPr lang="en-US"/>
          </a:p>
        </p:txBody>
      </p:sp>
    </p:spTree>
    <p:extLst>
      <p:ext uri="{BB962C8B-B14F-4D97-AF65-F5344CB8AC3E}">
        <p14:creationId xmlns:p14="http://schemas.microsoft.com/office/powerpoint/2010/main" val="13133450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9BA36-0420-F8E4-0245-FD612BCA4E9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A4D6B6A-1653-DAC9-D14F-954BFEF6403F}"/>
              </a:ext>
            </a:extLst>
          </p:cNvPr>
          <p:cNvSpPr/>
          <p:nvPr/>
        </p:nvSpPr>
        <p:spPr>
          <a:xfrm>
            <a:off x="9164660" y="5219827"/>
            <a:ext cx="2841856" cy="700920"/>
          </a:xfrm>
          <a:prstGeom prst="rect">
            <a:avLst/>
          </a:prstGeom>
          <a:solidFill>
            <a:schemeClr val="bg1"/>
          </a:solidFill>
          <a:ln>
            <a:solidFill>
              <a:srgbClr val="473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Session 14</a:t>
            </a:r>
          </a:p>
        </p:txBody>
      </p:sp>
      <p:pic>
        <p:nvPicPr>
          <p:cNvPr id="5" name="Picture 4">
            <a:extLst>
              <a:ext uri="{FF2B5EF4-FFF2-40B4-BE49-F238E27FC236}">
                <a16:creationId xmlns:a16="http://schemas.microsoft.com/office/drawing/2014/main" id="{E21F08AA-5A87-12D5-576D-1C4B682E9B25}"/>
              </a:ext>
            </a:extLst>
          </p:cNvPr>
          <p:cNvPicPr>
            <a:picLocks noChangeAspect="1"/>
          </p:cNvPicPr>
          <p:nvPr/>
        </p:nvPicPr>
        <p:blipFill>
          <a:blip r:embed="rId3"/>
          <a:stretch>
            <a:fillRect/>
          </a:stretch>
        </p:blipFill>
        <p:spPr>
          <a:xfrm>
            <a:off x="-1" y="0"/>
            <a:ext cx="12192000" cy="6858000"/>
          </a:xfrm>
          <a:prstGeom prst="rect">
            <a:avLst/>
          </a:prstGeom>
        </p:spPr>
      </p:pic>
      <p:sp>
        <p:nvSpPr>
          <p:cNvPr id="4" name="Rectangle 3">
            <a:extLst>
              <a:ext uri="{FF2B5EF4-FFF2-40B4-BE49-F238E27FC236}">
                <a16:creationId xmlns:a16="http://schemas.microsoft.com/office/drawing/2014/main" id="{23365C16-A45D-4D82-BE57-BF5E31A0D079}"/>
              </a:ext>
            </a:extLst>
          </p:cNvPr>
          <p:cNvSpPr/>
          <p:nvPr/>
        </p:nvSpPr>
        <p:spPr>
          <a:xfrm>
            <a:off x="8979177" y="5688453"/>
            <a:ext cx="2841856" cy="700920"/>
          </a:xfrm>
          <a:prstGeom prst="rect">
            <a:avLst/>
          </a:prstGeom>
          <a:solidFill>
            <a:schemeClr val="bg1"/>
          </a:solidFill>
          <a:ln>
            <a:solidFill>
              <a:srgbClr val="473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Session 1</a:t>
            </a:r>
          </a:p>
        </p:txBody>
      </p:sp>
    </p:spTree>
    <p:extLst>
      <p:ext uri="{BB962C8B-B14F-4D97-AF65-F5344CB8AC3E}">
        <p14:creationId xmlns:p14="http://schemas.microsoft.com/office/powerpoint/2010/main" val="2589122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5">
            <a:extLst>
              <a:ext uri="{FF2B5EF4-FFF2-40B4-BE49-F238E27FC236}">
                <a16:creationId xmlns:a16="http://schemas.microsoft.com/office/drawing/2014/main" id="{4A9F8392-15FD-B123-B73B-A3CB946407DE}"/>
              </a:ext>
            </a:extLst>
          </p:cNvPr>
          <p:cNvSpPr>
            <a:spLocks noGrp="1"/>
          </p:cNvSpPr>
          <p:nvPr>
            <p:ph sz="half" idx="1"/>
          </p:nvPr>
        </p:nvSpPr>
        <p:spPr>
          <a:xfrm>
            <a:off x="329184" y="2404872"/>
            <a:ext cx="11862816" cy="1645919"/>
          </a:xfrm>
        </p:spPr>
        <p:txBody>
          <a:bodyPr>
            <a:normAutofit fontScale="85000" lnSpcReduction="20000"/>
          </a:bodyPr>
          <a:lstStyle/>
          <a:p>
            <a:pPr marL="0" indent="0" algn="ctr" defTabSz="914400">
              <a:lnSpc>
                <a:spcPct val="110000"/>
              </a:lnSpc>
              <a:spcBef>
                <a:spcPct val="0"/>
              </a:spcBef>
              <a:spcAft>
                <a:spcPts val="600"/>
              </a:spcAft>
              <a:buNone/>
            </a:pPr>
            <a:r>
              <a:rPr lang="en-US" sz="5600" b="1" dirty="0">
                <a:solidFill>
                  <a:schemeClr val="bg1"/>
                </a:solidFill>
                <a:effectLst/>
                <a:latin typeface="+mj-lt"/>
                <a:ea typeface="+mj-ea"/>
                <a:cs typeface="+mj-cs"/>
              </a:rPr>
              <a:t>God’s </a:t>
            </a:r>
            <a:r>
              <a:rPr lang="en-US" sz="5600" b="1" dirty="0">
                <a:solidFill>
                  <a:schemeClr val="bg1"/>
                </a:solidFill>
                <a:latin typeface="+mj-lt"/>
                <a:ea typeface="+mj-ea"/>
                <a:cs typeface="+mj-cs"/>
              </a:rPr>
              <a:t>Care</a:t>
            </a:r>
            <a:endParaRPr lang="en-US" sz="5600" b="1" dirty="0">
              <a:solidFill>
                <a:schemeClr val="bg1"/>
              </a:solidFill>
              <a:effectLst/>
              <a:latin typeface="+mj-lt"/>
              <a:ea typeface="+mj-ea"/>
              <a:cs typeface="+mj-cs"/>
            </a:endParaRPr>
          </a:p>
          <a:p>
            <a:pPr marL="0" indent="0" algn="ctr" defTabSz="914400">
              <a:lnSpc>
                <a:spcPct val="110000"/>
              </a:lnSpc>
              <a:spcBef>
                <a:spcPct val="0"/>
              </a:spcBef>
              <a:spcAft>
                <a:spcPts val="600"/>
              </a:spcAft>
              <a:buNone/>
            </a:pPr>
            <a:r>
              <a:rPr lang="en-US" sz="5600" b="1" dirty="0">
                <a:solidFill>
                  <a:schemeClr val="bg1"/>
                </a:solidFill>
                <a:latin typeface="+mj-lt"/>
                <a:ea typeface="+mj-ea"/>
                <a:cs typeface="+mj-cs"/>
              </a:rPr>
              <a:t>(Psalm 23:1-6)</a:t>
            </a:r>
          </a:p>
          <a:p>
            <a:endParaRPr lang="en-US" dirty="0"/>
          </a:p>
        </p:txBody>
      </p:sp>
      <p:pic>
        <p:nvPicPr>
          <p:cNvPr id="3" name="Picture 2">
            <a:extLst>
              <a:ext uri="{FF2B5EF4-FFF2-40B4-BE49-F238E27FC236}">
                <a16:creationId xmlns:a16="http://schemas.microsoft.com/office/drawing/2014/main" id="{E283098D-4DF3-64EF-4DAF-75FEE4C0DA83}"/>
              </a:ext>
            </a:extLst>
          </p:cNvPr>
          <p:cNvPicPr>
            <a:picLocks noChangeAspect="1"/>
          </p:cNvPicPr>
          <p:nvPr/>
        </p:nvPicPr>
        <p:blipFill>
          <a:blip r:embed="rId3"/>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CE4AD425-6F82-7AA0-EFBD-D0FDC17F94A9}"/>
              </a:ext>
            </a:extLst>
          </p:cNvPr>
          <p:cNvPicPr>
            <a:picLocks noChangeAspect="1"/>
          </p:cNvPicPr>
          <p:nvPr/>
        </p:nvPicPr>
        <p:blipFill>
          <a:blip r:embed="rId4"/>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4ECD94B-54EF-25B4-BF36-3037DBEFD151}"/>
              </a:ext>
            </a:extLst>
          </p:cNvPr>
          <p:cNvSpPr txBox="1"/>
          <p:nvPr/>
        </p:nvSpPr>
        <p:spPr>
          <a:xfrm>
            <a:off x="1679743" y="2035026"/>
            <a:ext cx="8832514" cy="2787948"/>
          </a:xfrm>
          <a:prstGeom prst="rect">
            <a:avLst/>
          </a:prstGeom>
          <a:solidFill>
            <a:srgbClr val="2D4B49"/>
          </a:solidFill>
        </p:spPr>
        <p:txBody>
          <a:bodyPr vert="horz" lIns="91440" tIns="45720" rIns="91440" bIns="45720" rtlCol="0" anchor="b">
            <a:normAutofit fontScale="25000" lnSpcReduction="20000"/>
          </a:bodyPr>
          <a:lstStyle/>
          <a:p>
            <a:pPr algn="ctr" defTabSz="914400">
              <a:lnSpc>
                <a:spcPct val="110000"/>
              </a:lnSpc>
              <a:spcBef>
                <a:spcPct val="0"/>
              </a:spcBef>
              <a:spcAft>
                <a:spcPts val="600"/>
              </a:spcAft>
            </a:pPr>
            <a:endParaRPr lang="en-US" sz="6500" b="1" dirty="0">
              <a:solidFill>
                <a:srgbClr val="ECE7E4"/>
              </a:solidFill>
              <a:latin typeface="+mj-lt"/>
              <a:ea typeface="+mj-ea"/>
              <a:cs typeface="+mj-cs"/>
            </a:endParaRPr>
          </a:p>
          <a:p>
            <a:pPr algn="ctr" defTabSz="914400">
              <a:lnSpc>
                <a:spcPct val="110000"/>
              </a:lnSpc>
              <a:spcBef>
                <a:spcPct val="0"/>
              </a:spcBef>
              <a:spcAft>
                <a:spcPts val="600"/>
              </a:spcAft>
            </a:pPr>
            <a:endParaRPr lang="en-US" sz="38400" b="1" dirty="0">
              <a:solidFill>
                <a:srgbClr val="ECE7E4"/>
              </a:solidFill>
              <a:latin typeface="+mj-lt"/>
              <a:ea typeface="+mj-ea"/>
              <a:cs typeface="+mj-cs"/>
            </a:endParaRPr>
          </a:p>
          <a:p>
            <a:pPr algn="ctr" defTabSz="914400">
              <a:lnSpc>
                <a:spcPct val="110000"/>
              </a:lnSpc>
              <a:spcBef>
                <a:spcPct val="0"/>
              </a:spcBef>
              <a:spcAft>
                <a:spcPts val="600"/>
              </a:spcAft>
            </a:pPr>
            <a:endParaRPr lang="en-US" sz="38400" b="1" dirty="0">
              <a:solidFill>
                <a:srgbClr val="ECE7E4"/>
              </a:solidFill>
              <a:latin typeface="+mj-lt"/>
              <a:ea typeface="+mj-ea"/>
              <a:cs typeface="+mj-cs"/>
            </a:endParaRPr>
          </a:p>
          <a:p>
            <a:pPr algn="ctr" defTabSz="914400">
              <a:lnSpc>
                <a:spcPct val="110000"/>
              </a:lnSpc>
              <a:spcBef>
                <a:spcPct val="0"/>
              </a:spcBef>
              <a:spcAft>
                <a:spcPts val="600"/>
              </a:spcAft>
            </a:pPr>
            <a:r>
              <a:rPr lang="en-US" sz="38400" b="1" dirty="0">
                <a:solidFill>
                  <a:srgbClr val="ECE7E4"/>
                </a:solidFill>
                <a:latin typeface="+mj-lt"/>
                <a:ea typeface="+mj-ea"/>
                <a:cs typeface="+mj-cs"/>
              </a:rPr>
              <a:t>MAIN IDEA:</a:t>
            </a:r>
            <a:endParaRPr lang="en-US" sz="21600" b="1" i="1" dirty="0">
              <a:solidFill>
                <a:srgbClr val="ECE7E4"/>
              </a:solidFill>
              <a:latin typeface="+mj-lt"/>
              <a:ea typeface="+mj-ea"/>
              <a:cs typeface="+mj-cs"/>
            </a:endParaRPr>
          </a:p>
          <a:p>
            <a:pPr algn="ctr" defTabSz="914400">
              <a:lnSpc>
                <a:spcPct val="110000"/>
              </a:lnSpc>
              <a:spcBef>
                <a:spcPct val="0"/>
              </a:spcBef>
              <a:spcAft>
                <a:spcPts val="600"/>
              </a:spcAft>
            </a:pPr>
            <a:r>
              <a:rPr lang="en-US" sz="14400" b="1" i="1" dirty="0"/>
              <a:t>The gospel alone has the power to remove </a:t>
            </a:r>
          </a:p>
          <a:p>
            <a:pPr algn="ctr"/>
            <a:r>
              <a:rPr lang="en-US" sz="14400" b="1" i="1" dirty="0"/>
              <a:t>the guilt of humanity’s sin.</a:t>
            </a:r>
            <a:endParaRPr lang="en-US" sz="13500" b="1" dirty="0">
              <a:solidFill>
                <a:srgbClr val="ECE7E4"/>
              </a:solidFill>
              <a:latin typeface="+mj-lt"/>
              <a:ea typeface="+mj-ea"/>
              <a:cs typeface="+mj-cs"/>
            </a:endParaRPr>
          </a:p>
        </p:txBody>
      </p:sp>
    </p:spTree>
    <p:extLst>
      <p:ext uri="{BB962C8B-B14F-4D97-AF65-F5344CB8AC3E}">
        <p14:creationId xmlns:p14="http://schemas.microsoft.com/office/powerpoint/2010/main" val="3362112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049BA359-5A4E-9693-169C-854609D5546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9A69AB-1406-D851-C588-6B97D8B7F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106CEB25-A833-2389-E654-67459A8E6AE4}"/>
              </a:ext>
            </a:extLst>
          </p:cNvPr>
          <p:cNvPicPr>
            <a:picLocks noGrp="1" noChangeAspect="1"/>
          </p:cNvPicPr>
          <p:nvPr>
            <p:ph sz="half" idx="1"/>
          </p:nvPr>
        </p:nvPicPr>
        <p:blipFill>
          <a:blip r:embed="rId4"/>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D4B066E5-20CC-87F7-20EA-E870A98C5C7C}"/>
              </a:ext>
            </a:extLst>
          </p:cNvPr>
          <p:cNvPicPr>
            <a:picLocks noChangeAspect="1"/>
          </p:cNvPicPr>
          <p:nvPr/>
        </p:nvPicPr>
        <p:blipFill>
          <a:blip r:embed="rId5"/>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962B35A-9982-5708-2DF1-68E980543EBF}"/>
              </a:ext>
            </a:extLst>
          </p:cNvPr>
          <p:cNvSpPr txBox="1"/>
          <p:nvPr/>
        </p:nvSpPr>
        <p:spPr>
          <a:xfrm>
            <a:off x="356617" y="356616"/>
            <a:ext cx="9275755" cy="2677656"/>
          </a:xfrm>
          <a:prstGeom prst="rect">
            <a:avLst/>
          </a:prstGeom>
          <a:noFill/>
        </p:spPr>
        <p:txBody>
          <a:bodyPr wrap="square">
            <a:spAutoFit/>
          </a:bodyPr>
          <a:lstStyle/>
          <a:p>
            <a:pPr marL="0" marR="0">
              <a:spcBef>
                <a:spcPts val="0"/>
              </a:spcBef>
              <a:spcAft>
                <a:spcPts val="0"/>
              </a:spcAft>
            </a:pPr>
            <a:r>
              <a:rPr lang="en-US" sz="2800" b="1" i="1" dirty="0">
                <a:solidFill>
                  <a:schemeClr val="bg1"/>
                </a:solidFill>
                <a:effectLst/>
                <a:latin typeface="Gotham" panose="02000604040000020004" pitchFamily="2" charset="0"/>
                <a:ea typeface="Calibri" panose="020F0502020204030204" pitchFamily="34" charset="0"/>
                <a:cs typeface="Times New Roman" panose="02020603050405020304" pitchFamily="18" charset="0"/>
              </a:rPr>
              <a:t>Introduction</a:t>
            </a:r>
            <a:endParaRPr lang="en-US" sz="2800" b="1" i="1" dirty="0">
              <a:solidFill>
                <a:schemeClr val="bg1"/>
              </a:solidFill>
              <a:effectLst/>
              <a:latin typeface="Gotham Light" pitchFamily="50" charset="0"/>
              <a:ea typeface="Calibri" panose="020F0502020204030204" pitchFamily="34" charset="0"/>
              <a:cs typeface="Times New Roman" panose="02020603050405020304" pitchFamily="18" charset="0"/>
            </a:endParaRPr>
          </a:p>
          <a:p>
            <a:pPr algn="l"/>
            <a:endParaRPr lang="en-US" sz="2800" b="1" i="1" dirty="0">
              <a:solidFill>
                <a:schemeClr val="bg1"/>
              </a:solidFill>
              <a:latin typeface="DIN-Bold"/>
            </a:endParaRPr>
          </a:p>
          <a:p>
            <a:pPr algn="l"/>
            <a:endParaRPr lang="en-US" sz="2800" b="1"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rPr>
              <a:t>What’s a memorable good news moment you’ve had? How did it affect you? </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1690716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DE37400C-D309-AAF4-31B8-2FDCD45D8D2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EF3BE6-BB25-4A89-8BFC-6A2EFF454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a:extLst>
              <a:ext uri="{FF2B5EF4-FFF2-40B4-BE49-F238E27FC236}">
                <a16:creationId xmlns:a16="http://schemas.microsoft.com/office/drawing/2014/main" id="{83E0F8DA-321A-C223-200A-49934D0F790B}"/>
              </a:ext>
            </a:extLst>
          </p:cNvPr>
          <p:cNvPicPr>
            <a:picLocks noGrp="1" noChangeAspect="1"/>
          </p:cNvPicPr>
          <p:nvPr>
            <p:ph sz="half" idx="1"/>
          </p:nvPr>
        </p:nvPicPr>
        <p:blipFill>
          <a:blip r:embed="rId4"/>
          <a:stretch>
            <a:fillRect/>
          </a:stretch>
        </p:blipFill>
        <p:spPr>
          <a:xfrm>
            <a:off x="1" y="0"/>
            <a:ext cx="12191999" cy="6858000"/>
          </a:xfrm>
          <a:prstGeom prst="rect">
            <a:avLst/>
          </a:prstGeom>
        </p:spPr>
      </p:pic>
      <p:sp>
        <p:nvSpPr>
          <p:cNvPr id="2" name="TextBox 1">
            <a:extLst>
              <a:ext uri="{FF2B5EF4-FFF2-40B4-BE49-F238E27FC236}">
                <a16:creationId xmlns:a16="http://schemas.microsoft.com/office/drawing/2014/main" id="{1D5D28D4-93F7-2057-BD12-CC639A5DA50C}"/>
              </a:ext>
            </a:extLst>
          </p:cNvPr>
          <p:cNvSpPr txBox="1"/>
          <p:nvPr/>
        </p:nvSpPr>
        <p:spPr>
          <a:xfrm>
            <a:off x="1386119" y="446935"/>
            <a:ext cx="9419761" cy="646331"/>
          </a:xfrm>
          <a:prstGeom prst="rect">
            <a:avLst/>
          </a:prstGeom>
          <a:noFill/>
        </p:spPr>
        <p:txBody>
          <a:bodyPr wrap="square">
            <a:spAutoFit/>
          </a:bodyPr>
          <a:lstStyle/>
          <a:p>
            <a:pPr algn="ctr"/>
            <a:r>
              <a:rPr lang="en-US" sz="3600" b="1" dirty="0">
                <a:solidFill>
                  <a:schemeClr val="bg1"/>
                </a:solidFill>
                <a:latin typeface="Gotham" panose="02000604040000020004" pitchFamily="2" charset="0"/>
              </a:rPr>
              <a:t>Called</a:t>
            </a:r>
          </a:p>
        </p:txBody>
      </p:sp>
      <p:sp>
        <p:nvSpPr>
          <p:cNvPr id="3" name="TextBox 2">
            <a:extLst>
              <a:ext uri="{FF2B5EF4-FFF2-40B4-BE49-F238E27FC236}">
                <a16:creationId xmlns:a16="http://schemas.microsoft.com/office/drawing/2014/main" id="{50CF3E2E-13CF-9FEE-DF54-E6D5371E0C0C}"/>
              </a:ext>
            </a:extLst>
          </p:cNvPr>
          <p:cNvSpPr txBox="1"/>
          <p:nvPr/>
        </p:nvSpPr>
        <p:spPr>
          <a:xfrm>
            <a:off x="1695635" y="2057400"/>
            <a:ext cx="9419761" cy="1384995"/>
          </a:xfrm>
          <a:prstGeom prst="rect">
            <a:avLst/>
          </a:prstGeom>
          <a:noFill/>
        </p:spPr>
        <p:txBody>
          <a:bodyPr wrap="square">
            <a:spAutoFit/>
          </a:bodyPr>
          <a:lstStyle/>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Gospel Power (Romans 1:13-17)</a:t>
            </a:r>
          </a:p>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Divine Revelation (Romans 1:18-20)</a:t>
            </a:r>
          </a:p>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Worthless Thinking (Romans 1:21-25)</a:t>
            </a:r>
          </a:p>
        </p:txBody>
      </p:sp>
    </p:spTree>
    <p:extLst>
      <p:ext uri="{BB962C8B-B14F-4D97-AF65-F5344CB8AC3E}">
        <p14:creationId xmlns:p14="http://schemas.microsoft.com/office/powerpoint/2010/main" val="1645723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87204-EE03-A8C4-8453-DE39569C78A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D1727EF-187C-F6DF-9074-BD86D56AD407}"/>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20E690D-A6E6-C7EF-8251-DA9BAABF8563}"/>
              </a:ext>
            </a:extLst>
          </p:cNvPr>
          <p:cNvSpPr txBox="1"/>
          <p:nvPr/>
        </p:nvSpPr>
        <p:spPr>
          <a:xfrm>
            <a:off x="664024" y="366623"/>
            <a:ext cx="9238512" cy="5878532"/>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Gospel Power (Romans 1:13-17)</a:t>
            </a:r>
          </a:p>
          <a:p>
            <a:pPr algn="l">
              <a:buNone/>
            </a:pPr>
            <a:endParaRPr lang="en-US" b="1" i="0" baseline="30000" dirty="0">
              <a:solidFill>
                <a:srgbClr val="000000"/>
              </a:solidFill>
              <a:effectLst/>
              <a:latin typeface="system-ui"/>
            </a:endParaRPr>
          </a:p>
          <a:p>
            <a:pPr indent="0" algn="l">
              <a:buNone/>
            </a:pPr>
            <a:r>
              <a:rPr lang="en-US" sz="2800" b="1" i="0" baseline="30000" dirty="0">
                <a:solidFill>
                  <a:srgbClr val="000000"/>
                </a:solidFill>
                <a:effectLst/>
                <a:latin typeface="Calibri" panose="020F0502020204030204" pitchFamily="34" charset="0"/>
                <a:cs typeface="Calibri" panose="020F0502020204030204" pitchFamily="34" charset="0"/>
              </a:rPr>
              <a:t>13 </a:t>
            </a:r>
            <a:r>
              <a:rPr lang="en-US" sz="2800" b="0" i="0" dirty="0">
                <a:solidFill>
                  <a:srgbClr val="000000"/>
                </a:solidFill>
                <a:effectLst/>
                <a:latin typeface="Calibri" panose="020F0502020204030204" pitchFamily="34" charset="0"/>
                <a:cs typeface="Calibri" panose="020F0502020204030204" pitchFamily="34" charset="0"/>
              </a:rPr>
              <a:t>Now I don’t want you to be unaware, brothers and sisters, that I often planned to come to you (but was prevented until now) in order that I might have a fruitful ministry among you, just as I have had among the rest of the Gentiles. </a:t>
            </a:r>
          </a:p>
          <a:p>
            <a:pPr indent="0" algn="l">
              <a:buNone/>
            </a:pPr>
            <a:endParaRPr lang="en-US" sz="2800" baseline="30000" dirty="0">
              <a:solidFill>
                <a:srgbClr val="000000"/>
              </a:solidFill>
              <a:latin typeface="Calibri" panose="020F0502020204030204" pitchFamily="34" charset="0"/>
              <a:cs typeface="Calibri" panose="020F0502020204030204" pitchFamily="34" charset="0"/>
            </a:endParaRPr>
          </a:p>
          <a:p>
            <a:pPr indent="0" algn="l">
              <a:buNone/>
            </a:pPr>
            <a:r>
              <a:rPr lang="en-US" sz="2800" b="1" i="0" baseline="30000" dirty="0">
                <a:solidFill>
                  <a:srgbClr val="000000"/>
                </a:solidFill>
                <a:effectLst/>
                <a:latin typeface="Calibri" panose="020F0502020204030204" pitchFamily="34" charset="0"/>
                <a:cs typeface="Calibri" panose="020F0502020204030204" pitchFamily="34" charset="0"/>
              </a:rPr>
              <a:t>14 </a:t>
            </a:r>
            <a:r>
              <a:rPr lang="en-US" sz="2800" b="0" i="0" dirty="0">
                <a:solidFill>
                  <a:srgbClr val="000000"/>
                </a:solidFill>
                <a:effectLst/>
                <a:latin typeface="Calibri" panose="020F0502020204030204" pitchFamily="34" charset="0"/>
                <a:cs typeface="Calibri" panose="020F0502020204030204" pitchFamily="34" charset="0"/>
              </a:rPr>
              <a:t>I am obligated both to Greeks and barbarians, both to the wise and the foolish. </a:t>
            </a:r>
            <a:r>
              <a:rPr lang="en-US" sz="2800" b="1" i="0" baseline="30000" dirty="0">
                <a:solidFill>
                  <a:srgbClr val="000000"/>
                </a:solidFill>
                <a:effectLst/>
                <a:latin typeface="Calibri" panose="020F0502020204030204" pitchFamily="34" charset="0"/>
                <a:cs typeface="Calibri" panose="020F0502020204030204" pitchFamily="34" charset="0"/>
              </a:rPr>
              <a:t>15 </a:t>
            </a:r>
            <a:r>
              <a:rPr lang="en-US" sz="2800" b="0" i="0" dirty="0">
                <a:solidFill>
                  <a:srgbClr val="000000"/>
                </a:solidFill>
                <a:effectLst/>
                <a:latin typeface="Calibri" panose="020F0502020204030204" pitchFamily="34" charset="0"/>
                <a:cs typeface="Calibri" panose="020F0502020204030204" pitchFamily="34" charset="0"/>
              </a:rPr>
              <a:t>So I am eager to preach the gospel to you also who are in Rome.</a:t>
            </a:r>
          </a:p>
          <a:p>
            <a:pPr indent="0" algn="l">
              <a:buNone/>
            </a:pPr>
            <a:endParaRPr lang="en-US" sz="2800" b="1" i="0" baseline="30000" dirty="0">
              <a:solidFill>
                <a:srgbClr val="000000"/>
              </a:solidFill>
              <a:effectLst/>
              <a:latin typeface="Calibri" panose="020F0502020204030204" pitchFamily="34" charset="0"/>
              <a:cs typeface="Calibri" panose="020F0502020204030204" pitchFamily="34" charset="0"/>
            </a:endParaRPr>
          </a:p>
          <a:p>
            <a:pPr indent="0" algn="l">
              <a:buNone/>
            </a:pPr>
            <a:r>
              <a:rPr lang="en-US" sz="2800" b="1" i="0" baseline="30000" dirty="0">
                <a:solidFill>
                  <a:srgbClr val="000000"/>
                </a:solidFill>
                <a:effectLst/>
                <a:latin typeface="Calibri" panose="020F0502020204030204" pitchFamily="34" charset="0"/>
                <a:cs typeface="Calibri" panose="020F0502020204030204" pitchFamily="34" charset="0"/>
              </a:rPr>
              <a:t>16 </a:t>
            </a:r>
            <a:r>
              <a:rPr lang="en-US" sz="2800" b="0" i="0" dirty="0">
                <a:solidFill>
                  <a:srgbClr val="000000"/>
                </a:solidFill>
                <a:effectLst/>
                <a:latin typeface="Calibri" panose="020F0502020204030204" pitchFamily="34" charset="0"/>
                <a:cs typeface="Calibri" panose="020F0502020204030204" pitchFamily="34" charset="0"/>
              </a:rPr>
              <a:t>For I am not ashamed of the gospel,</a:t>
            </a:r>
            <a:r>
              <a:rPr lang="en-US" sz="2800" baseline="30000" dirty="0">
                <a:solidFill>
                  <a:srgbClr val="000000"/>
                </a:solidFill>
                <a:latin typeface="Calibri" panose="020F0502020204030204" pitchFamily="34" charset="0"/>
                <a:cs typeface="Calibri" panose="020F0502020204030204" pitchFamily="34" charset="0"/>
              </a:rPr>
              <a:t> </a:t>
            </a:r>
            <a:r>
              <a:rPr lang="en-US" sz="2800" b="0" i="0" dirty="0">
                <a:solidFill>
                  <a:srgbClr val="000000"/>
                </a:solidFill>
                <a:effectLst/>
                <a:latin typeface="Calibri" panose="020F0502020204030204" pitchFamily="34" charset="0"/>
                <a:cs typeface="Calibri" panose="020F0502020204030204" pitchFamily="34" charset="0"/>
              </a:rPr>
              <a:t>because it is the power of God for salvation to everyone who believes, first to the Jew, and also to the Greek. </a:t>
            </a:r>
          </a:p>
          <a:p>
            <a:endParaRPr lang="en-US" sz="2800" b="1" baseline="30000" dirty="0">
              <a:solidFill>
                <a:schemeClr val="bg1"/>
              </a:solidFill>
            </a:endParaRPr>
          </a:p>
        </p:txBody>
      </p:sp>
    </p:spTree>
    <p:extLst>
      <p:ext uri="{BB962C8B-B14F-4D97-AF65-F5344CB8AC3E}">
        <p14:creationId xmlns:p14="http://schemas.microsoft.com/office/powerpoint/2010/main" val="3738536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0C592-662C-675A-CA08-1444280D05F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D408AB4-14D9-4266-4EDB-547D0A31BDD6}"/>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6D9E6DF0-E469-4649-C46B-A202BD6B0A92}"/>
              </a:ext>
            </a:extLst>
          </p:cNvPr>
          <p:cNvSpPr txBox="1"/>
          <p:nvPr/>
        </p:nvSpPr>
        <p:spPr>
          <a:xfrm>
            <a:off x="664024" y="366623"/>
            <a:ext cx="9238512" cy="2144177"/>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Gospel Power (Romans 1:13-17)</a:t>
            </a:r>
          </a:p>
          <a:p>
            <a:pPr algn="l">
              <a:buNone/>
            </a:pPr>
            <a:endParaRPr lang="en-US" b="1" i="0" baseline="30000" dirty="0">
              <a:solidFill>
                <a:srgbClr val="000000"/>
              </a:solidFill>
              <a:effectLst/>
              <a:latin typeface="system-ui"/>
            </a:endParaRPr>
          </a:p>
          <a:p>
            <a:pPr indent="0" algn="l">
              <a:buNone/>
            </a:pPr>
            <a:endParaRPr lang="en-US" sz="2800" baseline="30000" dirty="0">
              <a:solidFill>
                <a:srgbClr val="000000"/>
              </a:solidFill>
              <a:latin typeface="Calibri" panose="020F0502020204030204" pitchFamily="34" charset="0"/>
              <a:cs typeface="Calibri" panose="020F0502020204030204" pitchFamily="34" charset="0"/>
            </a:endParaRPr>
          </a:p>
          <a:p>
            <a:pPr indent="0" algn="l">
              <a:buNone/>
            </a:pPr>
            <a:r>
              <a:rPr lang="en-US" sz="2800" b="1" i="0" baseline="30000" dirty="0">
                <a:solidFill>
                  <a:srgbClr val="000000"/>
                </a:solidFill>
                <a:effectLst/>
                <a:latin typeface="Calibri" panose="020F0502020204030204" pitchFamily="34" charset="0"/>
                <a:cs typeface="Calibri" panose="020F0502020204030204" pitchFamily="34" charset="0"/>
              </a:rPr>
              <a:t>17 </a:t>
            </a:r>
            <a:r>
              <a:rPr lang="en-US" sz="2800" b="0" i="0" dirty="0">
                <a:solidFill>
                  <a:srgbClr val="000000"/>
                </a:solidFill>
                <a:effectLst/>
                <a:latin typeface="Calibri" panose="020F0502020204030204" pitchFamily="34" charset="0"/>
                <a:cs typeface="Calibri" panose="020F0502020204030204" pitchFamily="34" charset="0"/>
              </a:rPr>
              <a:t>For in it the righteousness of God is revealed from faith to faith, just as it is written: </a:t>
            </a:r>
            <a:r>
              <a:rPr lang="en-US" sz="2800" b="1" i="0" dirty="0">
                <a:solidFill>
                  <a:srgbClr val="000000"/>
                </a:solidFill>
                <a:effectLst/>
                <a:latin typeface="Calibri" panose="020F0502020204030204" pitchFamily="34" charset="0"/>
                <a:cs typeface="Calibri" panose="020F0502020204030204" pitchFamily="34" charset="0"/>
              </a:rPr>
              <a:t>The righteous will live by faith.</a:t>
            </a:r>
            <a:endParaRPr lang="en-US" sz="2800" b="0" i="0" dirty="0">
              <a:solidFill>
                <a:srgbClr val="000000"/>
              </a:solidFill>
              <a:effectLst/>
              <a:latin typeface="Calibri" panose="020F0502020204030204" pitchFamily="34" charset="0"/>
              <a:cs typeface="Calibri" panose="020F0502020204030204" pitchFamily="34" charset="0"/>
            </a:endParaRPr>
          </a:p>
          <a:p>
            <a:endParaRPr lang="en-US" sz="2800" b="1" baseline="30000" dirty="0">
              <a:solidFill>
                <a:schemeClr val="bg1"/>
              </a:solidFill>
            </a:endParaRPr>
          </a:p>
        </p:txBody>
      </p:sp>
    </p:spTree>
    <p:extLst>
      <p:ext uri="{BB962C8B-B14F-4D97-AF65-F5344CB8AC3E}">
        <p14:creationId xmlns:p14="http://schemas.microsoft.com/office/powerpoint/2010/main" val="2871712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9576CD1E-6625-2B39-18EE-DCE81A1A2E0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9557E31-EAED-D220-0112-37FEE32CFE5B}"/>
              </a:ext>
            </a:extLst>
          </p:cNvPr>
          <p:cNvPicPr>
            <a:picLocks noChangeAspect="1"/>
          </p:cNvPicPr>
          <p:nvPr/>
        </p:nvPicPr>
        <p:blipFill>
          <a:blip r:embed="rId4"/>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9CC543D5-9791-3A20-5497-55988A0C3DEF}"/>
              </a:ext>
            </a:extLst>
          </p:cNvPr>
          <p:cNvSpPr txBox="1"/>
          <p:nvPr/>
        </p:nvSpPr>
        <p:spPr>
          <a:xfrm>
            <a:off x="664022" y="360673"/>
            <a:ext cx="8542323" cy="5119350"/>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Gospel Power (Romans 1:13-17)</a:t>
            </a:r>
          </a:p>
          <a:p>
            <a:pPr algn="l">
              <a:buNone/>
            </a:pPr>
            <a:endParaRPr lang="en-US" sz="2800" b="1" i="0" baseline="30000" dirty="0">
              <a:solidFill>
                <a:srgbClr val="000000"/>
              </a:solidFill>
              <a:effectLst/>
              <a:latin typeface="system-ui"/>
            </a:endParaRPr>
          </a:p>
          <a:p>
            <a:r>
              <a:rPr lang="en-US" sz="2800" b="1" i="1" dirty="0">
                <a:solidFill>
                  <a:schemeClr val="bg1"/>
                </a:solidFill>
                <a:latin typeface="DIN-Bold"/>
              </a:rPr>
              <a:t>Believers seek opportunities to share the gospel’s power with those who need it.</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When have you been eager to visit someone? What sparked that enthusiasm? </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does remembering that the gospel is “the power of God for salvation” change your confidence in sharing it?</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479040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D2821-9CCF-BE6A-41C0-836955CA78C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D556ADB-8AD6-DCED-41E7-9E7F72D68A7D}"/>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8AFBF28-75FF-5266-7DC1-83AA678D993A}"/>
              </a:ext>
            </a:extLst>
          </p:cNvPr>
          <p:cNvSpPr txBox="1"/>
          <p:nvPr/>
        </p:nvSpPr>
        <p:spPr>
          <a:xfrm>
            <a:off x="664024" y="366623"/>
            <a:ext cx="9238512" cy="5262979"/>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Divine Revelation (Romans 1:18-20)</a:t>
            </a:r>
          </a:p>
          <a:p>
            <a:pPr algn="l">
              <a:buNone/>
            </a:pPr>
            <a:endParaRPr lang="en-US" sz="2800" b="1" i="0" baseline="30000" dirty="0">
              <a:solidFill>
                <a:schemeClr val="bg1"/>
              </a:solidFill>
              <a:effectLst/>
              <a:latin typeface="Calibri" panose="020F0502020204030204" pitchFamily="34" charset="0"/>
              <a:cs typeface="Calibri" panose="020F0502020204030204" pitchFamily="34" charset="0"/>
            </a:endParaRPr>
          </a:p>
          <a:p>
            <a:r>
              <a:rPr lang="en-US" sz="2800" b="1" baseline="30000" dirty="0">
                <a:solidFill>
                  <a:schemeClr val="bg1"/>
                </a:solidFill>
                <a:latin typeface="Calibri" panose="020F0502020204030204" pitchFamily="34" charset="0"/>
                <a:cs typeface="Calibri" panose="020F0502020204030204" pitchFamily="34" charset="0"/>
              </a:rPr>
              <a:t>18 </a:t>
            </a:r>
            <a:r>
              <a:rPr lang="en-US" sz="2800" dirty="0">
                <a:solidFill>
                  <a:schemeClr val="bg1"/>
                </a:solidFill>
                <a:latin typeface="Calibri" panose="020F0502020204030204" pitchFamily="34" charset="0"/>
                <a:cs typeface="Calibri" panose="020F0502020204030204" pitchFamily="34" charset="0"/>
              </a:rPr>
              <a:t>For God’s wrath is revealed from heaven against all godlessness and unrighteousness of people who by their unrighteousness suppress the truth, </a:t>
            </a:r>
          </a:p>
          <a:p>
            <a:endParaRPr lang="en-US" sz="2800" b="1" baseline="30000" dirty="0">
              <a:solidFill>
                <a:schemeClr val="bg1"/>
              </a:solidFill>
              <a:latin typeface="Calibri" panose="020F0502020204030204" pitchFamily="34" charset="0"/>
              <a:cs typeface="Calibri" panose="020F0502020204030204" pitchFamily="34" charset="0"/>
            </a:endParaRPr>
          </a:p>
          <a:p>
            <a:r>
              <a:rPr lang="en-US" sz="2800" b="1" baseline="30000" dirty="0">
                <a:solidFill>
                  <a:schemeClr val="bg1"/>
                </a:solidFill>
                <a:latin typeface="Calibri" panose="020F0502020204030204" pitchFamily="34" charset="0"/>
                <a:cs typeface="Calibri" panose="020F0502020204030204" pitchFamily="34" charset="0"/>
              </a:rPr>
              <a:t>19 </a:t>
            </a:r>
            <a:r>
              <a:rPr lang="en-US" sz="2800" dirty="0">
                <a:solidFill>
                  <a:schemeClr val="bg1"/>
                </a:solidFill>
                <a:latin typeface="Calibri" panose="020F0502020204030204" pitchFamily="34" charset="0"/>
                <a:cs typeface="Calibri" panose="020F0502020204030204" pitchFamily="34" charset="0"/>
              </a:rPr>
              <a:t>since what can be known</a:t>
            </a:r>
            <a:r>
              <a:rPr lang="en-US" sz="2800" baseline="30000" dirty="0">
                <a:solidFill>
                  <a:schemeClr val="bg1"/>
                </a:solidFill>
                <a:latin typeface="Calibri" panose="020F0502020204030204" pitchFamily="34" charset="0"/>
                <a:cs typeface="Calibri" panose="020F0502020204030204" pitchFamily="34" charset="0"/>
              </a:rPr>
              <a:t> </a:t>
            </a:r>
            <a:r>
              <a:rPr lang="en-US" sz="2800" dirty="0">
                <a:solidFill>
                  <a:schemeClr val="bg1"/>
                </a:solidFill>
                <a:latin typeface="Calibri" panose="020F0502020204030204" pitchFamily="34" charset="0"/>
                <a:cs typeface="Calibri" panose="020F0502020204030204" pitchFamily="34" charset="0"/>
              </a:rPr>
              <a:t>about God is evident among them, because God has shown it to them. </a:t>
            </a:r>
          </a:p>
          <a:p>
            <a:endParaRPr lang="en-US" sz="2800" b="1" baseline="30000" dirty="0">
              <a:solidFill>
                <a:schemeClr val="bg1"/>
              </a:solidFill>
              <a:latin typeface="Calibri" panose="020F0502020204030204" pitchFamily="34" charset="0"/>
              <a:cs typeface="Calibri" panose="020F0502020204030204" pitchFamily="34" charset="0"/>
            </a:endParaRPr>
          </a:p>
          <a:p>
            <a:r>
              <a:rPr lang="en-US" sz="2800" b="1" baseline="30000" dirty="0">
                <a:solidFill>
                  <a:schemeClr val="bg1"/>
                </a:solidFill>
                <a:latin typeface="Calibri" panose="020F0502020204030204" pitchFamily="34" charset="0"/>
                <a:cs typeface="Calibri" panose="020F0502020204030204" pitchFamily="34" charset="0"/>
              </a:rPr>
              <a:t>20 </a:t>
            </a:r>
            <a:r>
              <a:rPr lang="en-US" sz="2800" dirty="0">
                <a:solidFill>
                  <a:schemeClr val="bg1"/>
                </a:solidFill>
                <a:latin typeface="Calibri" panose="020F0502020204030204" pitchFamily="34" charset="0"/>
                <a:cs typeface="Calibri" panose="020F0502020204030204" pitchFamily="34" charset="0"/>
              </a:rPr>
              <a:t>For his invisible attributes, that is, his eternal power and divine nature, have been clearly seen since the creation of the world, being understood through what he has made. As a result, people are without excuse. </a:t>
            </a:r>
          </a:p>
        </p:txBody>
      </p:sp>
    </p:spTree>
    <p:extLst>
      <p:ext uri="{BB962C8B-B14F-4D97-AF65-F5344CB8AC3E}">
        <p14:creationId xmlns:p14="http://schemas.microsoft.com/office/powerpoint/2010/main" val="1762068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DE420E7F-E561-068A-0EDC-5CAFCFC175C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2BD5E82-6977-7049-13C3-EE3482EF9E74}"/>
              </a:ext>
            </a:extLst>
          </p:cNvPr>
          <p:cNvPicPr>
            <a:picLocks noChangeAspect="1"/>
          </p:cNvPicPr>
          <p:nvPr/>
        </p:nvPicPr>
        <p:blipFill>
          <a:blip r:embed="rId4"/>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D85BDC77-E5E6-46A1-6100-F6327BFF7012}"/>
              </a:ext>
            </a:extLst>
          </p:cNvPr>
          <p:cNvSpPr txBox="1"/>
          <p:nvPr/>
        </p:nvSpPr>
        <p:spPr>
          <a:xfrm>
            <a:off x="664022" y="360673"/>
            <a:ext cx="8542323" cy="4688463"/>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Divine Revelation (Romans 1:18-20)</a:t>
            </a:r>
          </a:p>
          <a:p>
            <a:endParaRPr lang="en-US" sz="2800" b="1" i="0" baseline="30000" dirty="0">
              <a:solidFill>
                <a:srgbClr val="000000"/>
              </a:solidFill>
              <a:effectLst/>
              <a:latin typeface="system-ui"/>
            </a:endParaRPr>
          </a:p>
          <a:p>
            <a:r>
              <a:rPr lang="en-US" sz="2800" b="1" i="1" dirty="0">
                <a:solidFill>
                  <a:schemeClr val="bg1"/>
                </a:solidFill>
                <a:latin typeface="DIN-Bold"/>
              </a:rPr>
              <a:t>We can point others toward God through what He has revealed in His creation.</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What is the difference between human anger and God’s wrath?</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What does creation teach us about God’s attributes?</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3099779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E4C85-C895-2C4B-D189-CDE9E577582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9AA3C88-6D46-6B87-0989-B54C04424794}"/>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D62FAD28-958C-673F-804F-A7194DF64BEE}"/>
              </a:ext>
            </a:extLst>
          </p:cNvPr>
          <p:cNvSpPr txBox="1"/>
          <p:nvPr/>
        </p:nvSpPr>
        <p:spPr>
          <a:xfrm>
            <a:off x="664024" y="366623"/>
            <a:ext cx="9238512" cy="5734903"/>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Worthless Thinking (Romans 1:21-25)</a:t>
            </a:r>
          </a:p>
          <a:p>
            <a:pPr algn="l">
              <a:buNone/>
            </a:pPr>
            <a:endParaRPr lang="en-US" b="1" i="0" baseline="30000" dirty="0">
              <a:solidFill>
                <a:srgbClr val="000000"/>
              </a:solidFill>
              <a:effectLst/>
              <a:latin typeface="system-ui"/>
            </a:endParaRPr>
          </a:p>
          <a:p>
            <a:pPr indent="0" algn="l">
              <a:buNone/>
            </a:pPr>
            <a:r>
              <a:rPr lang="en-US" sz="2800" b="1" i="0" baseline="30000" dirty="0">
                <a:solidFill>
                  <a:srgbClr val="000000"/>
                </a:solidFill>
                <a:effectLst/>
              </a:rPr>
              <a:t>21 </a:t>
            </a:r>
            <a:r>
              <a:rPr lang="en-US" sz="2800" b="0" i="0" dirty="0">
                <a:solidFill>
                  <a:srgbClr val="000000"/>
                </a:solidFill>
                <a:effectLst/>
              </a:rPr>
              <a:t>For though they knew God, they did not glorify him as God or show gratitude. Instead, their thinking became worthless, and their senseless hearts were darkened. </a:t>
            </a:r>
          </a:p>
          <a:p>
            <a:pPr indent="0" algn="l">
              <a:buNone/>
            </a:pPr>
            <a:endParaRPr lang="en-US" sz="2800" baseline="30000" dirty="0">
              <a:solidFill>
                <a:srgbClr val="000000"/>
              </a:solidFill>
            </a:endParaRPr>
          </a:p>
          <a:p>
            <a:pPr indent="0" algn="l">
              <a:buNone/>
            </a:pPr>
            <a:r>
              <a:rPr lang="en-US" sz="2800" b="1" i="0" baseline="30000" dirty="0">
                <a:solidFill>
                  <a:srgbClr val="000000"/>
                </a:solidFill>
                <a:effectLst/>
              </a:rPr>
              <a:t>22 </a:t>
            </a:r>
            <a:r>
              <a:rPr lang="en-US" sz="2800" b="0" i="0" dirty="0">
                <a:solidFill>
                  <a:srgbClr val="000000"/>
                </a:solidFill>
                <a:effectLst/>
              </a:rPr>
              <a:t>Claiming to be wise, they became fools </a:t>
            </a:r>
          </a:p>
          <a:p>
            <a:pPr indent="0" algn="l">
              <a:buNone/>
            </a:pPr>
            <a:endParaRPr lang="en-US" sz="2800" baseline="30000" dirty="0">
              <a:solidFill>
                <a:srgbClr val="000000"/>
              </a:solidFill>
            </a:endParaRPr>
          </a:p>
          <a:p>
            <a:pPr indent="0" algn="l">
              <a:buNone/>
            </a:pPr>
            <a:r>
              <a:rPr lang="en-US" sz="2800" b="1" i="0" baseline="30000" dirty="0">
                <a:solidFill>
                  <a:srgbClr val="000000"/>
                </a:solidFill>
                <a:effectLst/>
              </a:rPr>
              <a:t>23 </a:t>
            </a:r>
            <a:r>
              <a:rPr lang="en-US" sz="2800" b="0" i="0" dirty="0">
                <a:solidFill>
                  <a:srgbClr val="000000"/>
                </a:solidFill>
                <a:effectLst/>
              </a:rPr>
              <a:t>and exchanged the glory of the immortal God for images resembling mortal man, birds, four-footed animals, and reptiles.</a:t>
            </a:r>
          </a:p>
          <a:p>
            <a:pPr indent="0" algn="l">
              <a:buNone/>
            </a:pPr>
            <a:endParaRPr lang="en-US" sz="2800" b="1" i="0" baseline="30000" dirty="0">
              <a:solidFill>
                <a:srgbClr val="000000"/>
              </a:solidFill>
              <a:effectLst/>
            </a:endParaRPr>
          </a:p>
          <a:p>
            <a:endParaRPr lang="en-US" sz="2800" dirty="0">
              <a:solidFill>
                <a:schemeClr val="bg1"/>
              </a:solidFill>
            </a:endParaRPr>
          </a:p>
          <a:p>
            <a:endParaRPr lang="en-US" sz="2800" dirty="0">
              <a:solidFill>
                <a:schemeClr val="bg1"/>
              </a:solidFill>
            </a:endParaRPr>
          </a:p>
          <a:p>
            <a:endParaRPr lang="en-US" sz="2800" b="1" baseline="30000" dirty="0">
              <a:solidFill>
                <a:schemeClr val="bg1"/>
              </a:solidFill>
            </a:endParaRPr>
          </a:p>
        </p:txBody>
      </p:sp>
    </p:spTree>
    <p:extLst>
      <p:ext uri="{BB962C8B-B14F-4D97-AF65-F5344CB8AC3E}">
        <p14:creationId xmlns:p14="http://schemas.microsoft.com/office/powerpoint/2010/main" val="3954483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F6462-36CD-3472-DF6A-10FFC8119CD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B5B72E9-4AEA-6805-DE0B-682ECD45BE95}"/>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65FD3FE9-1849-3C0F-01BA-B088FF4C496E}"/>
              </a:ext>
            </a:extLst>
          </p:cNvPr>
          <p:cNvSpPr txBox="1"/>
          <p:nvPr/>
        </p:nvSpPr>
        <p:spPr>
          <a:xfrm>
            <a:off x="664024" y="366623"/>
            <a:ext cx="9238512" cy="5016758"/>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Worthless Thinking (Romans 1:21-25)</a:t>
            </a:r>
          </a:p>
          <a:p>
            <a:pPr indent="0" algn="l">
              <a:buNone/>
            </a:pPr>
            <a:endParaRPr lang="en-US" sz="2800" b="1" i="0" baseline="30000" dirty="0">
              <a:solidFill>
                <a:srgbClr val="000000"/>
              </a:solidFill>
              <a:effectLst/>
            </a:endParaRPr>
          </a:p>
          <a:p>
            <a:pPr indent="0" algn="l">
              <a:buNone/>
            </a:pPr>
            <a:r>
              <a:rPr lang="en-US" sz="2800" b="1" i="0" baseline="30000" dirty="0">
                <a:solidFill>
                  <a:srgbClr val="000000"/>
                </a:solidFill>
                <a:effectLst/>
              </a:rPr>
              <a:t>24 </a:t>
            </a:r>
            <a:r>
              <a:rPr lang="en-US" sz="2800" b="0" i="0" dirty="0">
                <a:solidFill>
                  <a:srgbClr val="000000"/>
                </a:solidFill>
                <a:effectLst/>
              </a:rPr>
              <a:t>Therefore God delivered them over in the desires of their hearts to sexual impurity, so that their bodies were degraded among themselves. </a:t>
            </a:r>
          </a:p>
          <a:p>
            <a:pPr indent="0" algn="l">
              <a:buNone/>
            </a:pPr>
            <a:endParaRPr lang="en-US" sz="2800" baseline="30000" dirty="0">
              <a:solidFill>
                <a:srgbClr val="000000"/>
              </a:solidFill>
            </a:endParaRPr>
          </a:p>
          <a:p>
            <a:pPr indent="0" algn="l">
              <a:buNone/>
            </a:pPr>
            <a:r>
              <a:rPr lang="en-US" sz="2800" b="1" i="0" baseline="30000" dirty="0">
                <a:solidFill>
                  <a:srgbClr val="000000"/>
                </a:solidFill>
                <a:effectLst/>
              </a:rPr>
              <a:t>25 </a:t>
            </a:r>
            <a:r>
              <a:rPr lang="en-US" sz="2800" b="0" i="0" dirty="0">
                <a:solidFill>
                  <a:srgbClr val="000000"/>
                </a:solidFill>
                <a:effectLst/>
              </a:rPr>
              <a:t>They exchanged the truth of God for a lie, and worshiped and served what has been created instead of the Creator, who is praised forever. Amen.</a:t>
            </a:r>
          </a:p>
          <a:p>
            <a:endParaRPr lang="en-US" sz="2800" dirty="0">
              <a:solidFill>
                <a:schemeClr val="bg1"/>
              </a:solidFill>
            </a:endParaRPr>
          </a:p>
          <a:p>
            <a:endParaRPr lang="en-US" sz="2800" dirty="0">
              <a:solidFill>
                <a:schemeClr val="bg1"/>
              </a:solidFill>
            </a:endParaRPr>
          </a:p>
          <a:p>
            <a:endParaRPr lang="en-US" sz="2800" b="1" baseline="30000" dirty="0">
              <a:solidFill>
                <a:schemeClr val="bg1"/>
              </a:solidFill>
            </a:endParaRPr>
          </a:p>
        </p:txBody>
      </p:sp>
    </p:spTree>
    <p:extLst>
      <p:ext uri="{BB962C8B-B14F-4D97-AF65-F5344CB8AC3E}">
        <p14:creationId xmlns:p14="http://schemas.microsoft.com/office/powerpoint/2010/main" val="1121499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9DAE6-0994-929E-8B7B-593238B814F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231ABF1-6E04-66E9-931A-021FB6D3C5A4}"/>
              </a:ext>
            </a:extLst>
          </p:cNvPr>
          <p:cNvPicPr>
            <a:picLocks noChangeAspect="1"/>
          </p:cNvPicPr>
          <p:nvPr/>
        </p:nvPicPr>
        <p:blipFill>
          <a:blip r:embed="rId3"/>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34AA7109-105B-D0C8-027F-E8CF480CA557}"/>
              </a:ext>
            </a:extLst>
          </p:cNvPr>
          <p:cNvSpPr txBox="1"/>
          <p:nvPr/>
        </p:nvSpPr>
        <p:spPr>
          <a:xfrm>
            <a:off x="664022" y="360673"/>
            <a:ext cx="8542323" cy="4688463"/>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Worthless Thinking (Romans 1:21-25)</a:t>
            </a:r>
          </a:p>
          <a:p>
            <a:endParaRPr lang="en-US" sz="2800" b="1" i="0" baseline="30000" dirty="0">
              <a:solidFill>
                <a:srgbClr val="000000"/>
              </a:solidFill>
              <a:effectLst/>
              <a:latin typeface="system-ui"/>
            </a:endParaRPr>
          </a:p>
          <a:p>
            <a:r>
              <a:rPr lang="en-US" sz="2800" b="1" i="1" dirty="0">
                <a:solidFill>
                  <a:schemeClr val="bg1"/>
                </a:solidFill>
                <a:latin typeface="DIN-Bold"/>
              </a:rPr>
              <a:t>Rejecting God ultimately leads to devastating consequences.</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would you define a “fool”? When have you caught yourself acting like a fool?</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do people exchange truth for lies today-and how might you be tempted to do the same?</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1447646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0B9D09AF-BE6A-D25B-9EF4-7A993928FE5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E2DC6FE-F030-5FA2-5FD3-132F6E37E09F}"/>
              </a:ext>
            </a:extLst>
          </p:cNvPr>
          <p:cNvPicPr>
            <a:picLocks noChangeAspect="1"/>
          </p:cNvPicPr>
          <p:nvPr/>
        </p:nvPicPr>
        <p:blipFill>
          <a:blip r:embed="rId4"/>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308D237-9DBE-7B87-3AE1-7A7C6E81FEBD}"/>
              </a:ext>
            </a:extLst>
          </p:cNvPr>
          <p:cNvSpPr txBox="1"/>
          <p:nvPr/>
        </p:nvSpPr>
        <p:spPr>
          <a:xfrm>
            <a:off x="326574" y="505431"/>
            <a:ext cx="8755081" cy="5262979"/>
          </a:xfrm>
          <a:prstGeom prst="rect">
            <a:avLst/>
          </a:prstGeom>
          <a:noFill/>
        </p:spPr>
        <p:txBody>
          <a:bodyPr wrap="square" lIns="91440" tIns="45720" rIns="91440" bIns="45720" rtlCol="0" anchor="t">
            <a:spAutoFit/>
          </a:bodyPr>
          <a:lstStyle/>
          <a:p>
            <a:pPr marL="0" marR="0">
              <a:spcBef>
                <a:spcPts val="0"/>
              </a:spcBef>
              <a:spcAft>
                <a:spcPts val="0"/>
              </a:spcAft>
            </a:pPr>
            <a:r>
              <a:rPr lang="en-US" sz="2800" b="1" i="1" dirty="0">
                <a:solidFill>
                  <a:schemeClr val="bg1"/>
                </a:solidFill>
                <a:effectLst/>
                <a:latin typeface="Gotham" panose="02000604040000020004" pitchFamily="2" charset="0"/>
                <a:ea typeface="Calibri" panose="020F0502020204030204" pitchFamily="34" charset="0"/>
                <a:cs typeface="Times New Roman" panose="02020603050405020304" pitchFamily="18" charset="0"/>
              </a:rPr>
              <a:t>CHALLENGE</a:t>
            </a:r>
            <a:endParaRPr lang="en-US" sz="2800" b="1" i="1" dirty="0">
              <a:solidFill>
                <a:schemeClr val="bg1"/>
              </a:solidFill>
              <a:effectLst/>
              <a:latin typeface="Gotham Light" pitchFamily="50" charset="0"/>
              <a:ea typeface="Calibri" panose="020F0502020204030204" pitchFamily="34" charset="0"/>
              <a:cs typeface="Times New Roman" panose="02020603050405020304" pitchFamily="18" charset="0"/>
            </a:endParaRPr>
          </a:p>
          <a:p>
            <a:pPr algn="l"/>
            <a:endParaRPr lang="en-US" sz="2800" b="1" i="1" dirty="0">
              <a:solidFill>
                <a:schemeClr val="bg1"/>
              </a:solidFill>
              <a:latin typeface="DIN-Bold"/>
            </a:endParaRPr>
          </a:p>
          <a:p>
            <a:pPr marL="1828800" lvl="3" indent="-457200">
              <a:buFont typeface="Arial" panose="020B0604020202020204" pitchFamily="34" charset="0"/>
              <a:buChar char="•"/>
            </a:pPr>
            <a:r>
              <a:rPr lang="en-US" sz="2800" b="1" i="1" dirty="0">
                <a:solidFill>
                  <a:schemeClr val="bg1"/>
                </a:solidFill>
                <a:latin typeface="DIN-Bold"/>
              </a:rPr>
              <a:t>Agree with your Bible study group to pray together for people who do not know Jesus and to ask God for opportunities to share the gospel with them.</a:t>
            </a:r>
          </a:p>
          <a:p>
            <a:pPr marL="1828800" lvl="3" indent="-457200">
              <a:buFont typeface="Arial" panose="020B0604020202020204" pitchFamily="34" charset="0"/>
              <a:buChar char="•"/>
            </a:pPr>
            <a:endParaRPr lang="en-US" sz="2800" b="1" i="1" dirty="0">
              <a:solidFill>
                <a:schemeClr val="bg1"/>
              </a:solidFill>
              <a:latin typeface="DIN-Bold"/>
            </a:endParaRPr>
          </a:p>
          <a:p>
            <a:pPr marL="1828800" lvl="3" indent="-457200">
              <a:buFont typeface="Arial" panose="020B0604020202020204" pitchFamily="34" charset="0"/>
              <a:buChar char="•"/>
            </a:pPr>
            <a:r>
              <a:rPr lang="en-US" sz="2800" b="1" i="1" dirty="0">
                <a:solidFill>
                  <a:schemeClr val="bg1"/>
                </a:solidFill>
                <a:latin typeface="DIN-Bold"/>
              </a:rPr>
              <a:t>How do you exhibit your confidence in the power of the gospel? What will you do this week to demonstrate your eagerness for others to hear it? With whom will you start a gospel conversation? </a:t>
            </a:r>
          </a:p>
        </p:txBody>
      </p:sp>
    </p:spTree>
    <p:extLst>
      <p:ext uri="{BB962C8B-B14F-4D97-AF65-F5344CB8AC3E}">
        <p14:creationId xmlns:p14="http://schemas.microsoft.com/office/powerpoint/2010/main" val="9206889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7f16271-2830-4c2f-ab34-b362f4d72335" xsi:nil="true"/>
    <lcf76f155ced4ddcb4097134ff3c332f xmlns="3c30883b-b08b-420b-82ed-e9c04d87cd1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58BBE2BB0DF774F88AF48FB80891300" ma:contentTypeVersion="16" ma:contentTypeDescription="Create a new document." ma:contentTypeScope="" ma:versionID="3a80fefcd397321ac8878495e54aee0a">
  <xsd:schema xmlns:xsd="http://www.w3.org/2001/XMLSchema" xmlns:xs="http://www.w3.org/2001/XMLSchema" xmlns:p="http://schemas.microsoft.com/office/2006/metadata/properties" xmlns:ns2="3c30883b-b08b-420b-82ed-e9c04d87cd19" xmlns:ns3="77f16271-2830-4c2f-ab34-b362f4d72335" targetNamespace="http://schemas.microsoft.com/office/2006/metadata/properties" ma:root="true" ma:fieldsID="d5cbab20257c496b89847a9336317681" ns2:_="" ns3:_="">
    <xsd:import namespace="3c30883b-b08b-420b-82ed-e9c04d87cd19"/>
    <xsd:import namespace="77f16271-2830-4c2f-ab34-b362f4d723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30883b-b08b-420b-82ed-e9c04d87cd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5754a65-b2fa-4c49-b298-75691b9803bf"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f16271-2830-4c2f-ab34-b362f4d723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b0621b1-ca00-41fb-869b-0bd64366ca1c}" ma:internalName="TaxCatchAll" ma:showField="CatchAllData" ma:web="77f16271-2830-4c2f-ab34-b362f4d723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59C73A-9B5D-43F7-BD94-40559A7023F8}">
  <ds:schemaRefs>
    <ds:schemaRef ds:uri="http://schemas.microsoft.com/sharepoint/v3/contenttype/forms"/>
  </ds:schemaRefs>
</ds:datastoreItem>
</file>

<file path=customXml/itemProps2.xml><?xml version="1.0" encoding="utf-8"?>
<ds:datastoreItem xmlns:ds="http://schemas.openxmlformats.org/officeDocument/2006/customXml" ds:itemID="{E8069879-EA21-46BC-8C0E-D8E39B230494}">
  <ds:schemaRefs>
    <ds:schemaRef ds:uri="3c30883b-b08b-420b-82ed-e9c04d87cd19"/>
    <ds:schemaRef ds:uri="77f16271-2830-4c2f-ab34-b362f4d7233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0D694C3-4F52-4657-B4EF-0E4D30F33A9A}">
  <ds:schemaRefs>
    <ds:schemaRef ds:uri="3c30883b-b08b-420b-82ed-e9c04d87cd19"/>
    <ds:schemaRef ds:uri="77f16271-2830-4c2f-ab34-b362f4d723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6233</TotalTime>
  <Words>679</Words>
  <Application>Microsoft Office PowerPoint</Application>
  <PresentationFormat>Widescreen</PresentationFormat>
  <Paragraphs>90</Paragraphs>
  <Slides>13</Slides>
  <Notes>13</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Diaz de Leon</dc:creator>
  <cp:lastModifiedBy>Hankins Adam</cp:lastModifiedBy>
  <cp:revision>18</cp:revision>
  <cp:lastPrinted>2023-07-19T18:11:49Z</cp:lastPrinted>
  <dcterms:created xsi:type="dcterms:W3CDTF">2020-05-13T16:18:50Z</dcterms:created>
  <dcterms:modified xsi:type="dcterms:W3CDTF">2026-08-27T15:56:33Z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0x010100258BBE2BB0DF774F88AF48FB80891300</vt:lpwstr>
  </property>
  <property fmtid="{D5CDD505-2E9C-101B-9397-08002B2CF9AE}" pid="3" name="MediaServiceImageTags">
    <vt:lpwstr/>
  </property>
</Properties>
</file>