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9"/>
  </p:notesMasterIdLst>
  <p:sldIdLst>
    <p:sldId id="333" r:id="rId6"/>
    <p:sldId id="332" r:id="rId7"/>
    <p:sldId id="351" r:id="rId8"/>
    <p:sldId id="336" r:id="rId9"/>
    <p:sldId id="370" r:id="rId10"/>
    <p:sldId id="367" r:id="rId11"/>
    <p:sldId id="345" r:id="rId12"/>
    <p:sldId id="358" r:id="rId13"/>
    <p:sldId id="371" r:id="rId14"/>
    <p:sldId id="368" r:id="rId15"/>
    <p:sldId id="369" r:id="rId16"/>
    <p:sldId id="364" r:id="rId17"/>
    <p:sldId id="327"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B49"/>
    <a:srgbClr val="1D4D59"/>
    <a:srgbClr val="653832"/>
    <a:srgbClr val="454B3D"/>
    <a:srgbClr val="504651"/>
    <a:srgbClr val="685F26"/>
    <a:srgbClr val="6A451B"/>
    <a:srgbClr val="304B56"/>
    <a:srgbClr val="11301B"/>
    <a:srgbClr val="EAE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F7819-346F-5CA0-EE67-A7FC03BF7A6B}" v="5" dt="2026-08-27T16:48:24.1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78"/>
    <p:restoredTop sz="83516" autoAdjust="0"/>
  </p:normalViewPr>
  <p:slideViewPr>
    <p:cSldViewPr snapToGrid="0" showGuides="1">
      <p:cViewPr>
        <p:scale>
          <a:sx n="88" d="100"/>
          <a:sy n="88" d="100"/>
        </p:scale>
        <p:origin x="-448"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E3FB766-934B-4B42-8B56-E955A271B11E}" type="datetimeFigureOut">
              <a:rPr lang="en-US" smtClean="0"/>
              <a:t>8/27/2026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BD52CF-FCCD-4535-8A25-59B316DB53D8}" type="slidenum">
              <a:rPr lang="en-US" smtClean="0"/>
              <a:t>‹#›</a:t>
            </a:fld>
            <a:endParaRPr lang="en-US"/>
          </a:p>
        </p:txBody>
      </p:sp>
    </p:spTree>
    <p:extLst>
      <p:ext uri="{BB962C8B-B14F-4D97-AF65-F5344CB8AC3E}">
        <p14:creationId xmlns:p14="http://schemas.microsoft.com/office/powerpoint/2010/main" val="5211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a:t>
            </a:fld>
            <a:endParaRPr lang="en-US"/>
          </a:p>
        </p:txBody>
      </p:sp>
    </p:spTree>
    <p:extLst>
      <p:ext uri="{BB962C8B-B14F-4D97-AF65-F5344CB8AC3E}">
        <p14:creationId xmlns:p14="http://schemas.microsoft.com/office/powerpoint/2010/main" val="348275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2</a:t>
            </a:fld>
            <a:endParaRPr lang="en-US"/>
          </a:p>
        </p:txBody>
      </p:sp>
    </p:spTree>
    <p:extLst>
      <p:ext uri="{BB962C8B-B14F-4D97-AF65-F5344CB8AC3E}">
        <p14:creationId xmlns:p14="http://schemas.microsoft.com/office/powerpoint/2010/main" val="9065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3</a:t>
            </a:fld>
            <a:endParaRPr lang="en-US"/>
          </a:p>
        </p:txBody>
      </p:sp>
    </p:spTree>
    <p:extLst>
      <p:ext uri="{BB962C8B-B14F-4D97-AF65-F5344CB8AC3E}">
        <p14:creationId xmlns:p14="http://schemas.microsoft.com/office/powerpoint/2010/main" val="3264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4</a:t>
            </a:fld>
            <a:endParaRPr lang="en-US"/>
          </a:p>
        </p:txBody>
      </p:sp>
    </p:spTree>
    <p:extLst>
      <p:ext uri="{BB962C8B-B14F-4D97-AF65-F5344CB8AC3E}">
        <p14:creationId xmlns:p14="http://schemas.microsoft.com/office/powerpoint/2010/main" val="36589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FC622-62DE-4AA1-F6BE-2DEFA99FE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96053-1B66-3889-C791-A396D42C2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46EB5-2E61-AE42-AD0E-8539306A0C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DD09E9-B312-CA87-B9DA-6F304896E198}"/>
              </a:ext>
            </a:extLst>
          </p:cNvPr>
          <p:cNvSpPr>
            <a:spLocks noGrp="1"/>
          </p:cNvSpPr>
          <p:nvPr>
            <p:ph type="sldNum" sz="quarter" idx="5"/>
          </p:nvPr>
        </p:nvSpPr>
        <p:spPr/>
        <p:txBody>
          <a:bodyPr/>
          <a:lstStyle/>
          <a:p>
            <a:fld id="{39BD52CF-FCCD-4535-8A25-59B316DB53D8}" type="slidenum">
              <a:rPr lang="en-US" smtClean="0"/>
              <a:t>5</a:t>
            </a:fld>
            <a:endParaRPr lang="en-US"/>
          </a:p>
        </p:txBody>
      </p:sp>
    </p:spTree>
    <p:extLst>
      <p:ext uri="{BB962C8B-B14F-4D97-AF65-F5344CB8AC3E}">
        <p14:creationId xmlns:p14="http://schemas.microsoft.com/office/powerpoint/2010/main" val="1761069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BBDE5-0A35-B2CD-987A-23C532F3B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29BF8-0400-A3E0-193B-7EFABCF9E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08113-B730-C5EF-D289-32CD92FADB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5CBCF4-F1E8-9A56-664D-28C13049053E}"/>
              </a:ext>
            </a:extLst>
          </p:cNvPr>
          <p:cNvSpPr>
            <a:spLocks noGrp="1"/>
          </p:cNvSpPr>
          <p:nvPr>
            <p:ph type="sldNum" sz="quarter" idx="5"/>
          </p:nvPr>
        </p:nvSpPr>
        <p:spPr/>
        <p:txBody>
          <a:bodyPr/>
          <a:lstStyle/>
          <a:p>
            <a:fld id="{39BD52CF-FCCD-4535-8A25-59B316DB53D8}" type="slidenum">
              <a:rPr lang="en-US" smtClean="0"/>
              <a:t>6</a:t>
            </a:fld>
            <a:endParaRPr lang="en-US"/>
          </a:p>
        </p:txBody>
      </p:sp>
    </p:spTree>
    <p:extLst>
      <p:ext uri="{BB962C8B-B14F-4D97-AF65-F5344CB8AC3E}">
        <p14:creationId xmlns:p14="http://schemas.microsoft.com/office/powerpoint/2010/main" val="1130836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5846B-DE3D-8BEC-A8D1-E3FE8029D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AB6EA-A94B-B49D-0145-E972F2CA1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A7CF9-CED5-D9D7-9AA0-5BB50BB1A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DC7EF-C35A-2343-CCA2-7022207D8D41}"/>
              </a:ext>
            </a:extLst>
          </p:cNvPr>
          <p:cNvSpPr>
            <a:spLocks noGrp="1"/>
          </p:cNvSpPr>
          <p:nvPr>
            <p:ph type="sldNum" sz="quarter" idx="5"/>
          </p:nvPr>
        </p:nvSpPr>
        <p:spPr/>
        <p:txBody>
          <a:bodyPr/>
          <a:lstStyle/>
          <a:p>
            <a:fld id="{39BD52CF-FCCD-4535-8A25-59B316DB53D8}" type="slidenum">
              <a:rPr lang="en-US" smtClean="0"/>
              <a:t>7</a:t>
            </a:fld>
            <a:endParaRPr lang="en-US"/>
          </a:p>
        </p:txBody>
      </p:sp>
    </p:spTree>
    <p:extLst>
      <p:ext uri="{BB962C8B-B14F-4D97-AF65-F5344CB8AC3E}">
        <p14:creationId xmlns:p14="http://schemas.microsoft.com/office/powerpoint/2010/main" val="65934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DF9-9C30-5825-7560-3DD760C78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F51EC-3E3E-A9E0-EFC4-55B437A5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6F8-068D-45D1-EF4E-31794498A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55862-CB34-977E-3321-7EF23AEFA382}"/>
              </a:ext>
            </a:extLst>
          </p:cNvPr>
          <p:cNvSpPr>
            <a:spLocks noGrp="1"/>
          </p:cNvSpPr>
          <p:nvPr>
            <p:ph type="sldNum" sz="quarter" idx="5"/>
          </p:nvPr>
        </p:nvSpPr>
        <p:spPr/>
        <p:txBody>
          <a:bodyPr/>
          <a:lstStyle/>
          <a:p>
            <a:fld id="{39BD52CF-FCCD-4535-8A25-59B316DB53D8}" type="slidenum">
              <a:rPr lang="en-US" smtClean="0"/>
              <a:t>8</a:t>
            </a:fld>
            <a:endParaRPr lang="en-US"/>
          </a:p>
        </p:txBody>
      </p:sp>
    </p:spTree>
    <p:extLst>
      <p:ext uri="{BB962C8B-B14F-4D97-AF65-F5344CB8AC3E}">
        <p14:creationId xmlns:p14="http://schemas.microsoft.com/office/powerpoint/2010/main" val="3515715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38C7E-8907-9A76-B9EE-B164661C7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F67E6-D525-B040-6775-21CA4F931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E6924-B999-CD79-AD22-36996473AF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1C8012-F5CA-1A87-5CB0-E323BFDDFE2A}"/>
              </a:ext>
            </a:extLst>
          </p:cNvPr>
          <p:cNvSpPr>
            <a:spLocks noGrp="1"/>
          </p:cNvSpPr>
          <p:nvPr>
            <p:ph type="sldNum" sz="quarter" idx="5"/>
          </p:nvPr>
        </p:nvSpPr>
        <p:spPr/>
        <p:txBody>
          <a:bodyPr/>
          <a:lstStyle/>
          <a:p>
            <a:fld id="{39BD52CF-FCCD-4535-8A25-59B316DB53D8}" type="slidenum">
              <a:rPr lang="en-US" smtClean="0"/>
              <a:t>9</a:t>
            </a:fld>
            <a:endParaRPr lang="en-US"/>
          </a:p>
        </p:txBody>
      </p:sp>
    </p:spTree>
    <p:extLst>
      <p:ext uri="{BB962C8B-B14F-4D97-AF65-F5344CB8AC3E}">
        <p14:creationId xmlns:p14="http://schemas.microsoft.com/office/powerpoint/2010/main" val="2850931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9EA1-AD04-3CA3-F462-C59E0249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0393B-0309-1321-9223-46A761F57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22A26-5667-C1DD-B322-9DB28FD96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B44867-4812-E17F-AC58-5DE82CC6E46B}"/>
              </a:ext>
            </a:extLst>
          </p:cNvPr>
          <p:cNvSpPr>
            <a:spLocks noGrp="1"/>
          </p:cNvSpPr>
          <p:nvPr>
            <p:ph type="sldNum" sz="quarter" idx="5"/>
          </p:nvPr>
        </p:nvSpPr>
        <p:spPr/>
        <p:txBody>
          <a:bodyPr/>
          <a:lstStyle/>
          <a:p>
            <a:fld id="{39BD52CF-FCCD-4535-8A25-59B316DB53D8}" type="slidenum">
              <a:rPr lang="en-US" smtClean="0"/>
              <a:t>10</a:t>
            </a:fld>
            <a:endParaRPr lang="en-US"/>
          </a:p>
        </p:txBody>
      </p:sp>
    </p:spTree>
    <p:extLst>
      <p:ext uri="{BB962C8B-B14F-4D97-AF65-F5344CB8AC3E}">
        <p14:creationId xmlns:p14="http://schemas.microsoft.com/office/powerpoint/2010/main" val="197443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649A4-7858-13E6-9959-9C6FDD2E1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DD79A-A507-E4F0-4A41-941C4C665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718CF-AF67-036E-0F32-4E21A05B50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77C6ED-F906-16DA-DDC4-6C1E12D59573}"/>
              </a:ext>
            </a:extLst>
          </p:cNvPr>
          <p:cNvSpPr>
            <a:spLocks noGrp="1"/>
          </p:cNvSpPr>
          <p:nvPr>
            <p:ph type="sldNum" sz="quarter" idx="5"/>
          </p:nvPr>
        </p:nvSpPr>
        <p:spPr/>
        <p:txBody>
          <a:bodyPr/>
          <a:lstStyle/>
          <a:p>
            <a:fld id="{39BD52CF-FCCD-4535-8A25-59B316DB53D8}" type="slidenum">
              <a:rPr lang="en-US" smtClean="0"/>
              <a:t>11</a:t>
            </a:fld>
            <a:endParaRPr lang="en-US"/>
          </a:p>
        </p:txBody>
      </p:sp>
    </p:spTree>
    <p:extLst>
      <p:ext uri="{BB962C8B-B14F-4D97-AF65-F5344CB8AC3E}">
        <p14:creationId xmlns:p14="http://schemas.microsoft.com/office/powerpoint/2010/main" val="2591935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58D-D008-40AF-2815-2FDCCD88C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B183-DC11-7F33-8D37-923E0F3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B08F4-E5D6-5AD4-F1A5-BA00894E2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73477-B6B5-3608-1793-8575C44F257B}"/>
              </a:ext>
            </a:extLst>
          </p:cNvPr>
          <p:cNvSpPr>
            <a:spLocks noGrp="1"/>
          </p:cNvSpPr>
          <p:nvPr>
            <p:ph type="sldNum" sz="quarter" idx="5"/>
          </p:nvPr>
        </p:nvSpPr>
        <p:spPr/>
        <p:txBody>
          <a:bodyPr/>
          <a:lstStyle/>
          <a:p>
            <a:fld id="{39BD52CF-FCCD-4535-8A25-59B316DB53D8}" type="slidenum">
              <a:rPr lang="en-US" smtClean="0"/>
              <a:t>12</a:t>
            </a:fld>
            <a:endParaRPr lang="en-US"/>
          </a:p>
        </p:txBody>
      </p:sp>
    </p:spTree>
    <p:extLst>
      <p:ext uri="{BB962C8B-B14F-4D97-AF65-F5344CB8AC3E}">
        <p14:creationId xmlns:p14="http://schemas.microsoft.com/office/powerpoint/2010/main" val="3003035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13</a:t>
            </a:fld>
            <a:endParaRPr lang="en-US"/>
          </a:p>
        </p:txBody>
      </p:sp>
    </p:spTree>
    <p:extLst>
      <p:ext uri="{BB962C8B-B14F-4D97-AF65-F5344CB8AC3E}">
        <p14:creationId xmlns:p14="http://schemas.microsoft.com/office/powerpoint/2010/main" val="365430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3912750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pic>
        <p:nvPicPr>
          <p:cNvPr id="8" name="Picture 7" descr="A screenshot of a video game&#10;&#10;Description automatically generated">
            <a:extLst>
              <a:ext uri="{FF2B5EF4-FFF2-40B4-BE49-F238E27FC236}">
                <a16:creationId xmlns:a16="http://schemas.microsoft.com/office/drawing/2014/main" id="{74DBB72E-FFBE-9268-B71A-7FDE32D807B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4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9216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2CD3D7-0C5A-AB48-A28E-9C1D0704F253}"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pic>
        <p:nvPicPr>
          <p:cNvPr id="9" name="Picture 8" descr="A screenshot of a computer&#10;&#10;AI-generated content may be incorrect.">
            <a:extLst>
              <a:ext uri="{FF2B5EF4-FFF2-40B4-BE49-F238E27FC236}">
                <a16:creationId xmlns:a16="http://schemas.microsoft.com/office/drawing/2014/main" id="{EBC78C01-C151-93EC-B75D-5A47B1D20BB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6921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2CD3D7-0C5A-AB48-A28E-9C1D0704F253}"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8521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2CD3D7-0C5A-AB48-A28E-9C1D0704F253}"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29706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CD3D7-0C5A-AB48-A28E-9C1D0704F253}"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92065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5921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6623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9884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4783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C6E4-BCAB-8C8E-73E3-0D57CBE9C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EA4FC-72EC-E549-FFDE-665EE731A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8ABCE0-F853-7512-2750-C4C49623A22B}"/>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F9BEFB24-FE05-519A-5043-0E3B3CB5B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29220-72CD-5449-412F-BE5543399DEB}"/>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405158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0968-0241-A9DC-853A-1645AD133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E0004-DDA8-D787-A0A7-C99625181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DCF09-0951-E7EB-1713-4AA3A55D80CD}"/>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3DE02E93-01C1-2654-FD90-EBEB1F10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BD90-E1C6-23E2-A9DE-2D868B82FEB3}"/>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177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90B-A08C-1C24-C54B-99F5A89C6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8D3F8-5F57-240A-0424-4A65EB6B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FB32B2-504C-6485-698F-359C69BB40BA}"/>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9F04C76F-47A9-AB71-7DEB-F673937FD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360C5-DEC8-4066-923F-8B72181CB03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92566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8C94-6D99-6AC3-1EF7-2F0362EB08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441B4D-81E9-B2A4-CEBF-F7108598A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0754E-A2B8-4CDA-B847-445D9D930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F7B693-4F70-5B4A-002D-6273E9B848EE}"/>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6" name="Footer Placeholder 5">
            <a:extLst>
              <a:ext uri="{FF2B5EF4-FFF2-40B4-BE49-F238E27FC236}">
                <a16:creationId xmlns:a16="http://schemas.microsoft.com/office/drawing/2014/main" id="{3D613803-3A0B-1325-03B4-73ADC811E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27C89-55F5-C760-B2BA-F264238F96D6}"/>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6196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F49E-1F3A-7C5C-CE89-7ACA1EDC9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A9A141-E9C4-6803-A119-A33E6D96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2D70B-10E1-FB0E-B222-228891E7B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CF3F57-BFDE-7576-3AC0-6593EFD77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E8EF1-B4B0-7077-311E-C050D1EB44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0AC0D-AED0-CF1F-5794-12A8DE0E6728}"/>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8" name="Footer Placeholder 7">
            <a:extLst>
              <a:ext uri="{FF2B5EF4-FFF2-40B4-BE49-F238E27FC236}">
                <a16:creationId xmlns:a16="http://schemas.microsoft.com/office/drawing/2014/main" id="{DB9A3781-3F26-D4AB-717C-FFA257EA8A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A236DC-DD32-55F1-1931-7FC1168A1C7C}"/>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99307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B2-211D-104D-81CC-765A6FE5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CD1DC-3377-4FCD-E6D8-3BACFE082E9C}"/>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4" name="Footer Placeholder 3">
            <a:extLst>
              <a:ext uri="{FF2B5EF4-FFF2-40B4-BE49-F238E27FC236}">
                <a16:creationId xmlns:a16="http://schemas.microsoft.com/office/drawing/2014/main" id="{0BAF080B-B2D5-9E7C-64A9-CA341ABCB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E4AB05-A1CE-6ED6-5636-F63428D64F24}"/>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6616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15B26-B617-D818-D462-07F5035752DD}"/>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3" name="Footer Placeholder 2">
            <a:extLst>
              <a:ext uri="{FF2B5EF4-FFF2-40B4-BE49-F238E27FC236}">
                <a16:creationId xmlns:a16="http://schemas.microsoft.com/office/drawing/2014/main" id="{6034A478-B45B-BFC7-7D47-0557C49DA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F0D07-63B7-00D3-EED3-44F232F54382}"/>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92387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92EA-C087-BCAC-A960-D62FD7F67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FAAF0-EC2C-3AFA-B245-BBDBAEB4A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B5CEE-C678-BB88-6049-A368756E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7F982-9ACC-459F-A07B-C2C16181ACB8}"/>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6" name="Footer Placeholder 5">
            <a:extLst>
              <a:ext uri="{FF2B5EF4-FFF2-40B4-BE49-F238E27FC236}">
                <a16:creationId xmlns:a16="http://schemas.microsoft.com/office/drawing/2014/main" id="{42FD0BC8-E591-60FE-0E4E-DA9F78E9C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5EE30-A728-3334-3A4A-1C9342D0D4A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6635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E0C1-281D-84D9-FEAF-5B46EB109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13A57-B376-D3F5-2EBF-B205BAFDF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42041-B4E8-6DE1-15E1-0809AE6D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EF4ED-862D-AFA7-D998-DFB488EE5624}"/>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6" name="Footer Placeholder 5">
            <a:extLst>
              <a:ext uri="{FF2B5EF4-FFF2-40B4-BE49-F238E27FC236}">
                <a16:creationId xmlns:a16="http://schemas.microsoft.com/office/drawing/2014/main" id="{69C140C2-70A2-EF14-7ECE-4CFFC6D06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593E1-6A13-6772-2609-A7D861002FF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28480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B9D0-87F2-3FAE-3BA1-714204CFE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DFA57-3E49-7D06-BE52-5C9D2D8D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3F653-9FD0-593B-0580-1105E4583F46}"/>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73D5F510-EB18-B1C7-7921-B992D1E6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1E98-5E0F-CD37-775B-9FB7528039E5}"/>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49222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BF9171-18B4-BECB-56A3-D2742A510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BA87E-EAC0-6EDD-4A85-078135832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EEECC-32D0-D5F0-884F-FF089C1525CC}"/>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954E6DCB-33FC-30D0-740E-8EC24A375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7C43A-1CE6-2C1D-9DCE-173BC6D5565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384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CD3D7-0C5A-AB48-A28E-9C1D0704F253}" type="datetimeFigureOut">
              <a:rPr lang="en-US" smtClean="0"/>
              <a:t>8/27/2026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04F32-9C28-654B-9128-9BBED3C14F06}" type="slidenum">
              <a:rPr lang="en-US" smtClean="0"/>
              <a:t>‹#›</a:t>
            </a:fld>
            <a:endParaRPr lang="en-US"/>
          </a:p>
        </p:txBody>
      </p:sp>
      <p:pic>
        <p:nvPicPr>
          <p:cNvPr id="8" name="Picture 7" descr="A screenshot of a computer&#10;&#10;AI-generated content may be incorrect.">
            <a:extLst>
              <a:ext uri="{FF2B5EF4-FFF2-40B4-BE49-F238E27FC236}">
                <a16:creationId xmlns:a16="http://schemas.microsoft.com/office/drawing/2014/main" id="{9E8EA925-1D4A-EAF2-CDE5-E40C5AD066F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9013143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F3521-18EB-51E6-5673-B70121BB1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6D2FA2-12E2-8883-922B-C5BBA7E10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98C46-0FB6-468D-3801-0C1EAE11E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31C787A9-2259-CDB7-C7DB-A8A897655C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2B777C-B5FA-BB97-EC0A-7551435ABB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CFB1B-BEA7-462B-A456-B89F99D467EB}" type="slidenum">
              <a:rPr lang="en-US" smtClean="0"/>
              <a:t>‹#›</a:t>
            </a:fld>
            <a:endParaRPr lang="en-US"/>
          </a:p>
        </p:txBody>
      </p:sp>
    </p:spTree>
    <p:extLst>
      <p:ext uri="{BB962C8B-B14F-4D97-AF65-F5344CB8AC3E}">
        <p14:creationId xmlns:p14="http://schemas.microsoft.com/office/powerpoint/2010/main" val="1313345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BA36-0420-F8E4-0245-FD612BCA4E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4D6B6A-1653-DAC9-D14F-954BFEF6403F}"/>
              </a:ext>
            </a:extLst>
          </p:cNvPr>
          <p:cNvSpPr/>
          <p:nvPr/>
        </p:nvSpPr>
        <p:spPr>
          <a:xfrm>
            <a:off x="9164660" y="5219827"/>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14</a:t>
            </a:r>
          </a:p>
        </p:txBody>
      </p:sp>
      <p:pic>
        <p:nvPicPr>
          <p:cNvPr id="5" name="Picture 4">
            <a:extLst>
              <a:ext uri="{FF2B5EF4-FFF2-40B4-BE49-F238E27FC236}">
                <a16:creationId xmlns:a16="http://schemas.microsoft.com/office/drawing/2014/main" id="{E21F08AA-5A87-12D5-576D-1C4B682E9B25}"/>
              </a:ext>
            </a:extLst>
          </p:cNvPr>
          <p:cNvPicPr>
            <a:picLocks noChangeAspect="1"/>
          </p:cNvPicPr>
          <p:nvPr/>
        </p:nvPicPr>
        <p:blipFill>
          <a:blip r:embed="rId3"/>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23365C16-A45D-4D82-BE57-BF5E31A0D079}"/>
              </a:ext>
            </a:extLst>
          </p:cNvPr>
          <p:cNvSpPr/>
          <p:nvPr/>
        </p:nvSpPr>
        <p:spPr>
          <a:xfrm>
            <a:off x="8979177" y="5688453"/>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4</a:t>
            </a:r>
          </a:p>
        </p:txBody>
      </p:sp>
    </p:spTree>
    <p:extLst>
      <p:ext uri="{BB962C8B-B14F-4D97-AF65-F5344CB8AC3E}">
        <p14:creationId xmlns:p14="http://schemas.microsoft.com/office/powerpoint/2010/main" val="25891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A9F8392-15FD-B123-B73B-A3CB946407DE}"/>
              </a:ext>
            </a:extLst>
          </p:cNvPr>
          <p:cNvSpPr>
            <a:spLocks noGrp="1"/>
          </p:cNvSpPr>
          <p:nvPr>
            <p:ph sz="half" idx="1"/>
          </p:nvPr>
        </p:nvSpPr>
        <p:spPr>
          <a:xfrm>
            <a:off x="329184" y="2404872"/>
            <a:ext cx="11862816" cy="1645919"/>
          </a:xfrm>
        </p:spPr>
        <p:txBody>
          <a:bodyPr>
            <a:normAutofit fontScale="85000" lnSpcReduction="20000"/>
          </a:bodyPr>
          <a:lstStyle/>
          <a:p>
            <a:pPr marL="0" indent="0" algn="ctr" defTabSz="914400">
              <a:lnSpc>
                <a:spcPct val="110000"/>
              </a:lnSpc>
              <a:spcBef>
                <a:spcPct val="0"/>
              </a:spcBef>
              <a:spcAft>
                <a:spcPts val="600"/>
              </a:spcAft>
              <a:buNone/>
            </a:pPr>
            <a:r>
              <a:rPr lang="en-US" sz="5600" b="1" dirty="0">
                <a:solidFill>
                  <a:schemeClr val="bg1"/>
                </a:solidFill>
                <a:effectLst/>
                <a:latin typeface="+mj-lt"/>
                <a:ea typeface="+mj-ea"/>
                <a:cs typeface="+mj-cs"/>
              </a:rPr>
              <a:t>God’s </a:t>
            </a:r>
            <a:r>
              <a:rPr lang="en-US" sz="5600" b="1" dirty="0">
                <a:solidFill>
                  <a:schemeClr val="bg1"/>
                </a:solidFill>
                <a:latin typeface="+mj-lt"/>
                <a:ea typeface="+mj-ea"/>
                <a:cs typeface="+mj-cs"/>
              </a:rPr>
              <a:t>Care</a:t>
            </a:r>
            <a:endParaRPr lang="en-US" sz="5600" b="1" dirty="0">
              <a:solidFill>
                <a:schemeClr val="bg1"/>
              </a:solidFill>
              <a:effectLst/>
              <a:latin typeface="+mj-lt"/>
              <a:ea typeface="+mj-ea"/>
              <a:cs typeface="+mj-cs"/>
            </a:endParaRPr>
          </a:p>
          <a:p>
            <a:pPr marL="0" indent="0" algn="ctr" defTabSz="914400">
              <a:lnSpc>
                <a:spcPct val="110000"/>
              </a:lnSpc>
              <a:spcBef>
                <a:spcPct val="0"/>
              </a:spcBef>
              <a:spcAft>
                <a:spcPts val="600"/>
              </a:spcAft>
              <a:buNone/>
            </a:pPr>
            <a:r>
              <a:rPr lang="en-US" sz="5600" b="1" dirty="0">
                <a:solidFill>
                  <a:schemeClr val="bg1"/>
                </a:solidFill>
                <a:latin typeface="+mj-lt"/>
                <a:ea typeface="+mj-ea"/>
                <a:cs typeface="+mj-cs"/>
              </a:rPr>
              <a:t>(Psalm 23:1-6)</a:t>
            </a:r>
          </a:p>
          <a:p>
            <a:endParaRPr lang="en-US" dirty="0"/>
          </a:p>
        </p:txBody>
      </p:sp>
      <p:pic>
        <p:nvPicPr>
          <p:cNvPr id="3" name="Picture 2">
            <a:extLst>
              <a:ext uri="{FF2B5EF4-FFF2-40B4-BE49-F238E27FC236}">
                <a16:creationId xmlns:a16="http://schemas.microsoft.com/office/drawing/2014/main" id="{E283098D-4DF3-64EF-4DAF-75FEE4C0DA83}"/>
              </a:ext>
            </a:extLst>
          </p:cNvPr>
          <p:cNvPicPr>
            <a:picLocks noChangeAspect="1"/>
          </p:cNvPicPr>
          <p:nvPr/>
        </p:nvPicPr>
        <p:blipFill>
          <a:blip r:embed="rId3"/>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E4AD425-6F82-7AA0-EFBD-D0FDC17F94A9}"/>
              </a:ext>
            </a:extLst>
          </p:cNvPr>
          <p:cNvPicPr>
            <a:picLocks noChangeAspect="1"/>
          </p:cNvPicPr>
          <p:nvPr/>
        </p:nvPicPr>
        <p:blipFill>
          <a:blip r:embed="rId4"/>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ECD94B-54EF-25B4-BF36-3037DBEFD151}"/>
              </a:ext>
            </a:extLst>
          </p:cNvPr>
          <p:cNvSpPr txBox="1"/>
          <p:nvPr/>
        </p:nvSpPr>
        <p:spPr>
          <a:xfrm>
            <a:off x="1679743" y="2035026"/>
            <a:ext cx="8832514" cy="2787948"/>
          </a:xfrm>
          <a:prstGeom prst="rect">
            <a:avLst/>
          </a:prstGeom>
          <a:solidFill>
            <a:srgbClr val="2D4B49"/>
          </a:solidFill>
        </p:spPr>
        <p:txBody>
          <a:bodyPr vert="horz" lIns="91440" tIns="45720" rIns="91440" bIns="45720" rtlCol="0" anchor="b">
            <a:normAutofit fontScale="25000" lnSpcReduction="20000"/>
          </a:bodyPr>
          <a:lstStyle/>
          <a:p>
            <a:pPr algn="ctr" defTabSz="914400">
              <a:lnSpc>
                <a:spcPct val="110000"/>
              </a:lnSpc>
              <a:spcBef>
                <a:spcPct val="0"/>
              </a:spcBef>
              <a:spcAft>
                <a:spcPts val="600"/>
              </a:spcAft>
            </a:pPr>
            <a:endParaRPr lang="en-US" sz="65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r>
              <a:rPr lang="en-US" sz="38400" b="1" dirty="0">
                <a:solidFill>
                  <a:srgbClr val="ECE7E4"/>
                </a:solidFill>
                <a:latin typeface="+mj-lt"/>
                <a:ea typeface="+mj-ea"/>
                <a:cs typeface="+mj-cs"/>
              </a:rPr>
              <a:t>MAIN IDEA:</a:t>
            </a:r>
            <a:endParaRPr lang="en-US" sz="21600" b="1" i="1" dirty="0">
              <a:solidFill>
                <a:srgbClr val="ECE7E4"/>
              </a:solidFill>
              <a:latin typeface="+mj-lt"/>
              <a:ea typeface="+mj-ea"/>
              <a:cs typeface="+mj-cs"/>
            </a:endParaRPr>
          </a:p>
          <a:p>
            <a:pPr algn="ctr" defTabSz="914400">
              <a:lnSpc>
                <a:spcPct val="110000"/>
              </a:lnSpc>
              <a:spcBef>
                <a:spcPct val="0"/>
              </a:spcBef>
              <a:spcAft>
                <a:spcPts val="600"/>
              </a:spcAft>
            </a:pPr>
            <a:r>
              <a:rPr lang="en-US" sz="14400" b="1" i="1" dirty="0"/>
              <a:t>Christ died for sinners, making reconciliation with God possible for all.</a:t>
            </a:r>
            <a:endParaRPr lang="en-US" sz="13500" b="1" dirty="0">
              <a:solidFill>
                <a:srgbClr val="ECE7E4"/>
              </a:solidFill>
              <a:latin typeface="+mj-lt"/>
              <a:ea typeface="+mj-ea"/>
              <a:cs typeface="+mj-cs"/>
            </a:endParaRPr>
          </a:p>
        </p:txBody>
      </p:sp>
    </p:spTree>
    <p:extLst>
      <p:ext uri="{BB962C8B-B14F-4D97-AF65-F5344CB8AC3E}">
        <p14:creationId xmlns:p14="http://schemas.microsoft.com/office/powerpoint/2010/main" val="336211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49BA359-5A4E-9693-169C-854609D5546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9A69AB-1406-D851-C588-6B97D8B7F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06CEB25-A833-2389-E654-67459A8E6AE4}"/>
              </a:ext>
            </a:extLst>
          </p:cNvPr>
          <p:cNvPicPr>
            <a:picLocks noGrp="1" noChangeAspect="1"/>
          </p:cNvPicPr>
          <p:nvPr>
            <p:ph sz="half" idx="1"/>
          </p:nvPr>
        </p:nvPicPr>
        <p:blipFill>
          <a:blip r:embed="rId4"/>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B066E5-20CC-87F7-20EA-E870A98C5C7C}"/>
              </a:ext>
            </a:extLst>
          </p:cNvPr>
          <p:cNvPicPr>
            <a:picLocks noChangeAspect="1"/>
          </p:cNvPicPr>
          <p:nvPr/>
        </p:nvPicPr>
        <p:blipFill>
          <a:blip r:embed="rId5"/>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962B35A-9982-5708-2DF1-68E980543EBF}"/>
              </a:ext>
            </a:extLst>
          </p:cNvPr>
          <p:cNvSpPr txBox="1"/>
          <p:nvPr/>
        </p:nvSpPr>
        <p:spPr>
          <a:xfrm>
            <a:off x="356617" y="356616"/>
            <a:ext cx="9275755" cy="3970318"/>
          </a:xfrm>
          <a:prstGeom prst="rect">
            <a:avLst/>
          </a:prstGeom>
          <a:noFill/>
        </p:spPr>
        <p:txBody>
          <a:bodyPr wrap="square">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Introduction</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algn="l"/>
            <a:endParaRPr lang="en-US" sz="2800" b="1"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rPr>
              <a:t>When have you seen reconciliation in action lately? With whom have you sought reconciliation?</a:t>
            </a:r>
          </a:p>
          <a:p>
            <a:pPr marL="914400" lvl="1" indent="-457200">
              <a:buFont typeface="Arial" panose="020B0604020202020204" pitchFamily="34" charset="0"/>
              <a:buChar char="•"/>
            </a:pPr>
            <a:endParaRPr lang="en-US" sz="2800" i="1" dirty="0">
              <a:solidFill>
                <a:schemeClr val="bg1"/>
              </a:solidFill>
            </a:endParaRPr>
          </a:p>
          <a:p>
            <a:pPr marL="914400" lvl="1" indent="-457200">
              <a:buFont typeface="Arial" panose="020B0604020202020204" pitchFamily="34" charset="0"/>
              <a:buChar char="•"/>
            </a:pPr>
            <a:r>
              <a:rPr lang="en-US" sz="2800" i="1" dirty="0">
                <a:solidFill>
                  <a:schemeClr val="bg1"/>
                </a:solidFill>
              </a:rPr>
              <a:t>What is the relationship between being justified by God and being reconciled to God? </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6907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37400C-D309-AAF4-31B8-2FDCD45D8D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EF3BE6-BB25-4A89-8BFC-6A2EFF454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3E0F8DA-321A-C223-200A-49934D0F790B}"/>
              </a:ext>
            </a:extLst>
          </p:cNvPr>
          <p:cNvPicPr>
            <a:picLocks noGrp="1" noChangeAspect="1"/>
          </p:cNvPicPr>
          <p:nvPr>
            <p:ph sz="half" idx="1"/>
          </p:nvPr>
        </p:nvPicPr>
        <p:blipFill>
          <a:blip r:embed="rId4"/>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1D5D28D4-93F7-2057-BD12-CC639A5DA50C}"/>
              </a:ext>
            </a:extLst>
          </p:cNvPr>
          <p:cNvSpPr txBox="1"/>
          <p:nvPr/>
        </p:nvSpPr>
        <p:spPr>
          <a:xfrm>
            <a:off x="1386119" y="446935"/>
            <a:ext cx="9419761" cy="646331"/>
          </a:xfrm>
          <a:prstGeom prst="rect">
            <a:avLst/>
          </a:prstGeom>
          <a:noFill/>
        </p:spPr>
        <p:txBody>
          <a:bodyPr wrap="square">
            <a:spAutoFit/>
          </a:bodyPr>
          <a:lstStyle/>
          <a:p>
            <a:pPr algn="ctr"/>
            <a:r>
              <a:rPr lang="en-US" sz="3600" b="1" dirty="0">
                <a:solidFill>
                  <a:schemeClr val="bg1"/>
                </a:solidFill>
                <a:latin typeface="Gotham" panose="02000604040000020004" pitchFamily="2" charset="0"/>
              </a:rPr>
              <a:t>Called</a:t>
            </a:r>
          </a:p>
        </p:txBody>
      </p:sp>
      <p:sp>
        <p:nvSpPr>
          <p:cNvPr id="3" name="TextBox 2">
            <a:extLst>
              <a:ext uri="{FF2B5EF4-FFF2-40B4-BE49-F238E27FC236}">
                <a16:creationId xmlns:a16="http://schemas.microsoft.com/office/drawing/2014/main" id="{50CF3E2E-13CF-9FEE-DF54-E6D5371E0C0C}"/>
              </a:ext>
            </a:extLst>
          </p:cNvPr>
          <p:cNvSpPr txBox="1"/>
          <p:nvPr/>
        </p:nvSpPr>
        <p:spPr>
          <a:xfrm>
            <a:off x="1695635" y="2057400"/>
            <a:ext cx="9419761" cy="1384995"/>
          </a:xfrm>
          <a:prstGeom prst="rect">
            <a:avLst/>
          </a:prstGeom>
          <a:noFill/>
        </p:spPr>
        <p:txBody>
          <a:bodyPr wrap="square">
            <a:spAutoFit/>
          </a:bodyPr>
          <a:lstStyle/>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A New Peace (Romans 5:1-5)</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A Proven Love (Romans 5:6-11)</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A Growing Grace (Romans 5:18-21)</a:t>
            </a:r>
          </a:p>
        </p:txBody>
      </p:sp>
    </p:spTree>
    <p:extLst>
      <p:ext uri="{BB962C8B-B14F-4D97-AF65-F5344CB8AC3E}">
        <p14:creationId xmlns:p14="http://schemas.microsoft.com/office/powerpoint/2010/main" val="16457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45403-0500-214C-8ACE-3DCA1CAF55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A76AB46-FB42-B795-6F55-1E275CFF74E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F0B5CAD-68B3-91A5-72B8-F08F752F6025}"/>
              </a:ext>
            </a:extLst>
          </p:cNvPr>
          <p:cNvSpPr txBox="1"/>
          <p:nvPr/>
        </p:nvSpPr>
        <p:spPr>
          <a:xfrm>
            <a:off x="664024" y="366623"/>
            <a:ext cx="9238512" cy="5878532"/>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New Peace (Romans 5:1-5)</a:t>
            </a:r>
          </a:p>
          <a:p>
            <a:endParaRPr lang="en-US" b="1" i="0" baseline="30000" dirty="0">
              <a:solidFill>
                <a:srgbClr val="000000"/>
              </a:solidFill>
              <a:effectLst/>
              <a:latin typeface="system-ui"/>
            </a:endParaRPr>
          </a:p>
          <a:p>
            <a:r>
              <a:rPr lang="en-US" sz="2800" b="1" baseline="30000" dirty="0">
                <a:solidFill>
                  <a:schemeClr val="bg1"/>
                </a:solidFill>
              </a:rPr>
              <a:t>1 </a:t>
            </a:r>
            <a:r>
              <a:rPr lang="en-US" sz="2800" dirty="0">
                <a:solidFill>
                  <a:schemeClr val="bg1"/>
                </a:solidFill>
              </a:rPr>
              <a:t>Therefore, since we have been justified by faith, we have peace</a:t>
            </a:r>
            <a:r>
              <a:rPr lang="en-US" sz="2800" baseline="30000" dirty="0">
                <a:solidFill>
                  <a:schemeClr val="bg1"/>
                </a:solidFill>
              </a:rPr>
              <a:t> </a:t>
            </a:r>
            <a:r>
              <a:rPr lang="en-US" sz="2800" dirty="0">
                <a:solidFill>
                  <a:schemeClr val="bg1"/>
                </a:solidFill>
              </a:rPr>
              <a:t>with God through our Lord Jesus Christ. </a:t>
            </a:r>
          </a:p>
          <a:p>
            <a:endParaRPr lang="en-US" sz="2800" b="1" baseline="30000" dirty="0">
              <a:solidFill>
                <a:schemeClr val="bg1"/>
              </a:solidFill>
            </a:endParaRPr>
          </a:p>
          <a:p>
            <a:r>
              <a:rPr lang="en-US" sz="2800" b="1" baseline="30000" dirty="0">
                <a:solidFill>
                  <a:schemeClr val="bg1"/>
                </a:solidFill>
              </a:rPr>
              <a:t>2 </a:t>
            </a:r>
            <a:r>
              <a:rPr lang="en-US" sz="2800" dirty="0">
                <a:solidFill>
                  <a:schemeClr val="bg1"/>
                </a:solidFill>
              </a:rPr>
              <a:t>We have also obtained access through him by faith</a:t>
            </a:r>
            <a:r>
              <a:rPr lang="en-US" sz="2800" baseline="30000" dirty="0">
                <a:solidFill>
                  <a:schemeClr val="bg1"/>
                </a:solidFill>
              </a:rPr>
              <a:t> </a:t>
            </a:r>
            <a:r>
              <a:rPr lang="en-US" sz="2800" dirty="0">
                <a:solidFill>
                  <a:schemeClr val="bg1"/>
                </a:solidFill>
              </a:rPr>
              <a:t>into this grace in which we stand, and we boast in the hope of the glory of God. </a:t>
            </a:r>
          </a:p>
          <a:p>
            <a:endParaRPr lang="en-US" sz="2800" b="1" baseline="30000" dirty="0">
              <a:solidFill>
                <a:schemeClr val="bg1"/>
              </a:solidFill>
            </a:endParaRPr>
          </a:p>
          <a:p>
            <a:r>
              <a:rPr lang="en-US" sz="2800" b="1" baseline="30000" dirty="0">
                <a:solidFill>
                  <a:schemeClr val="bg1"/>
                </a:solidFill>
              </a:rPr>
              <a:t>3 </a:t>
            </a:r>
            <a:r>
              <a:rPr lang="en-US" sz="2800" dirty="0">
                <a:solidFill>
                  <a:schemeClr val="bg1"/>
                </a:solidFill>
              </a:rPr>
              <a:t>And not only that, but we also boast in our afflictions, because we know that affliction produces endurance,</a:t>
            </a:r>
          </a:p>
          <a:p>
            <a:endParaRPr lang="en-US" sz="2800" b="1" baseline="30000" dirty="0">
              <a:solidFill>
                <a:schemeClr val="bg1"/>
              </a:solidFill>
            </a:endParaRPr>
          </a:p>
          <a:p>
            <a:r>
              <a:rPr lang="en-US" sz="2800" b="1" baseline="30000" dirty="0">
                <a:solidFill>
                  <a:schemeClr val="bg1"/>
                </a:solidFill>
              </a:rPr>
              <a:t>4 </a:t>
            </a:r>
            <a:r>
              <a:rPr lang="en-US" sz="2800" dirty="0">
                <a:solidFill>
                  <a:schemeClr val="bg1"/>
                </a:solidFill>
              </a:rPr>
              <a:t>endurance produces proven character, and proven character produces hope..</a:t>
            </a:r>
          </a:p>
        </p:txBody>
      </p:sp>
    </p:spTree>
    <p:extLst>
      <p:ext uri="{BB962C8B-B14F-4D97-AF65-F5344CB8AC3E}">
        <p14:creationId xmlns:p14="http://schemas.microsoft.com/office/powerpoint/2010/main" val="2702948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B30D-482E-00BA-22CD-597DC7051B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4A7CBA-4415-93C9-46B3-FEED7744CE13}"/>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9C05C45-3B0E-6519-914B-BDE667AEBF11}"/>
              </a:ext>
            </a:extLst>
          </p:cNvPr>
          <p:cNvSpPr txBox="1"/>
          <p:nvPr/>
        </p:nvSpPr>
        <p:spPr>
          <a:xfrm>
            <a:off x="664024" y="366623"/>
            <a:ext cx="9238512" cy="2000548"/>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New Peace (Romans 5:1-5)</a:t>
            </a:r>
          </a:p>
          <a:p>
            <a:endParaRPr lang="en-US" b="1" i="0" baseline="30000" dirty="0">
              <a:solidFill>
                <a:srgbClr val="000000"/>
              </a:solidFill>
              <a:effectLst/>
              <a:latin typeface="system-ui"/>
            </a:endParaRPr>
          </a:p>
          <a:p>
            <a:r>
              <a:rPr lang="en-US" sz="2800" b="1" baseline="30000" dirty="0">
                <a:solidFill>
                  <a:schemeClr val="bg1"/>
                </a:solidFill>
              </a:rPr>
              <a:t>5 </a:t>
            </a:r>
            <a:r>
              <a:rPr lang="en-US" sz="2800" dirty="0">
                <a:solidFill>
                  <a:schemeClr val="bg1"/>
                </a:solidFill>
              </a:rPr>
              <a:t>This hope will not disappoint us, because God’s love has been poured out in our hearts through the Holy Spirit who was given to us.</a:t>
            </a:r>
          </a:p>
        </p:txBody>
      </p:sp>
    </p:spTree>
    <p:extLst>
      <p:ext uri="{BB962C8B-B14F-4D97-AF65-F5344CB8AC3E}">
        <p14:creationId xmlns:p14="http://schemas.microsoft.com/office/powerpoint/2010/main" val="139781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9576CD1E-6625-2B39-18EE-DCE81A1A2E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57E31-EAED-D220-0112-37FEE32CFE5B}"/>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9CC543D5-9791-3A20-5497-55988A0C3DEF}"/>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New Peace (Romans 5:1-5)</a:t>
            </a:r>
          </a:p>
          <a:p>
            <a:pPr algn="l">
              <a:buNone/>
            </a:pPr>
            <a:endParaRPr lang="en-US" sz="2800" b="1" i="0" baseline="30000" dirty="0">
              <a:solidFill>
                <a:srgbClr val="000000"/>
              </a:solidFill>
              <a:effectLst/>
              <a:latin typeface="system-ui"/>
            </a:endParaRPr>
          </a:p>
          <a:p>
            <a:r>
              <a:rPr lang="en-US" sz="2800" b="1" i="1" dirty="0">
                <a:solidFill>
                  <a:schemeClr val="bg1"/>
                </a:solidFill>
                <a:latin typeface="DIN-Bold"/>
              </a:rPr>
              <a:t>Believers should embrace their new relationship with God.</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Where do you go when you’re looking for peace? What makes that place so special? </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“peace with God” affect your life today and in eternity?</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47904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2821-9CCF-BE6A-41C0-836955CA78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556ADB-8AD6-DCED-41E7-9E7F72D68A7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8AFBF28-75FF-5266-7DC1-83AA678D993A}"/>
              </a:ext>
            </a:extLst>
          </p:cNvPr>
          <p:cNvSpPr txBox="1"/>
          <p:nvPr/>
        </p:nvSpPr>
        <p:spPr>
          <a:xfrm>
            <a:off x="664024" y="366623"/>
            <a:ext cx="9238512" cy="5406608"/>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Proven Love (Romans 5:6-11)</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6 </a:t>
            </a:r>
            <a:r>
              <a:rPr lang="en-US" sz="2800" dirty="0">
                <a:solidFill>
                  <a:schemeClr val="bg1"/>
                </a:solidFill>
              </a:rPr>
              <a:t>For while we were still helpless, at the right time, Christ died for the ungodly. </a:t>
            </a:r>
          </a:p>
          <a:p>
            <a:endParaRPr lang="en-US" sz="2800" b="1" baseline="30000" dirty="0">
              <a:solidFill>
                <a:schemeClr val="bg1"/>
              </a:solidFill>
            </a:endParaRPr>
          </a:p>
          <a:p>
            <a:r>
              <a:rPr lang="en-US" sz="2800" b="1" baseline="30000" dirty="0">
                <a:solidFill>
                  <a:schemeClr val="bg1"/>
                </a:solidFill>
              </a:rPr>
              <a:t>7 </a:t>
            </a:r>
            <a:r>
              <a:rPr lang="en-US" sz="2800" dirty="0">
                <a:solidFill>
                  <a:schemeClr val="bg1"/>
                </a:solidFill>
              </a:rPr>
              <a:t>For rarely will someone die for a just person—though for a good person perhaps someone might even dare to die. </a:t>
            </a:r>
          </a:p>
          <a:p>
            <a:endParaRPr lang="en-US" sz="2800" b="1" baseline="30000" dirty="0">
              <a:solidFill>
                <a:schemeClr val="bg1"/>
              </a:solidFill>
            </a:endParaRPr>
          </a:p>
          <a:p>
            <a:r>
              <a:rPr lang="en-US" sz="2800" b="1" baseline="30000" dirty="0">
                <a:solidFill>
                  <a:schemeClr val="bg1"/>
                </a:solidFill>
              </a:rPr>
              <a:t>8 </a:t>
            </a:r>
            <a:r>
              <a:rPr lang="en-US" sz="2800" dirty="0">
                <a:solidFill>
                  <a:schemeClr val="bg1"/>
                </a:solidFill>
              </a:rPr>
              <a:t>But God proves his own love for us in that while we were still sinners, Christ died for us. </a:t>
            </a:r>
          </a:p>
          <a:p>
            <a:endParaRPr lang="en-US" sz="2800" b="1" baseline="30000" dirty="0">
              <a:solidFill>
                <a:schemeClr val="bg1"/>
              </a:solidFill>
            </a:endParaRPr>
          </a:p>
          <a:p>
            <a:r>
              <a:rPr lang="en-US" sz="2800" b="1" baseline="30000" dirty="0">
                <a:solidFill>
                  <a:schemeClr val="bg1"/>
                </a:solidFill>
              </a:rPr>
              <a:t>9 </a:t>
            </a:r>
            <a:r>
              <a:rPr lang="en-US" sz="2800" dirty="0">
                <a:solidFill>
                  <a:schemeClr val="bg1"/>
                </a:solidFill>
              </a:rPr>
              <a:t>How much more then, since we have now been justified by his blood, will we be saved through him from wrath. </a:t>
            </a:r>
          </a:p>
          <a:p>
            <a:endParaRPr lang="en-US" sz="2800" b="1" baseline="30000" dirty="0">
              <a:solidFill>
                <a:schemeClr val="bg1"/>
              </a:solidFill>
            </a:endParaRPr>
          </a:p>
        </p:txBody>
      </p:sp>
    </p:spTree>
    <p:extLst>
      <p:ext uri="{BB962C8B-B14F-4D97-AF65-F5344CB8AC3E}">
        <p14:creationId xmlns:p14="http://schemas.microsoft.com/office/powerpoint/2010/main" val="176206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5E2DA-12CA-03BA-BD05-75DD1047850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7DC898-90A1-665E-435F-465E51695DD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C0B6AA0-F121-F0B1-32B7-E753F6DAB350}"/>
              </a:ext>
            </a:extLst>
          </p:cNvPr>
          <p:cNvSpPr txBox="1"/>
          <p:nvPr/>
        </p:nvSpPr>
        <p:spPr>
          <a:xfrm>
            <a:off x="664024" y="366623"/>
            <a:ext cx="9238512" cy="3970318"/>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Proven Love (Romans 5:6-11)</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10 </a:t>
            </a:r>
            <a:r>
              <a:rPr lang="en-US" sz="2800" dirty="0">
                <a:solidFill>
                  <a:schemeClr val="bg1"/>
                </a:solidFill>
              </a:rPr>
              <a:t>For if, while we were enemies, we were reconciled to God through the death of his Son, then how much more, having been reconciled, will we be saved by his life. </a:t>
            </a:r>
          </a:p>
          <a:p>
            <a:endParaRPr lang="en-US" sz="2800" b="1" baseline="30000" dirty="0">
              <a:solidFill>
                <a:schemeClr val="bg1"/>
              </a:solidFill>
            </a:endParaRPr>
          </a:p>
          <a:p>
            <a:r>
              <a:rPr lang="en-US" sz="2800" b="1" baseline="30000" dirty="0">
                <a:solidFill>
                  <a:schemeClr val="bg1"/>
                </a:solidFill>
              </a:rPr>
              <a:t>11 </a:t>
            </a:r>
            <a:r>
              <a:rPr lang="en-US" sz="2800" dirty="0">
                <a:solidFill>
                  <a:schemeClr val="bg1"/>
                </a:solidFill>
              </a:rPr>
              <a:t>And not only that, but we also boast in God through our Lord Jesus Christ, through whom we have now received this reconciliation.</a:t>
            </a:r>
            <a:endParaRPr lang="en-US" sz="2800" dirty="0">
              <a:solidFill>
                <a:schemeClr val="bg1"/>
              </a:solidFill>
              <a:latin typeface="Calibri" panose="020F0502020204030204" pitchFamily="34" charset="0"/>
              <a:cs typeface="Calibri" panose="020F0502020204030204" pitchFamily="34" charset="0"/>
            </a:endParaRPr>
          </a:p>
          <a:p>
            <a:endParaRPr lang="en-US" sz="2800" b="1" baseline="30000" dirty="0">
              <a:solidFill>
                <a:schemeClr val="bg1"/>
              </a:solidFill>
            </a:endParaRPr>
          </a:p>
        </p:txBody>
      </p:sp>
    </p:spTree>
    <p:extLst>
      <p:ext uri="{BB962C8B-B14F-4D97-AF65-F5344CB8AC3E}">
        <p14:creationId xmlns:p14="http://schemas.microsoft.com/office/powerpoint/2010/main" val="2557886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BFF8-8BF1-540E-55B5-F0C03254B8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28E1F1C-F4CC-C552-D04A-FC474060C8A3}"/>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09A49A8F-3BE2-4B84-456C-7DDF540CD52B}"/>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Proven Love (Romans 5:6-11)</a:t>
            </a:r>
          </a:p>
          <a:p>
            <a:endParaRPr lang="en-US" sz="2800" b="1" i="0" baseline="30000" dirty="0">
              <a:solidFill>
                <a:srgbClr val="000000"/>
              </a:solidFill>
              <a:effectLst/>
              <a:latin typeface="system-ui"/>
            </a:endParaRPr>
          </a:p>
          <a:p>
            <a:r>
              <a:rPr lang="en-US" sz="2800" b="1" i="1" dirty="0">
                <a:solidFill>
                  <a:schemeClr val="bg1"/>
                </a:solidFill>
                <a:latin typeface="DIN-Bold"/>
              </a:rPr>
              <a:t>Individuals can be reconciled to God thanks to the loving sacrifice Jesus offered on the cross.</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In one word, how would you describe your life before you came to Christ? Why?</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Jesus’s death prove his love for humanity?</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772520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E1376-3353-4769-E8DF-064F934EF9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466314-463A-5468-9BA4-D40C4887743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8DC8016-40DD-C7DE-2E21-9E66BBB43D01}"/>
              </a:ext>
            </a:extLst>
          </p:cNvPr>
          <p:cNvSpPr txBox="1"/>
          <p:nvPr/>
        </p:nvSpPr>
        <p:spPr>
          <a:xfrm>
            <a:off x="664024" y="366623"/>
            <a:ext cx="9238512" cy="5242461"/>
          </a:xfrm>
          <a:prstGeom prst="rect">
            <a:avLst/>
          </a:prstGeom>
          <a:noFill/>
        </p:spPr>
        <p:txBody>
          <a:bodyPr wrap="square" lIns="91440" tIns="45720" rIns="91440" bIns="45720" rtlCol="0" anchor="t">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Growing Grace (Romans 5:18-21)</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18 </a:t>
            </a:r>
            <a:r>
              <a:rPr lang="en-US" sz="2400" dirty="0">
                <a:solidFill>
                  <a:schemeClr val="bg1"/>
                </a:solidFill>
              </a:rPr>
              <a:t>So then, as through one trespass there is condemnation for everyone, so also through one righteous act there is justification leading to life for everyone. </a:t>
            </a:r>
            <a:endParaRPr lang="en-US" sz="2400">
              <a:solidFill>
                <a:schemeClr val="bg1"/>
              </a:solidFill>
              <a:ea typeface="Calibri"/>
              <a:cs typeface="Calibri"/>
            </a:endParaRPr>
          </a:p>
          <a:p>
            <a:endParaRPr lang="en-US" sz="2400" b="1" baseline="30000" dirty="0">
              <a:solidFill>
                <a:schemeClr val="bg1"/>
              </a:solidFill>
              <a:ea typeface="Calibri"/>
              <a:cs typeface="Calibri"/>
            </a:endParaRPr>
          </a:p>
          <a:p>
            <a:r>
              <a:rPr lang="en-US" sz="2400" b="1" baseline="30000" dirty="0">
                <a:solidFill>
                  <a:schemeClr val="bg1"/>
                </a:solidFill>
              </a:rPr>
              <a:t>19 </a:t>
            </a:r>
            <a:r>
              <a:rPr lang="en-US" sz="2400" dirty="0">
                <a:solidFill>
                  <a:schemeClr val="bg1"/>
                </a:solidFill>
              </a:rPr>
              <a:t>For just as through one man’s disobedience the many were made sinners, so also through the one man’s obedience the many will be made righteous. </a:t>
            </a:r>
            <a:endParaRPr lang="en-US" sz="2400">
              <a:solidFill>
                <a:schemeClr val="bg1"/>
              </a:solidFill>
              <a:ea typeface="Calibri"/>
              <a:cs typeface="Calibri"/>
            </a:endParaRPr>
          </a:p>
          <a:p>
            <a:endParaRPr lang="en-US" sz="2400" b="1" baseline="30000" dirty="0">
              <a:solidFill>
                <a:schemeClr val="bg1"/>
              </a:solidFill>
              <a:ea typeface="Calibri"/>
              <a:cs typeface="Calibri"/>
            </a:endParaRPr>
          </a:p>
          <a:p>
            <a:r>
              <a:rPr lang="en-US" sz="2400" b="1" baseline="30000" dirty="0">
                <a:solidFill>
                  <a:schemeClr val="bg1"/>
                </a:solidFill>
              </a:rPr>
              <a:t>20 </a:t>
            </a:r>
            <a:r>
              <a:rPr lang="en-US" sz="2400" dirty="0">
                <a:solidFill>
                  <a:schemeClr val="bg1"/>
                </a:solidFill>
              </a:rPr>
              <a:t>The law came along to multiply the trespass. But where sin multiplied, grace multiplied even more </a:t>
            </a:r>
            <a:endParaRPr lang="en-US" sz="2400">
              <a:solidFill>
                <a:schemeClr val="bg1"/>
              </a:solidFill>
              <a:ea typeface="Calibri"/>
              <a:cs typeface="Calibri"/>
            </a:endParaRPr>
          </a:p>
          <a:p>
            <a:endParaRPr lang="en-US" sz="2400" b="1" baseline="30000" dirty="0">
              <a:solidFill>
                <a:schemeClr val="bg1"/>
              </a:solidFill>
              <a:ea typeface="Calibri"/>
              <a:cs typeface="Calibri"/>
            </a:endParaRPr>
          </a:p>
          <a:p>
            <a:r>
              <a:rPr lang="en-US" sz="2400" b="1" baseline="30000" dirty="0">
                <a:solidFill>
                  <a:schemeClr val="bg1"/>
                </a:solidFill>
              </a:rPr>
              <a:t>21 </a:t>
            </a:r>
            <a:r>
              <a:rPr lang="en-US" sz="2400" dirty="0">
                <a:solidFill>
                  <a:schemeClr val="bg1"/>
                </a:solidFill>
              </a:rPr>
              <a:t>so that, just as sin reigned in death, so also grace will reign through righteousness, resulting in eternal life through Jesus Christ our Lord.</a:t>
            </a:r>
            <a:endParaRPr lang="en-US" sz="2400">
              <a:solidFill>
                <a:schemeClr val="bg1"/>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947020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DAE6-0994-929E-8B7B-593238B814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31ABF1-6E04-66E9-931A-021FB6D3C5A4}"/>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34AA7109-105B-D0C8-027F-E8CF480CA557}"/>
              </a:ext>
            </a:extLst>
          </p:cNvPr>
          <p:cNvSpPr txBox="1"/>
          <p:nvPr/>
        </p:nvSpPr>
        <p:spPr>
          <a:xfrm>
            <a:off x="664022" y="360673"/>
            <a:ext cx="8542323" cy="4257576"/>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A Growing Grace (Romans 5:18-21)</a:t>
            </a:r>
          </a:p>
          <a:p>
            <a:endParaRPr lang="en-US" sz="2800" b="1" i="0" baseline="30000" dirty="0">
              <a:solidFill>
                <a:srgbClr val="000000"/>
              </a:solidFill>
              <a:effectLst/>
              <a:latin typeface="system-ui"/>
            </a:endParaRPr>
          </a:p>
          <a:p>
            <a:r>
              <a:rPr lang="en-US" sz="2800" b="1" i="1" dirty="0">
                <a:solidFill>
                  <a:schemeClr val="bg1"/>
                </a:solidFill>
                <a:latin typeface="DIN-Bold"/>
              </a:rPr>
              <a:t>Our lives can be transformed by the matchless grace of Jesus.</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are some things that are known for multiplying quickly?</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 I know Jesus’ death was meant for me?</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44764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B9D09AF-BE6A-D25B-9EF4-7A993928FE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DC6FE-F030-5FA2-5FD3-132F6E37E09F}"/>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308D237-9DBE-7B87-3AE1-7A7C6E81FEBD}"/>
              </a:ext>
            </a:extLst>
          </p:cNvPr>
          <p:cNvSpPr txBox="1"/>
          <p:nvPr/>
        </p:nvSpPr>
        <p:spPr>
          <a:xfrm>
            <a:off x="326574" y="505431"/>
            <a:ext cx="8755081" cy="5262979"/>
          </a:xfrm>
          <a:prstGeom prst="rect">
            <a:avLst/>
          </a:prstGeom>
          <a:noFill/>
        </p:spPr>
        <p:txBody>
          <a:bodyPr wrap="square" lIns="91440" tIns="45720" rIns="91440" bIns="45720" rtlCol="0" anchor="t">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CHALLENGE</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Which of these truths is hardest for you to embrace right now? How can your group encourage one another to live in that promise?</a:t>
            </a:r>
          </a:p>
          <a:p>
            <a:pPr marL="1828800" lvl="3" indent="-457200">
              <a:buFont typeface="Arial" panose="020B0604020202020204" pitchFamily="34" charset="0"/>
              <a:buChar char="•"/>
            </a:pPr>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How has the truth about being justified through Christ influenced your attitude about yourself? What difference has knowing that you’ve been reconciled through Christ made in your daily life?</a:t>
            </a:r>
          </a:p>
        </p:txBody>
      </p:sp>
    </p:spTree>
    <p:extLst>
      <p:ext uri="{BB962C8B-B14F-4D97-AF65-F5344CB8AC3E}">
        <p14:creationId xmlns:p14="http://schemas.microsoft.com/office/powerpoint/2010/main" val="920688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7f16271-2830-4c2f-ab34-b362f4d72335" xsi:nil="true"/>
    <lcf76f155ced4ddcb4097134ff3c332f xmlns="3c30883b-b08b-420b-82ed-e9c04d87cd1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8BBE2BB0DF774F88AF48FB80891300" ma:contentTypeVersion="16" ma:contentTypeDescription="Create a new document." ma:contentTypeScope="" ma:versionID="3a80fefcd397321ac8878495e54aee0a">
  <xsd:schema xmlns:xsd="http://www.w3.org/2001/XMLSchema" xmlns:xs="http://www.w3.org/2001/XMLSchema" xmlns:p="http://schemas.microsoft.com/office/2006/metadata/properties" xmlns:ns2="3c30883b-b08b-420b-82ed-e9c04d87cd19" xmlns:ns3="77f16271-2830-4c2f-ab34-b362f4d72335" targetNamespace="http://schemas.microsoft.com/office/2006/metadata/properties" ma:root="true" ma:fieldsID="d5cbab20257c496b89847a9336317681" ns2:_="" ns3:_="">
    <xsd:import namespace="3c30883b-b08b-420b-82ed-e9c04d87cd19"/>
    <xsd:import namespace="77f16271-2830-4c2f-ab34-b362f4d723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30883b-b08b-420b-82ed-e9c04d87cd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754a65-b2fa-4c49-b298-75691b9803b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f16271-2830-4c2f-ab34-b362f4d723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0621b1-ca00-41fb-869b-0bd64366ca1c}" ma:internalName="TaxCatchAll" ma:showField="CatchAllData" ma:web="77f16271-2830-4c2f-ab34-b362f4d723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59C73A-9B5D-43F7-BD94-40559A7023F8}">
  <ds:schemaRefs>
    <ds:schemaRef ds:uri="http://schemas.microsoft.com/sharepoint/v3/contenttype/forms"/>
  </ds:schemaRefs>
</ds:datastoreItem>
</file>

<file path=customXml/itemProps2.xml><?xml version="1.0" encoding="utf-8"?>
<ds:datastoreItem xmlns:ds="http://schemas.openxmlformats.org/officeDocument/2006/customXml" ds:itemID="{E8069879-EA21-46BC-8C0E-D8E39B230494}">
  <ds:schemaRefs>
    <ds:schemaRef ds:uri="3c30883b-b08b-420b-82ed-e9c04d87cd19"/>
    <ds:schemaRef ds:uri="77f16271-2830-4c2f-ab34-b362f4d723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0D694C3-4F52-4657-B4EF-0E4D30F33A9A}">
  <ds:schemaRefs>
    <ds:schemaRef ds:uri="3c30883b-b08b-420b-82ed-e9c04d87cd19"/>
    <ds:schemaRef ds:uri="77f16271-2830-4c2f-ab34-b362f4d7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6392</TotalTime>
  <Words>702</Words>
  <Application>Microsoft Office PowerPoint</Application>
  <PresentationFormat>Widescreen</PresentationFormat>
  <Paragraphs>93</Paragraphs>
  <Slides>13</Slides>
  <Notes>13</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Diaz de Leon</dc:creator>
  <cp:lastModifiedBy>Hankins Adam</cp:lastModifiedBy>
  <cp:revision>24</cp:revision>
  <cp:lastPrinted>2023-07-19T18:11:49Z</cp:lastPrinted>
  <dcterms:created xsi:type="dcterms:W3CDTF">2020-05-13T16:18:50Z</dcterms:created>
  <dcterms:modified xsi:type="dcterms:W3CDTF">2026-08-27T16:48:35Z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0x010100258BBE2BB0DF774F88AF48FB80891300</vt:lpwstr>
  </property>
  <property fmtid="{D5CDD505-2E9C-101B-9397-08002B2CF9AE}" pid="3" name="MediaServiceImageTags">
    <vt:lpwstr/>
  </property>
</Properties>
</file>