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18"/>
  </p:notesMasterIdLst>
  <p:sldIdLst>
    <p:sldId id="333" r:id="rId6"/>
    <p:sldId id="332" r:id="rId7"/>
    <p:sldId id="351" r:id="rId8"/>
    <p:sldId id="336" r:id="rId9"/>
    <p:sldId id="367" r:id="rId10"/>
    <p:sldId id="354" r:id="rId11"/>
    <p:sldId id="345" r:id="rId12"/>
    <p:sldId id="358" r:id="rId13"/>
    <p:sldId id="360" r:id="rId14"/>
    <p:sldId id="362" r:id="rId15"/>
    <p:sldId id="364" r:id="rId16"/>
    <p:sldId id="327" r:id="rId1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B49"/>
    <a:srgbClr val="1D4D59"/>
    <a:srgbClr val="653832"/>
    <a:srgbClr val="454B3D"/>
    <a:srgbClr val="504651"/>
    <a:srgbClr val="685F26"/>
    <a:srgbClr val="6A451B"/>
    <a:srgbClr val="304B56"/>
    <a:srgbClr val="11301B"/>
    <a:srgbClr val="EAE4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387C6A-58AB-08AA-CF86-F866CABE202A}" v="13" dt="2026-08-27T14:36:24.9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11"/>
    <p:restoredTop sz="83496" autoAdjust="0"/>
  </p:normalViewPr>
  <p:slideViewPr>
    <p:cSldViewPr snapToGrid="0" showGuides="1">
      <p:cViewPr varScale="1">
        <p:scale>
          <a:sx n="103" d="100"/>
          <a:sy n="103" d="100"/>
        </p:scale>
        <p:origin x="3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AE3FB766-934B-4B42-8B56-E955A271B11E}" type="datetimeFigureOut">
              <a:rPr lang="en-US" smtClean="0"/>
              <a:t>9/7/26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9BD52CF-FCCD-4535-8A25-59B316DB53D8}" type="slidenum">
              <a:rPr lang="en-US" smtClean="0"/>
              <a:t>‹#›</a:t>
            </a:fld>
            <a:endParaRPr lang="en-US"/>
          </a:p>
        </p:txBody>
      </p:sp>
    </p:spTree>
    <p:extLst>
      <p:ext uri="{BB962C8B-B14F-4D97-AF65-F5344CB8AC3E}">
        <p14:creationId xmlns:p14="http://schemas.microsoft.com/office/powerpoint/2010/main" val="5211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a:t>
            </a:fld>
            <a:endParaRPr lang="en-US"/>
          </a:p>
        </p:txBody>
      </p:sp>
    </p:spTree>
    <p:extLst>
      <p:ext uri="{BB962C8B-B14F-4D97-AF65-F5344CB8AC3E}">
        <p14:creationId xmlns:p14="http://schemas.microsoft.com/office/powerpoint/2010/main" val="348275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2</a:t>
            </a:fld>
            <a:endParaRPr lang="en-US"/>
          </a:p>
        </p:txBody>
      </p:sp>
    </p:spTree>
    <p:extLst>
      <p:ext uri="{BB962C8B-B14F-4D97-AF65-F5344CB8AC3E}">
        <p14:creationId xmlns:p14="http://schemas.microsoft.com/office/powerpoint/2010/main" val="90653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3</a:t>
            </a:fld>
            <a:endParaRPr lang="en-US"/>
          </a:p>
        </p:txBody>
      </p:sp>
    </p:spTree>
    <p:extLst>
      <p:ext uri="{BB962C8B-B14F-4D97-AF65-F5344CB8AC3E}">
        <p14:creationId xmlns:p14="http://schemas.microsoft.com/office/powerpoint/2010/main" val="326412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4</a:t>
            </a:fld>
            <a:endParaRPr lang="en-US"/>
          </a:p>
        </p:txBody>
      </p:sp>
    </p:spTree>
    <p:extLst>
      <p:ext uri="{BB962C8B-B14F-4D97-AF65-F5344CB8AC3E}">
        <p14:creationId xmlns:p14="http://schemas.microsoft.com/office/powerpoint/2010/main" val="36589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BBDE5-0A35-B2CD-987A-23C532F3B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29BF8-0400-A3E0-193B-7EFABCF9E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08113-B730-C5EF-D289-32CD92FADB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5CBCF4-F1E8-9A56-664D-28C13049053E}"/>
              </a:ext>
            </a:extLst>
          </p:cNvPr>
          <p:cNvSpPr>
            <a:spLocks noGrp="1"/>
          </p:cNvSpPr>
          <p:nvPr>
            <p:ph type="sldNum" sz="quarter" idx="5"/>
          </p:nvPr>
        </p:nvSpPr>
        <p:spPr/>
        <p:txBody>
          <a:bodyPr/>
          <a:lstStyle/>
          <a:p>
            <a:fld id="{39BD52CF-FCCD-4535-8A25-59B316DB53D8}" type="slidenum">
              <a:rPr lang="en-US" smtClean="0"/>
              <a:t>5</a:t>
            </a:fld>
            <a:endParaRPr lang="en-US"/>
          </a:p>
        </p:txBody>
      </p:sp>
    </p:spTree>
    <p:extLst>
      <p:ext uri="{BB962C8B-B14F-4D97-AF65-F5344CB8AC3E}">
        <p14:creationId xmlns:p14="http://schemas.microsoft.com/office/powerpoint/2010/main" val="1130836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142A-C30C-343D-106F-5D725A619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F6F69-FF79-6838-CC42-35E096069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2DE56-B2E4-1303-D44E-2E4C7656D8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62D9DB-D230-2996-262B-2D4C4B2DBACF}"/>
              </a:ext>
            </a:extLst>
          </p:cNvPr>
          <p:cNvSpPr>
            <a:spLocks noGrp="1"/>
          </p:cNvSpPr>
          <p:nvPr>
            <p:ph type="sldNum" sz="quarter" idx="5"/>
          </p:nvPr>
        </p:nvSpPr>
        <p:spPr/>
        <p:txBody>
          <a:bodyPr/>
          <a:lstStyle/>
          <a:p>
            <a:fld id="{39BD52CF-FCCD-4535-8A25-59B316DB53D8}" type="slidenum">
              <a:rPr lang="en-US" smtClean="0"/>
              <a:t>6</a:t>
            </a:fld>
            <a:endParaRPr lang="en-US"/>
          </a:p>
        </p:txBody>
      </p:sp>
    </p:spTree>
    <p:extLst>
      <p:ext uri="{BB962C8B-B14F-4D97-AF65-F5344CB8AC3E}">
        <p14:creationId xmlns:p14="http://schemas.microsoft.com/office/powerpoint/2010/main" val="1901054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5846B-DE3D-8BEC-A8D1-E3FE8029D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AB6EA-A94B-B49D-0145-E972F2CA1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A7CF9-CED5-D9D7-9AA0-5BB50BB1A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DC7EF-C35A-2343-CCA2-7022207D8D41}"/>
              </a:ext>
            </a:extLst>
          </p:cNvPr>
          <p:cNvSpPr>
            <a:spLocks noGrp="1"/>
          </p:cNvSpPr>
          <p:nvPr>
            <p:ph type="sldNum" sz="quarter" idx="5"/>
          </p:nvPr>
        </p:nvSpPr>
        <p:spPr/>
        <p:txBody>
          <a:bodyPr/>
          <a:lstStyle/>
          <a:p>
            <a:fld id="{39BD52CF-FCCD-4535-8A25-59B316DB53D8}" type="slidenum">
              <a:rPr lang="en-US" smtClean="0"/>
              <a:t>7</a:t>
            </a:fld>
            <a:endParaRPr lang="en-US"/>
          </a:p>
        </p:txBody>
      </p:sp>
    </p:spTree>
    <p:extLst>
      <p:ext uri="{BB962C8B-B14F-4D97-AF65-F5344CB8AC3E}">
        <p14:creationId xmlns:p14="http://schemas.microsoft.com/office/powerpoint/2010/main" val="65934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4DF9-9C30-5825-7560-3DD760C78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F51EC-3E3E-A9E0-EFC4-55B437A59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D76F8-068D-45D1-EF4E-31794498A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B55862-CB34-977E-3321-7EF23AEFA382}"/>
              </a:ext>
            </a:extLst>
          </p:cNvPr>
          <p:cNvSpPr>
            <a:spLocks noGrp="1"/>
          </p:cNvSpPr>
          <p:nvPr>
            <p:ph type="sldNum" sz="quarter" idx="5"/>
          </p:nvPr>
        </p:nvSpPr>
        <p:spPr/>
        <p:txBody>
          <a:bodyPr/>
          <a:lstStyle/>
          <a:p>
            <a:fld id="{39BD52CF-FCCD-4535-8A25-59B316DB53D8}" type="slidenum">
              <a:rPr lang="en-US" smtClean="0"/>
              <a:t>8</a:t>
            </a:fld>
            <a:endParaRPr lang="en-US"/>
          </a:p>
        </p:txBody>
      </p:sp>
    </p:spTree>
    <p:extLst>
      <p:ext uri="{BB962C8B-B14F-4D97-AF65-F5344CB8AC3E}">
        <p14:creationId xmlns:p14="http://schemas.microsoft.com/office/powerpoint/2010/main" val="3515715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61603-B71F-336F-5264-45FA23F8A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7B9D8-55DC-4A68-5017-5F3329104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951C8-BE13-5B9A-8894-C374F66F53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2AAC4D-857E-BFEB-71C4-C6B08C81F168}"/>
              </a:ext>
            </a:extLst>
          </p:cNvPr>
          <p:cNvSpPr>
            <a:spLocks noGrp="1"/>
          </p:cNvSpPr>
          <p:nvPr>
            <p:ph type="sldNum" sz="quarter" idx="5"/>
          </p:nvPr>
        </p:nvSpPr>
        <p:spPr/>
        <p:txBody>
          <a:bodyPr/>
          <a:lstStyle/>
          <a:p>
            <a:fld id="{39BD52CF-FCCD-4535-8A25-59B316DB53D8}" type="slidenum">
              <a:rPr lang="en-US" smtClean="0"/>
              <a:t>9</a:t>
            </a:fld>
            <a:endParaRPr lang="en-US"/>
          </a:p>
        </p:txBody>
      </p:sp>
    </p:spTree>
    <p:extLst>
      <p:ext uri="{BB962C8B-B14F-4D97-AF65-F5344CB8AC3E}">
        <p14:creationId xmlns:p14="http://schemas.microsoft.com/office/powerpoint/2010/main" val="68020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6CE16-01A5-AE53-C4F9-46B800854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82B37-EDF2-3C97-59C8-5B13E4E7E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186C4-7CC3-1D80-B004-25D68C79B0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8EF323-1104-3EEC-8E21-084BB767075C}"/>
              </a:ext>
            </a:extLst>
          </p:cNvPr>
          <p:cNvSpPr>
            <a:spLocks noGrp="1"/>
          </p:cNvSpPr>
          <p:nvPr>
            <p:ph type="sldNum" sz="quarter" idx="5"/>
          </p:nvPr>
        </p:nvSpPr>
        <p:spPr/>
        <p:txBody>
          <a:bodyPr/>
          <a:lstStyle/>
          <a:p>
            <a:fld id="{39BD52CF-FCCD-4535-8A25-59B316DB53D8}" type="slidenum">
              <a:rPr lang="en-US" smtClean="0"/>
              <a:t>10</a:t>
            </a:fld>
            <a:endParaRPr lang="en-US"/>
          </a:p>
        </p:txBody>
      </p:sp>
    </p:spTree>
    <p:extLst>
      <p:ext uri="{BB962C8B-B14F-4D97-AF65-F5344CB8AC3E}">
        <p14:creationId xmlns:p14="http://schemas.microsoft.com/office/powerpoint/2010/main" val="3068746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258D-D008-40AF-2815-2FDCCD88C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7B183-DC11-7F33-8D37-923E0F3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B08F4-E5D6-5AD4-F1A5-BA00894E2C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973477-B6B5-3608-1793-8575C44F257B}"/>
              </a:ext>
            </a:extLst>
          </p:cNvPr>
          <p:cNvSpPr>
            <a:spLocks noGrp="1"/>
          </p:cNvSpPr>
          <p:nvPr>
            <p:ph type="sldNum" sz="quarter" idx="5"/>
          </p:nvPr>
        </p:nvSpPr>
        <p:spPr/>
        <p:txBody>
          <a:bodyPr/>
          <a:lstStyle/>
          <a:p>
            <a:fld id="{39BD52CF-FCCD-4535-8A25-59B316DB53D8}" type="slidenum">
              <a:rPr lang="en-US" smtClean="0"/>
              <a:t>11</a:t>
            </a:fld>
            <a:endParaRPr lang="en-US"/>
          </a:p>
        </p:txBody>
      </p:sp>
    </p:spTree>
    <p:extLst>
      <p:ext uri="{BB962C8B-B14F-4D97-AF65-F5344CB8AC3E}">
        <p14:creationId xmlns:p14="http://schemas.microsoft.com/office/powerpoint/2010/main" val="3003035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12</a:t>
            </a:fld>
            <a:endParaRPr lang="en-US"/>
          </a:p>
        </p:txBody>
      </p:sp>
    </p:spTree>
    <p:extLst>
      <p:ext uri="{BB962C8B-B14F-4D97-AF65-F5344CB8AC3E}">
        <p14:creationId xmlns:p14="http://schemas.microsoft.com/office/powerpoint/2010/main" val="365430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2CD3D7-0C5A-AB48-A28E-9C1D0704F253}"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3912750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pic>
        <p:nvPicPr>
          <p:cNvPr id="8" name="Picture 7" descr="A screenshot of a video game&#10;&#10;Description automatically generated">
            <a:extLst>
              <a:ext uri="{FF2B5EF4-FFF2-40B4-BE49-F238E27FC236}">
                <a16:creationId xmlns:a16="http://schemas.microsoft.com/office/drawing/2014/main" id="{74DBB72E-FFBE-9268-B71A-7FDE32D807B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3483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2CD3D7-0C5A-AB48-A28E-9C1D0704F253}"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92160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2CD3D7-0C5A-AB48-A28E-9C1D0704F253}"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pic>
        <p:nvPicPr>
          <p:cNvPr id="9" name="Picture 8" descr="A screenshot of a computer&#10;&#10;AI-generated content may be incorrect.">
            <a:extLst>
              <a:ext uri="{FF2B5EF4-FFF2-40B4-BE49-F238E27FC236}">
                <a16:creationId xmlns:a16="http://schemas.microsoft.com/office/drawing/2014/main" id="{EBC78C01-C151-93EC-B75D-5A47B1D20BB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69210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2CD3D7-0C5A-AB48-A28E-9C1D0704F253}" type="datetimeFigureOut">
              <a:rPr lang="en-US" smtClean="0"/>
              <a:t>9/7/26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8521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2CD3D7-0C5A-AB48-A28E-9C1D0704F253}" type="datetimeFigureOut">
              <a:rPr lang="en-US" smtClean="0"/>
              <a:t>9/7/26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29706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CD3D7-0C5A-AB48-A28E-9C1D0704F253}" type="datetimeFigureOut">
              <a:rPr lang="en-US" smtClean="0"/>
              <a:t>9/7/26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92065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5921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6623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98846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4783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C6E4-BCAB-8C8E-73E3-0D57CBE9CF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EA4FC-72EC-E549-FFDE-665EE731A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8ABCE0-F853-7512-2750-C4C49623A22B}"/>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5" name="Footer Placeholder 4">
            <a:extLst>
              <a:ext uri="{FF2B5EF4-FFF2-40B4-BE49-F238E27FC236}">
                <a16:creationId xmlns:a16="http://schemas.microsoft.com/office/drawing/2014/main" id="{F9BEFB24-FE05-519A-5043-0E3B3CB5B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29220-72CD-5449-412F-BE5543399DEB}"/>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405158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0968-0241-A9DC-853A-1645AD133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3E0004-DDA8-D787-A0A7-C996251819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CDCF09-0951-E7EB-1713-4AA3A55D80CD}"/>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5" name="Footer Placeholder 4">
            <a:extLst>
              <a:ext uri="{FF2B5EF4-FFF2-40B4-BE49-F238E27FC236}">
                <a16:creationId xmlns:a16="http://schemas.microsoft.com/office/drawing/2014/main" id="{3DE02E93-01C1-2654-FD90-EBEB1F103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BD90-E1C6-23E2-A9DE-2D868B82FEB3}"/>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177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090B-A08C-1C24-C54B-99F5A89C6A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88D3F8-5F57-240A-0424-4A65EB6B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FB32B2-504C-6485-698F-359C69BB40BA}"/>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5" name="Footer Placeholder 4">
            <a:extLst>
              <a:ext uri="{FF2B5EF4-FFF2-40B4-BE49-F238E27FC236}">
                <a16:creationId xmlns:a16="http://schemas.microsoft.com/office/drawing/2014/main" id="{9F04C76F-47A9-AB71-7DEB-F673937FD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360C5-DEC8-4066-923F-8B72181CB03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92566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8C94-6D99-6AC3-1EF7-2F0362EB08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441B4D-81E9-B2A4-CEBF-F7108598A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00754E-A2B8-4CDA-B847-445D9D930E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F7B693-4F70-5B4A-002D-6273E9B848EE}"/>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6" name="Footer Placeholder 5">
            <a:extLst>
              <a:ext uri="{FF2B5EF4-FFF2-40B4-BE49-F238E27FC236}">
                <a16:creationId xmlns:a16="http://schemas.microsoft.com/office/drawing/2014/main" id="{3D613803-3A0B-1325-03B4-73ADC811E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27C89-55F5-C760-B2BA-F264238F96D6}"/>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619619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F49E-1F3A-7C5C-CE89-7ACA1EDC9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A9A141-E9C4-6803-A119-A33E6D96A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2D70B-10E1-FB0E-B222-228891E7BC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CF3F57-BFDE-7576-3AC0-6593EFD77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DE8EF1-B4B0-7077-311E-C050D1EB44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C0AC0D-AED0-CF1F-5794-12A8DE0E6728}"/>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8" name="Footer Placeholder 7">
            <a:extLst>
              <a:ext uri="{FF2B5EF4-FFF2-40B4-BE49-F238E27FC236}">
                <a16:creationId xmlns:a16="http://schemas.microsoft.com/office/drawing/2014/main" id="{DB9A3781-3F26-D4AB-717C-FFA257EA8A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A236DC-DD32-55F1-1931-7FC1168A1C7C}"/>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99307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27B2-211D-104D-81CC-765A6FE5B8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CD1DC-3377-4FCD-E6D8-3BACFE082E9C}"/>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4" name="Footer Placeholder 3">
            <a:extLst>
              <a:ext uri="{FF2B5EF4-FFF2-40B4-BE49-F238E27FC236}">
                <a16:creationId xmlns:a16="http://schemas.microsoft.com/office/drawing/2014/main" id="{0BAF080B-B2D5-9E7C-64A9-CA341ABCB8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E4AB05-A1CE-6ED6-5636-F63428D64F24}"/>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6616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15B26-B617-D818-D462-07F5035752DD}"/>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3" name="Footer Placeholder 2">
            <a:extLst>
              <a:ext uri="{FF2B5EF4-FFF2-40B4-BE49-F238E27FC236}">
                <a16:creationId xmlns:a16="http://schemas.microsoft.com/office/drawing/2014/main" id="{6034A478-B45B-BFC7-7D47-0557C49DA7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F0D07-63B7-00D3-EED3-44F232F54382}"/>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92387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92EA-C087-BCAC-A960-D62FD7F67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BFAAF0-EC2C-3AFA-B245-BBDBAEB4A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9B5CEE-C678-BB88-6049-A368756EA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7F982-9ACC-459F-A07B-C2C16181ACB8}"/>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6" name="Footer Placeholder 5">
            <a:extLst>
              <a:ext uri="{FF2B5EF4-FFF2-40B4-BE49-F238E27FC236}">
                <a16:creationId xmlns:a16="http://schemas.microsoft.com/office/drawing/2014/main" id="{42FD0BC8-E591-60FE-0E4E-DA9F78E9C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5EE30-A728-3334-3A4A-1C9342D0D4A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66358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E0C1-281D-84D9-FEAF-5B46EB109D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13A57-B376-D3F5-2EBF-B205BAFDF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C42041-B4E8-6DE1-15E1-0809AE6D4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EF4ED-862D-AFA7-D998-DFB488EE5624}"/>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6" name="Footer Placeholder 5">
            <a:extLst>
              <a:ext uri="{FF2B5EF4-FFF2-40B4-BE49-F238E27FC236}">
                <a16:creationId xmlns:a16="http://schemas.microsoft.com/office/drawing/2014/main" id="{69C140C2-70A2-EF14-7ECE-4CFFC6D06B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3593E1-6A13-6772-2609-A7D861002FF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28480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B9D0-87F2-3FAE-3BA1-714204CFE8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8DFA57-3E49-7D06-BE52-5C9D2D8D7D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3F653-9FD0-593B-0580-1105E4583F46}"/>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5" name="Footer Placeholder 4">
            <a:extLst>
              <a:ext uri="{FF2B5EF4-FFF2-40B4-BE49-F238E27FC236}">
                <a16:creationId xmlns:a16="http://schemas.microsoft.com/office/drawing/2014/main" id="{73D5F510-EB18-B1C7-7921-B992D1E6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1E98-5E0F-CD37-775B-9FB7528039E5}"/>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49222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BF9171-18B4-BECB-56A3-D2742A510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EBA87E-EAC0-6EDD-4A85-078135832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EEECC-32D0-D5F0-884F-FF089C1525CC}"/>
              </a:ext>
            </a:extLst>
          </p:cNvPr>
          <p:cNvSpPr>
            <a:spLocks noGrp="1"/>
          </p:cNvSpPr>
          <p:nvPr>
            <p:ph type="dt" sz="half" idx="10"/>
          </p:nvPr>
        </p:nvSpPr>
        <p:spPr/>
        <p:txBody>
          <a:bodyPr/>
          <a:lstStyle/>
          <a:p>
            <a:fld id="{A9B4FCDD-766B-4E62-9C00-7867FCD603CA}" type="datetimeFigureOut">
              <a:rPr lang="en-US" smtClean="0"/>
              <a:t>9/7/26</a:t>
            </a:fld>
            <a:endParaRPr lang="en-US"/>
          </a:p>
        </p:txBody>
      </p:sp>
      <p:sp>
        <p:nvSpPr>
          <p:cNvPr id="5" name="Footer Placeholder 4">
            <a:extLst>
              <a:ext uri="{FF2B5EF4-FFF2-40B4-BE49-F238E27FC236}">
                <a16:creationId xmlns:a16="http://schemas.microsoft.com/office/drawing/2014/main" id="{954E6DCB-33FC-30D0-740E-8EC24A375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7C43A-1CE6-2C1D-9DCE-173BC6D5565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3844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CD3D7-0C5A-AB48-A28E-9C1D0704F253}" type="datetimeFigureOut">
              <a:rPr lang="en-US" smtClean="0"/>
              <a:t>9/7/26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04F32-9C28-654B-9128-9BBED3C14F06}" type="slidenum">
              <a:rPr lang="en-US" smtClean="0"/>
              <a:t>‹#›</a:t>
            </a:fld>
            <a:endParaRPr lang="en-US"/>
          </a:p>
        </p:txBody>
      </p:sp>
      <p:pic>
        <p:nvPicPr>
          <p:cNvPr id="8" name="Picture 7" descr="A screenshot of a computer&#10;&#10;AI-generated content may be incorrect.">
            <a:extLst>
              <a:ext uri="{FF2B5EF4-FFF2-40B4-BE49-F238E27FC236}">
                <a16:creationId xmlns:a16="http://schemas.microsoft.com/office/drawing/2014/main" id="{9E8EA925-1D4A-EAF2-CDE5-E40C5AD066F1}"/>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9013143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F3521-18EB-51E6-5673-B70121BB1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6D2FA2-12E2-8883-922B-C5BBA7E10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98C46-0FB6-468D-3801-0C1EAE11E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B4FCDD-766B-4E62-9C00-7867FCD603CA}" type="datetimeFigureOut">
              <a:rPr lang="en-US" smtClean="0"/>
              <a:t>9/7/26</a:t>
            </a:fld>
            <a:endParaRPr lang="en-US"/>
          </a:p>
        </p:txBody>
      </p:sp>
      <p:sp>
        <p:nvSpPr>
          <p:cNvPr id="5" name="Footer Placeholder 4">
            <a:extLst>
              <a:ext uri="{FF2B5EF4-FFF2-40B4-BE49-F238E27FC236}">
                <a16:creationId xmlns:a16="http://schemas.microsoft.com/office/drawing/2014/main" id="{31C787A9-2259-CDB7-C7DB-A8A897655C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2B777C-B5FA-BB97-EC0A-7551435ABB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CFB1B-BEA7-462B-A456-B89F99D467EB}" type="slidenum">
              <a:rPr lang="en-US" smtClean="0"/>
              <a:t>‹#›</a:t>
            </a:fld>
            <a:endParaRPr lang="en-US"/>
          </a:p>
        </p:txBody>
      </p:sp>
    </p:spTree>
    <p:extLst>
      <p:ext uri="{BB962C8B-B14F-4D97-AF65-F5344CB8AC3E}">
        <p14:creationId xmlns:p14="http://schemas.microsoft.com/office/powerpoint/2010/main" val="1313345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BA36-0420-F8E4-0245-FD612BCA4E9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4D6B6A-1653-DAC9-D14F-954BFEF6403F}"/>
              </a:ext>
            </a:extLst>
          </p:cNvPr>
          <p:cNvSpPr/>
          <p:nvPr/>
        </p:nvSpPr>
        <p:spPr>
          <a:xfrm>
            <a:off x="9164660" y="5219827"/>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14</a:t>
            </a:r>
          </a:p>
        </p:txBody>
      </p:sp>
      <p:pic>
        <p:nvPicPr>
          <p:cNvPr id="5" name="Picture 4">
            <a:extLst>
              <a:ext uri="{FF2B5EF4-FFF2-40B4-BE49-F238E27FC236}">
                <a16:creationId xmlns:a16="http://schemas.microsoft.com/office/drawing/2014/main" id="{E21F08AA-5A87-12D5-576D-1C4B682E9B25}"/>
              </a:ext>
            </a:extLst>
          </p:cNvPr>
          <p:cNvPicPr>
            <a:picLocks noChangeAspect="1"/>
          </p:cNvPicPr>
          <p:nvPr/>
        </p:nvPicPr>
        <p:blipFill>
          <a:blip r:embed="rId3"/>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23365C16-A45D-4D82-BE57-BF5E31A0D079}"/>
              </a:ext>
            </a:extLst>
          </p:cNvPr>
          <p:cNvSpPr/>
          <p:nvPr/>
        </p:nvSpPr>
        <p:spPr>
          <a:xfrm>
            <a:off x="8979177" y="5688453"/>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2</a:t>
            </a:r>
          </a:p>
        </p:txBody>
      </p:sp>
    </p:spTree>
    <p:extLst>
      <p:ext uri="{BB962C8B-B14F-4D97-AF65-F5344CB8AC3E}">
        <p14:creationId xmlns:p14="http://schemas.microsoft.com/office/powerpoint/2010/main" val="258912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4A9F8392-15FD-B123-B73B-A3CB946407DE}"/>
              </a:ext>
            </a:extLst>
          </p:cNvPr>
          <p:cNvSpPr>
            <a:spLocks noGrp="1"/>
          </p:cNvSpPr>
          <p:nvPr>
            <p:ph sz="half" idx="1"/>
          </p:nvPr>
        </p:nvSpPr>
        <p:spPr>
          <a:xfrm>
            <a:off x="329184" y="2404872"/>
            <a:ext cx="11862816" cy="1645919"/>
          </a:xfrm>
        </p:spPr>
        <p:txBody>
          <a:bodyPr>
            <a:normAutofit fontScale="85000" lnSpcReduction="20000"/>
          </a:bodyPr>
          <a:lstStyle/>
          <a:p>
            <a:pPr marL="0" indent="0" algn="ctr" defTabSz="914400">
              <a:lnSpc>
                <a:spcPct val="110000"/>
              </a:lnSpc>
              <a:spcBef>
                <a:spcPct val="0"/>
              </a:spcBef>
              <a:spcAft>
                <a:spcPts val="600"/>
              </a:spcAft>
              <a:buNone/>
            </a:pPr>
            <a:r>
              <a:rPr lang="en-US" sz="5600" b="1" dirty="0">
                <a:solidFill>
                  <a:schemeClr val="bg1"/>
                </a:solidFill>
                <a:effectLst/>
                <a:latin typeface="+mj-lt"/>
                <a:ea typeface="+mj-ea"/>
                <a:cs typeface="+mj-cs"/>
              </a:rPr>
              <a:t>God’s </a:t>
            </a:r>
            <a:r>
              <a:rPr lang="en-US" sz="5600" b="1" dirty="0">
                <a:solidFill>
                  <a:schemeClr val="bg1"/>
                </a:solidFill>
                <a:latin typeface="+mj-lt"/>
                <a:ea typeface="+mj-ea"/>
                <a:cs typeface="+mj-cs"/>
              </a:rPr>
              <a:t>Care</a:t>
            </a:r>
            <a:endParaRPr lang="en-US" sz="5600" b="1" dirty="0">
              <a:solidFill>
                <a:schemeClr val="bg1"/>
              </a:solidFill>
              <a:effectLst/>
              <a:latin typeface="+mj-lt"/>
              <a:ea typeface="+mj-ea"/>
              <a:cs typeface="+mj-cs"/>
            </a:endParaRPr>
          </a:p>
          <a:p>
            <a:pPr marL="0" indent="0" algn="ctr" defTabSz="914400">
              <a:lnSpc>
                <a:spcPct val="110000"/>
              </a:lnSpc>
              <a:spcBef>
                <a:spcPct val="0"/>
              </a:spcBef>
              <a:spcAft>
                <a:spcPts val="600"/>
              </a:spcAft>
              <a:buNone/>
            </a:pPr>
            <a:r>
              <a:rPr lang="en-US" sz="5600" b="1" dirty="0">
                <a:solidFill>
                  <a:schemeClr val="bg1"/>
                </a:solidFill>
                <a:latin typeface="+mj-lt"/>
                <a:ea typeface="+mj-ea"/>
                <a:cs typeface="+mj-cs"/>
              </a:rPr>
              <a:t>(Psalm 23:1-6)</a:t>
            </a:r>
          </a:p>
          <a:p>
            <a:endParaRPr lang="en-US" dirty="0"/>
          </a:p>
        </p:txBody>
      </p:sp>
      <p:pic>
        <p:nvPicPr>
          <p:cNvPr id="3" name="Picture 2">
            <a:extLst>
              <a:ext uri="{FF2B5EF4-FFF2-40B4-BE49-F238E27FC236}">
                <a16:creationId xmlns:a16="http://schemas.microsoft.com/office/drawing/2014/main" id="{E283098D-4DF3-64EF-4DAF-75FEE4C0DA83}"/>
              </a:ext>
            </a:extLst>
          </p:cNvPr>
          <p:cNvPicPr>
            <a:picLocks noChangeAspect="1"/>
          </p:cNvPicPr>
          <p:nvPr/>
        </p:nvPicPr>
        <p:blipFill>
          <a:blip r:embed="rId3"/>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E4AD425-6F82-7AA0-EFBD-D0FDC17F94A9}"/>
              </a:ext>
            </a:extLst>
          </p:cNvPr>
          <p:cNvPicPr>
            <a:picLocks noChangeAspect="1"/>
          </p:cNvPicPr>
          <p:nvPr/>
        </p:nvPicPr>
        <p:blipFill>
          <a:blip r:embed="rId4"/>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4ECD94B-54EF-25B4-BF36-3037DBEFD151}"/>
              </a:ext>
            </a:extLst>
          </p:cNvPr>
          <p:cNvSpPr txBox="1"/>
          <p:nvPr/>
        </p:nvSpPr>
        <p:spPr>
          <a:xfrm>
            <a:off x="1679743" y="2035026"/>
            <a:ext cx="8832514" cy="2787948"/>
          </a:xfrm>
          <a:prstGeom prst="rect">
            <a:avLst/>
          </a:prstGeom>
          <a:solidFill>
            <a:srgbClr val="2D4B49"/>
          </a:solidFill>
        </p:spPr>
        <p:txBody>
          <a:bodyPr vert="horz" lIns="91440" tIns="45720" rIns="91440" bIns="45720" rtlCol="0" anchor="b">
            <a:normAutofit fontScale="25000" lnSpcReduction="20000"/>
          </a:bodyPr>
          <a:lstStyle/>
          <a:p>
            <a:pPr algn="ctr" defTabSz="914400">
              <a:lnSpc>
                <a:spcPct val="110000"/>
              </a:lnSpc>
              <a:spcBef>
                <a:spcPct val="0"/>
              </a:spcBef>
              <a:spcAft>
                <a:spcPts val="600"/>
              </a:spcAft>
            </a:pPr>
            <a:endParaRPr lang="en-US" sz="65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r>
              <a:rPr lang="en-US" sz="38400" b="1" dirty="0">
                <a:solidFill>
                  <a:srgbClr val="ECE7E4"/>
                </a:solidFill>
                <a:latin typeface="+mj-lt"/>
                <a:ea typeface="+mj-ea"/>
                <a:cs typeface="+mj-cs"/>
              </a:rPr>
              <a:t>MAIN IDEA:</a:t>
            </a:r>
            <a:endParaRPr lang="en-US" sz="21600" b="1" i="1" dirty="0">
              <a:solidFill>
                <a:srgbClr val="ECE7E4"/>
              </a:solidFill>
              <a:latin typeface="+mj-lt"/>
              <a:ea typeface="+mj-ea"/>
              <a:cs typeface="+mj-cs"/>
            </a:endParaRPr>
          </a:p>
          <a:p>
            <a:pPr algn="ctr" defTabSz="914400">
              <a:lnSpc>
                <a:spcPct val="110000"/>
              </a:lnSpc>
              <a:spcBef>
                <a:spcPct val="0"/>
              </a:spcBef>
              <a:spcAft>
                <a:spcPts val="600"/>
              </a:spcAft>
            </a:pPr>
            <a:r>
              <a:rPr lang="en-US" sz="14400" b="1" i="1" dirty="0"/>
              <a:t>God will judge every person according to their response to Him.</a:t>
            </a:r>
            <a:endParaRPr lang="en-US" sz="13500" b="1" dirty="0">
              <a:solidFill>
                <a:srgbClr val="ECE7E4"/>
              </a:solidFill>
              <a:latin typeface="+mj-lt"/>
              <a:ea typeface="+mj-ea"/>
              <a:cs typeface="+mj-cs"/>
            </a:endParaRPr>
          </a:p>
        </p:txBody>
      </p:sp>
    </p:spTree>
    <p:extLst>
      <p:ext uri="{BB962C8B-B14F-4D97-AF65-F5344CB8AC3E}">
        <p14:creationId xmlns:p14="http://schemas.microsoft.com/office/powerpoint/2010/main" val="336211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49BA359-5A4E-9693-169C-854609D5546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9A69AB-1406-D851-C588-6B97D8B7F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06CEB25-A833-2389-E654-67459A8E6AE4}"/>
              </a:ext>
            </a:extLst>
          </p:cNvPr>
          <p:cNvPicPr>
            <a:picLocks noGrp="1" noChangeAspect="1"/>
          </p:cNvPicPr>
          <p:nvPr>
            <p:ph sz="half" idx="1"/>
          </p:nvPr>
        </p:nvPicPr>
        <p:blipFill>
          <a:blip r:embed="rId4"/>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4B066E5-20CC-87F7-20EA-E870A98C5C7C}"/>
              </a:ext>
            </a:extLst>
          </p:cNvPr>
          <p:cNvPicPr>
            <a:picLocks noChangeAspect="1"/>
          </p:cNvPicPr>
          <p:nvPr/>
        </p:nvPicPr>
        <p:blipFill>
          <a:blip r:embed="rId5"/>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962B35A-9982-5708-2DF1-68E980543EBF}"/>
              </a:ext>
            </a:extLst>
          </p:cNvPr>
          <p:cNvSpPr txBox="1"/>
          <p:nvPr/>
        </p:nvSpPr>
        <p:spPr>
          <a:xfrm>
            <a:off x="356617" y="356616"/>
            <a:ext cx="9275755" cy="4401205"/>
          </a:xfrm>
          <a:prstGeom prst="rect">
            <a:avLst/>
          </a:prstGeom>
          <a:noFill/>
        </p:spPr>
        <p:txBody>
          <a:bodyPr wrap="square">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Introduction</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algn="l"/>
            <a:endParaRPr lang="en-US" sz="2800" b="1"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rPr>
              <a:t>What does a speeding ticket teach us about accountability?</a:t>
            </a:r>
          </a:p>
          <a:p>
            <a:pPr marL="914400" lvl="1" indent="-457200">
              <a:buFont typeface="Arial" panose="020B0604020202020204" pitchFamily="34" charset="0"/>
              <a:buChar char="•"/>
            </a:pPr>
            <a:endParaRPr lang="en-US" sz="2800" i="1" dirty="0">
              <a:solidFill>
                <a:schemeClr val="bg1"/>
              </a:solidFill>
            </a:endParaRPr>
          </a:p>
          <a:p>
            <a:pPr marL="914400" lvl="1" indent="-457200">
              <a:buFont typeface="Arial" panose="020B0604020202020204" pitchFamily="34" charset="0"/>
              <a:buChar char="•"/>
            </a:pPr>
            <a:r>
              <a:rPr lang="en-US" sz="2800" i="1" dirty="0">
                <a:solidFill>
                  <a:schemeClr val="bg1"/>
                </a:solidFill>
              </a:rPr>
              <a:t>When have you been held accountable for something? What were you grateful for at that time? What made you nervous about it?</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69071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37400C-D309-AAF4-31B8-2FDCD45D8D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EF3BE6-BB25-4A89-8BFC-6A2EFF454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83E0F8DA-321A-C223-200A-49934D0F790B}"/>
              </a:ext>
            </a:extLst>
          </p:cNvPr>
          <p:cNvPicPr>
            <a:picLocks noGrp="1" noChangeAspect="1"/>
          </p:cNvPicPr>
          <p:nvPr>
            <p:ph sz="half" idx="1"/>
          </p:nvPr>
        </p:nvPicPr>
        <p:blipFill>
          <a:blip r:embed="rId4"/>
          <a:stretch>
            <a:fillRect/>
          </a:stretch>
        </p:blipFill>
        <p:spPr>
          <a:xfrm>
            <a:off x="1" y="0"/>
            <a:ext cx="12191999" cy="6858000"/>
          </a:xfrm>
          <a:prstGeom prst="rect">
            <a:avLst/>
          </a:prstGeom>
        </p:spPr>
      </p:pic>
      <p:sp>
        <p:nvSpPr>
          <p:cNvPr id="2" name="TextBox 1">
            <a:extLst>
              <a:ext uri="{FF2B5EF4-FFF2-40B4-BE49-F238E27FC236}">
                <a16:creationId xmlns:a16="http://schemas.microsoft.com/office/drawing/2014/main" id="{1D5D28D4-93F7-2057-BD12-CC639A5DA50C}"/>
              </a:ext>
            </a:extLst>
          </p:cNvPr>
          <p:cNvSpPr txBox="1"/>
          <p:nvPr/>
        </p:nvSpPr>
        <p:spPr>
          <a:xfrm>
            <a:off x="1386119" y="446935"/>
            <a:ext cx="9419761" cy="646331"/>
          </a:xfrm>
          <a:prstGeom prst="rect">
            <a:avLst/>
          </a:prstGeom>
          <a:noFill/>
        </p:spPr>
        <p:txBody>
          <a:bodyPr wrap="square">
            <a:spAutoFit/>
          </a:bodyPr>
          <a:lstStyle/>
          <a:p>
            <a:pPr algn="ctr"/>
            <a:r>
              <a:rPr lang="en-US" sz="3600" b="1" dirty="0">
                <a:solidFill>
                  <a:schemeClr val="bg1"/>
                </a:solidFill>
                <a:latin typeface="Gotham" panose="02000604040000020004" pitchFamily="2" charset="0"/>
              </a:rPr>
              <a:t>Called</a:t>
            </a:r>
          </a:p>
        </p:txBody>
      </p:sp>
      <p:sp>
        <p:nvSpPr>
          <p:cNvPr id="3" name="TextBox 2">
            <a:extLst>
              <a:ext uri="{FF2B5EF4-FFF2-40B4-BE49-F238E27FC236}">
                <a16:creationId xmlns:a16="http://schemas.microsoft.com/office/drawing/2014/main" id="{50CF3E2E-13CF-9FEE-DF54-E6D5371E0C0C}"/>
              </a:ext>
            </a:extLst>
          </p:cNvPr>
          <p:cNvSpPr txBox="1"/>
          <p:nvPr/>
        </p:nvSpPr>
        <p:spPr>
          <a:xfrm>
            <a:off x="1695635" y="2057400"/>
            <a:ext cx="9419761" cy="1384995"/>
          </a:xfrm>
          <a:prstGeom prst="rect">
            <a:avLst/>
          </a:prstGeom>
          <a:noFill/>
        </p:spPr>
        <p:txBody>
          <a:bodyPr wrap="square">
            <a:spAutoFit/>
          </a:bodyPr>
          <a:lstStyle/>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No Excuses (Romans 2:1-5)</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Perfect Standard (Romans 2:6-11)</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One Way (Romans 2:12-13)</a:t>
            </a:r>
          </a:p>
        </p:txBody>
      </p:sp>
    </p:spTree>
    <p:extLst>
      <p:ext uri="{BB962C8B-B14F-4D97-AF65-F5344CB8AC3E}">
        <p14:creationId xmlns:p14="http://schemas.microsoft.com/office/powerpoint/2010/main" val="164572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5B30D-482E-00BA-22CD-597DC7051B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4A7CBA-4415-93C9-46B3-FEED7744CE13}"/>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9C05C45-3B0E-6519-914B-BDE667AEBF11}"/>
              </a:ext>
            </a:extLst>
          </p:cNvPr>
          <p:cNvSpPr txBox="1"/>
          <p:nvPr/>
        </p:nvSpPr>
        <p:spPr>
          <a:xfrm>
            <a:off x="664024" y="366623"/>
            <a:ext cx="9238512" cy="5693866"/>
          </a:xfrm>
          <a:prstGeom prst="rect">
            <a:avLst/>
          </a:prstGeom>
          <a:noFill/>
        </p:spPr>
        <p:txBody>
          <a:bodyPr wrap="square" lIns="91440" tIns="45720" rIns="91440" bIns="45720" rtlCol="0" anchor="t">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No Excuses (Romans 2:1-5)</a:t>
            </a:r>
          </a:p>
          <a:p>
            <a:pPr algn="l">
              <a:buNone/>
            </a:pPr>
            <a:endParaRPr lang="en-US" b="1" i="0" baseline="30000" dirty="0">
              <a:solidFill>
                <a:srgbClr val="000000"/>
              </a:solidFill>
              <a:effectLst/>
              <a:latin typeface="system-ui"/>
            </a:endParaRPr>
          </a:p>
          <a:p>
            <a:r>
              <a:rPr lang="en-US" sz="2800" b="1" baseline="30000" dirty="0">
                <a:solidFill>
                  <a:schemeClr val="bg1"/>
                </a:solidFill>
              </a:rPr>
              <a:t>1 </a:t>
            </a:r>
            <a:r>
              <a:rPr lang="en-US" sz="2700" dirty="0">
                <a:solidFill>
                  <a:schemeClr val="bg1"/>
                </a:solidFill>
              </a:rPr>
              <a:t>Therefore, every one of you who judges is without excuse. For when you judge another, you condemn yourself, since you, the judge, do the same things. </a:t>
            </a:r>
            <a:endParaRPr lang="en-US" sz="2700" dirty="0">
              <a:solidFill>
                <a:schemeClr val="bg1"/>
              </a:solidFill>
              <a:ea typeface="Calibri"/>
              <a:cs typeface="Calibri"/>
            </a:endParaRPr>
          </a:p>
          <a:p>
            <a:endParaRPr lang="en-US" sz="2700" b="1" baseline="30000" dirty="0">
              <a:solidFill>
                <a:schemeClr val="bg1"/>
              </a:solidFill>
              <a:ea typeface="Calibri"/>
              <a:cs typeface="Calibri"/>
            </a:endParaRPr>
          </a:p>
          <a:p>
            <a:r>
              <a:rPr lang="en-US" sz="2700" b="1" baseline="30000" dirty="0">
                <a:solidFill>
                  <a:schemeClr val="bg1"/>
                </a:solidFill>
              </a:rPr>
              <a:t>2 </a:t>
            </a:r>
            <a:r>
              <a:rPr lang="en-US" sz="2700" dirty="0">
                <a:solidFill>
                  <a:schemeClr val="bg1"/>
                </a:solidFill>
              </a:rPr>
              <a:t>Now we know that God’s judgment on those who do such things is based on the truth. </a:t>
            </a:r>
            <a:endParaRPr lang="en-US" sz="2700" dirty="0">
              <a:solidFill>
                <a:schemeClr val="bg1"/>
              </a:solidFill>
              <a:ea typeface="Calibri"/>
              <a:cs typeface="Calibri"/>
            </a:endParaRPr>
          </a:p>
          <a:p>
            <a:endParaRPr lang="en-US" sz="2700" b="1" baseline="30000" dirty="0">
              <a:solidFill>
                <a:schemeClr val="bg1"/>
              </a:solidFill>
              <a:ea typeface="Calibri"/>
              <a:cs typeface="Calibri"/>
            </a:endParaRPr>
          </a:p>
          <a:p>
            <a:r>
              <a:rPr lang="en-US" sz="2700" b="1" baseline="30000" dirty="0">
                <a:solidFill>
                  <a:schemeClr val="bg1"/>
                </a:solidFill>
              </a:rPr>
              <a:t>3 </a:t>
            </a:r>
            <a:r>
              <a:rPr lang="en-US" sz="2700" dirty="0">
                <a:solidFill>
                  <a:schemeClr val="bg1"/>
                </a:solidFill>
              </a:rPr>
              <a:t>Do you think—anyone of you who judges those who do such things yet do the same—that you will escape God’s judgment? </a:t>
            </a:r>
            <a:endParaRPr lang="en-US" sz="2700" dirty="0">
              <a:solidFill>
                <a:schemeClr val="bg1"/>
              </a:solidFill>
              <a:ea typeface="Calibri"/>
              <a:cs typeface="Calibri"/>
            </a:endParaRPr>
          </a:p>
          <a:p>
            <a:endParaRPr lang="en-US" sz="2700" b="1" baseline="30000" dirty="0">
              <a:solidFill>
                <a:schemeClr val="bg1"/>
              </a:solidFill>
              <a:ea typeface="Calibri"/>
              <a:cs typeface="Calibri"/>
            </a:endParaRPr>
          </a:p>
          <a:p>
            <a:r>
              <a:rPr lang="en-US" sz="2700" b="1" baseline="30000" dirty="0">
                <a:solidFill>
                  <a:schemeClr val="bg1"/>
                </a:solidFill>
              </a:rPr>
              <a:t>4 </a:t>
            </a:r>
            <a:r>
              <a:rPr lang="en-US" sz="2700" dirty="0">
                <a:solidFill>
                  <a:schemeClr val="bg1"/>
                </a:solidFill>
              </a:rPr>
              <a:t>Or do you despise the riches of his kindness, restraint, and </a:t>
            </a:r>
            <a:r>
              <a:rPr lang="en-US" sz="2700">
                <a:solidFill>
                  <a:schemeClr val="bg1"/>
                </a:solidFill>
              </a:rPr>
              <a:t>patience, not recognizing that God’s kindness is intended to </a:t>
            </a:r>
            <a:r>
              <a:rPr lang="en-US" sz="2700" dirty="0">
                <a:solidFill>
                  <a:schemeClr val="bg1"/>
                </a:solidFill>
              </a:rPr>
              <a:t>lead you to repentance? </a:t>
            </a:r>
            <a:endParaRPr lang="en-US" sz="2700" b="1" baseline="30000" dirty="0">
              <a:solidFill>
                <a:schemeClr val="bg1"/>
              </a:solidFill>
              <a:ea typeface="Calibri"/>
              <a:cs typeface="Calibri"/>
            </a:endParaRPr>
          </a:p>
        </p:txBody>
      </p:sp>
    </p:spTree>
    <p:extLst>
      <p:ext uri="{BB962C8B-B14F-4D97-AF65-F5344CB8AC3E}">
        <p14:creationId xmlns:p14="http://schemas.microsoft.com/office/powerpoint/2010/main" val="1397813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7204-EE03-A8C4-8453-DE39569C78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1727EF-187C-F6DF-9074-BD86D56AD407}"/>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20E690D-A6E6-C7EF-8251-DA9BAABF8563}"/>
              </a:ext>
            </a:extLst>
          </p:cNvPr>
          <p:cNvSpPr txBox="1"/>
          <p:nvPr/>
        </p:nvSpPr>
        <p:spPr>
          <a:xfrm>
            <a:off x="664024" y="366623"/>
            <a:ext cx="9238512" cy="210314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No Excuses (Romans 2:1-5)</a:t>
            </a:r>
          </a:p>
          <a:p>
            <a:pPr algn="l">
              <a:buNone/>
            </a:pPr>
            <a:endParaRPr lang="en-US" sz="2800" b="1" baseline="30000" dirty="0">
              <a:solidFill>
                <a:schemeClr val="bg1"/>
              </a:solidFill>
            </a:endParaRPr>
          </a:p>
          <a:p>
            <a:pPr algn="l">
              <a:buNone/>
            </a:pPr>
            <a:r>
              <a:rPr lang="en-US" sz="2800" b="1" baseline="30000" dirty="0">
                <a:solidFill>
                  <a:schemeClr val="bg1"/>
                </a:solidFill>
              </a:rPr>
              <a:t>5 </a:t>
            </a:r>
            <a:r>
              <a:rPr lang="en-US" sz="2800" dirty="0">
                <a:solidFill>
                  <a:schemeClr val="bg1"/>
                </a:solidFill>
              </a:rPr>
              <a:t>Because of your hardened and unrepentant heart you are storing up wrath for yourself in the day of wrath, when God’s righteous judgment is revealed.</a:t>
            </a:r>
            <a:endParaRPr lang="en-US" sz="2800" b="1" baseline="30000" dirty="0">
              <a:solidFill>
                <a:schemeClr val="bg1"/>
              </a:solidFill>
            </a:endParaRPr>
          </a:p>
        </p:txBody>
      </p:sp>
    </p:spTree>
    <p:extLst>
      <p:ext uri="{BB962C8B-B14F-4D97-AF65-F5344CB8AC3E}">
        <p14:creationId xmlns:p14="http://schemas.microsoft.com/office/powerpoint/2010/main" val="3738536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9576CD1E-6625-2B39-18EE-DCE81A1A2E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557E31-EAED-D220-0112-37FEE32CFE5B}"/>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9CC543D5-9791-3A20-5497-55988A0C3DEF}"/>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No Excuses (Romans 2:1-5)</a:t>
            </a:r>
          </a:p>
          <a:p>
            <a:pPr algn="l">
              <a:buNone/>
            </a:pPr>
            <a:endParaRPr lang="en-US" sz="2800" b="1" i="0" baseline="30000" dirty="0">
              <a:solidFill>
                <a:srgbClr val="000000"/>
              </a:solidFill>
              <a:effectLst/>
              <a:latin typeface="system-ui"/>
            </a:endParaRPr>
          </a:p>
          <a:p>
            <a:r>
              <a:rPr lang="en-US" sz="2800" b="1" i="1" dirty="0">
                <a:solidFill>
                  <a:schemeClr val="bg1"/>
                </a:solidFill>
                <a:latin typeface="DIN-Bold"/>
              </a:rPr>
              <a:t>We should focus on our own sin rather than judging others.</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Why do individuals tend to judge others while overlooking their own sins? </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knowing you are accountable to God affect the way you see Him and you sin?</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479040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2821-9CCF-BE6A-41C0-836955CA78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556ADB-8AD6-DCED-41E7-9E7F72D68A7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8AFBF28-75FF-5266-7DC1-83AA678D993A}"/>
              </a:ext>
            </a:extLst>
          </p:cNvPr>
          <p:cNvSpPr txBox="1"/>
          <p:nvPr/>
        </p:nvSpPr>
        <p:spPr>
          <a:xfrm>
            <a:off x="664024" y="366623"/>
            <a:ext cx="9238512" cy="4832092"/>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Perfect Standard (Romans 2:6-11)</a:t>
            </a:r>
          </a:p>
          <a:p>
            <a:endParaRPr lang="en-US" sz="2800" dirty="0">
              <a:solidFill>
                <a:schemeClr val="bg1"/>
              </a:solidFill>
              <a:latin typeface="Calibri" panose="020F0502020204030204" pitchFamily="34" charset="0"/>
              <a:cs typeface="Calibri" panose="020F0502020204030204" pitchFamily="34" charset="0"/>
            </a:endParaRPr>
          </a:p>
          <a:p>
            <a:r>
              <a:rPr lang="en-US" sz="2800" b="1" i="0" baseline="30000" dirty="0">
                <a:solidFill>
                  <a:srgbClr val="000000"/>
                </a:solidFill>
                <a:effectLst/>
                <a:latin typeface="system-ui"/>
              </a:rPr>
              <a:t>6 </a:t>
            </a:r>
            <a:r>
              <a:rPr lang="en-US" sz="2800" b="0" i="0" dirty="0">
                <a:solidFill>
                  <a:srgbClr val="000000"/>
                </a:solidFill>
                <a:effectLst/>
                <a:latin typeface="system-ui"/>
              </a:rPr>
              <a:t>God “will repay each person according to what they have done.”</a:t>
            </a:r>
            <a:r>
              <a:rPr lang="en-US" sz="2800" baseline="30000" dirty="0">
                <a:solidFill>
                  <a:srgbClr val="000000"/>
                </a:solidFill>
                <a:latin typeface="system-ui"/>
              </a:rPr>
              <a:t> </a:t>
            </a:r>
            <a:r>
              <a:rPr lang="en-US" sz="2800" b="1" i="0" baseline="30000" dirty="0">
                <a:solidFill>
                  <a:srgbClr val="000000"/>
                </a:solidFill>
                <a:effectLst/>
                <a:latin typeface="system-ui"/>
              </a:rPr>
              <a:t>7 </a:t>
            </a:r>
            <a:r>
              <a:rPr lang="en-US" sz="2800" b="0" i="0" dirty="0">
                <a:solidFill>
                  <a:srgbClr val="000000"/>
                </a:solidFill>
                <a:effectLst/>
                <a:latin typeface="system-ui"/>
              </a:rPr>
              <a:t>To those who by persistence in doing good seek glory, honor and immortality, he will give eternal life. </a:t>
            </a:r>
            <a:r>
              <a:rPr lang="en-US" sz="2800" b="1" i="0" baseline="30000" dirty="0">
                <a:solidFill>
                  <a:srgbClr val="000000"/>
                </a:solidFill>
                <a:effectLst/>
                <a:latin typeface="system-ui"/>
              </a:rPr>
              <a:t>8 </a:t>
            </a:r>
            <a:r>
              <a:rPr lang="en-US" sz="2800" b="0" i="0" dirty="0">
                <a:solidFill>
                  <a:srgbClr val="000000"/>
                </a:solidFill>
                <a:effectLst/>
                <a:latin typeface="system-ui"/>
              </a:rPr>
              <a:t>But for those who are self-seeking and who reject the truth and follow evil, there will be wrath and anger. </a:t>
            </a:r>
            <a:r>
              <a:rPr lang="en-US" sz="2800" b="1" i="0" baseline="30000" dirty="0">
                <a:solidFill>
                  <a:srgbClr val="000000"/>
                </a:solidFill>
                <a:effectLst/>
                <a:latin typeface="system-ui"/>
              </a:rPr>
              <a:t>9 </a:t>
            </a:r>
            <a:r>
              <a:rPr lang="en-US" sz="2800" b="0" i="0" dirty="0">
                <a:solidFill>
                  <a:srgbClr val="000000"/>
                </a:solidFill>
                <a:effectLst/>
                <a:latin typeface="system-ui"/>
              </a:rPr>
              <a:t>There will be trouble and distress for every human being who does evil: first for the Jew, then for the Gentile; </a:t>
            </a:r>
            <a:r>
              <a:rPr lang="en-US" sz="2800" b="1" i="0" baseline="30000" dirty="0">
                <a:solidFill>
                  <a:srgbClr val="000000"/>
                </a:solidFill>
                <a:effectLst/>
                <a:latin typeface="system-ui"/>
              </a:rPr>
              <a:t>10 </a:t>
            </a:r>
            <a:r>
              <a:rPr lang="en-US" sz="2800" b="0" i="0" dirty="0">
                <a:solidFill>
                  <a:srgbClr val="000000"/>
                </a:solidFill>
                <a:effectLst/>
                <a:latin typeface="system-ui"/>
              </a:rPr>
              <a:t>but glory, honor and peace for everyone who does good: first for the Jew, then for the Gentile. </a:t>
            </a:r>
            <a:r>
              <a:rPr lang="en-US" sz="2800" b="1" i="0" baseline="30000" dirty="0">
                <a:solidFill>
                  <a:srgbClr val="000000"/>
                </a:solidFill>
                <a:effectLst/>
                <a:latin typeface="system-ui"/>
              </a:rPr>
              <a:t>11 </a:t>
            </a:r>
            <a:r>
              <a:rPr lang="en-US" sz="2800" b="0" i="0" dirty="0">
                <a:solidFill>
                  <a:srgbClr val="000000"/>
                </a:solidFill>
                <a:effectLst/>
                <a:latin typeface="system-ui"/>
              </a:rPr>
              <a:t>For God does not show favoritism.</a:t>
            </a:r>
            <a:endParaRPr lang="en-US"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206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420E7F-E561-068A-0EDC-5CAFCFC175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BD5E82-6977-7049-13C3-EE3482EF9E74}"/>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D85BDC77-E5E6-46A1-6100-F6327BFF7012}"/>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Perfect Standard (Romans 2:6-11)</a:t>
            </a:r>
          </a:p>
          <a:p>
            <a:endParaRPr lang="en-US" sz="2800" b="1" i="0" baseline="30000" dirty="0">
              <a:solidFill>
                <a:srgbClr val="000000"/>
              </a:solidFill>
              <a:effectLst/>
              <a:latin typeface="system-ui"/>
            </a:endParaRPr>
          </a:p>
          <a:p>
            <a:r>
              <a:rPr lang="en-US" sz="2800" b="1" i="1" dirty="0">
                <a:solidFill>
                  <a:schemeClr val="bg1"/>
                </a:solidFill>
                <a:latin typeface="DIN-Bold"/>
              </a:rPr>
              <a:t>Our eternal destiny is based on our response to God in this life.</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are some ways people try to measure success in our culture?</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Based on these verses, what is the key to a healthy relationship with God?</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309977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E4C85-C895-2C4B-D189-CDE9E577582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AA3C88-6D46-6B87-0989-B54C0442479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62FAD28-958C-673F-804F-A7194DF64BEE}"/>
              </a:ext>
            </a:extLst>
          </p:cNvPr>
          <p:cNvSpPr txBox="1"/>
          <p:nvPr/>
        </p:nvSpPr>
        <p:spPr>
          <a:xfrm>
            <a:off x="664024" y="366623"/>
            <a:ext cx="9238512" cy="3867725"/>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One Way (Romans 2:12-13)</a:t>
            </a:r>
          </a:p>
          <a:p>
            <a:pPr algn="l">
              <a:buNone/>
            </a:pPr>
            <a:endParaRPr lang="en-US" b="1" i="0" baseline="30000" dirty="0">
              <a:solidFill>
                <a:srgbClr val="000000"/>
              </a:solidFill>
              <a:effectLst/>
              <a:latin typeface="system-ui"/>
            </a:endParaRPr>
          </a:p>
          <a:p>
            <a:r>
              <a:rPr lang="en-US" sz="2800" b="1" baseline="30000" dirty="0">
                <a:solidFill>
                  <a:schemeClr val="bg1"/>
                </a:solidFill>
              </a:rPr>
              <a:t>12 </a:t>
            </a:r>
            <a:r>
              <a:rPr lang="en-US" sz="2800" dirty="0">
                <a:solidFill>
                  <a:schemeClr val="bg1"/>
                </a:solidFill>
              </a:rPr>
              <a:t>For all who sin without the law will also perish without the law, and all who sin under the law will be judged by the law. </a:t>
            </a:r>
          </a:p>
          <a:p>
            <a:endParaRPr lang="en-US" sz="2800" b="1" baseline="30000" dirty="0">
              <a:solidFill>
                <a:schemeClr val="bg1"/>
              </a:solidFill>
            </a:endParaRPr>
          </a:p>
          <a:p>
            <a:r>
              <a:rPr lang="en-US" sz="2800" b="1" baseline="30000" dirty="0">
                <a:solidFill>
                  <a:schemeClr val="bg1"/>
                </a:solidFill>
              </a:rPr>
              <a:t>13 </a:t>
            </a:r>
            <a:r>
              <a:rPr lang="en-US" sz="2800" dirty="0">
                <a:solidFill>
                  <a:schemeClr val="bg1"/>
                </a:solidFill>
              </a:rPr>
              <a:t>For the hearers of the law are not righteous before God, but the doers of the law will be justified.</a:t>
            </a:r>
            <a:endParaRPr lang="en-US" sz="2800" b="1" i="0" baseline="30000" dirty="0">
              <a:solidFill>
                <a:schemeClr val="bg1"/>
              </a:solidFill>
              <a:effectLst/>
            </a:endParaRPr>
          </a:p>
          <a:p>
            <a:endParaRPr lang="en-US" sz="2800" dirty="0">
              <a:solidFill>
                <a:schemeClr val="bg1"/>
              </a:solidFill>
            </a:endParaRPr>
          </a:p>
          <a:p>
            <a:endParaRPr lang="en-US" sz="2800" dirty="0">
              <a:solidFill>
                <a:schemeClr val="bg1"/>
              </a:solidFill>
            </a:endParaRPr>
          </a:p>
          <a:p>
            <a:endParaRPr lang="en-US" sz="2800" b="1" baseline="30000" dirty="0">
              <a:solidFill>
                <a:schemeClr val="bg1"/>
              </a:solidFill>
            </a:endParaRPr>
          </a:p>
        </p:txBody>
      </p:sp>
    </p:spTree>
    <p:extLst>
      <p:ext uri="{BB962C8B-B14F-4D97-AF65-F5344CB8AC3E}">
        <p14:creationId xmlns:p14="http://schemas.microsoft.com/office/powerpoint/2010/main" val="3954483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DAE6-0994-929E-8B7B-593238B814F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31ABF1-6E04-66E9-931A-021FB6D3C5A4}"/>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34AA7109-105B-D0C8-027F-E8CF480CA557}"/>
              </a:ext>
            </a:extLst>
          </p:cNvPr>
          <p:cNvSpPr txBox="1"/>
          <p:nvPr/>
        </p:nvSpPr>
        <p:spPr>
          <a:xfrm>
            <a:off x="664022" y="360673"/>
            <a:ext cx="8542323" cy="5981125"/>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One Way (Romans 2:12-13)</a:t>
            </a:r>
          </a:p>
          <a:p>
            <a:endParaRPr lang="en-US" sz="2800" b="1" i="0" baseline="30000" dirty="0">
              <a:solidFill>
                <a:srgbClr val="000000"/>
              </a:solidFill>
              <a:effectLst/>
              <a:latin typeface="system-ui"/>
            </a:endParaRPr>
          </a:p>
          <a:p>
            <a:r>
              <a:rPr lang="en-US" sz="2800" b="1" i="1" dirty="0">
                <a:solidFill>
                  <a:schemeClr val="bg1"/>
                </a:solidFill>
                <a:latin typeface="DIN-Bold"/>
              </a:rPr>
              <a:t>Unbelievers need to understand that good works will not justify before God.</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Why is it important to remember to remember that God doesn’t play favorites? How can you avoid playing favorites spiritually?</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In what ways might you be relying on knowledge rather than obedience in your own spiritual life? What practical steps can you take to move from hearing God’s truth to actively doing it?</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447646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B9D09AF-BE6A-D25B-9EF4-7A993928FE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2DC6FE-F030-5FA2-5FD3-132F6E37E09F}"/>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308D237-9DBE-7B87-3AE1-7A7C6E81FEBD}"/>
              </a:ext>
            </a:extLst>
          </p:cNvPr>
          <p:cNvSpPr txBox="1"/>
          <p:nvPr/>
        </p:nvSpPr>
        <p:spPr>
          <a:xfrm>
            <a:off x="326574" y="505431"/>
            <a:ext cx="8755081" cy="3970318"/>
          </a:xfrm>
          <a:prstGeom prst="rect">
            <a:avLst/>
          </a:prstGeom>
          <a:noFill/>
        </p:spPr>
        <p:txBody>
          <a:bodyPr wrap="square" lIns="91440" tIns="45720" rIns="91440" bIns="45720" rtlCol="0" anchor="t">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CHALLENGE</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How can you use this week’s passage to give a biblical answer?</a:t>
            </a:r>
          </a:p>
          <a:p>
            <a:pPr marL="1828800" lvl="3" indent="-457200">
              <a:buFont typeface="Arial" panose="020B0604020202020204" pitchFamily="34" charset="0"/>
              <a:buChar char="•"/>
            </a:pPr>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How have you responded to the gospel of Jesus Christ? How are you responding to the gospel message today- how is your life being changed?</a:t>
            </a:r>
          </a:p>
        </p:txBody>
      </p:sp>
    </p:spTree>
    <p:extLst>
      <p:ext uri="{BB962C8B-B14F-4D97-AF65-F5344CB8AC3E}">
        <p14:creationId xmlns:p14="http://schemas.microsoft.com/office/powerpoint/2010/main" val="9206889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7f16271-2830-4c2f-ab34-b362f4d72335" xsi:nil="true"/>
    <lcf76f155ced4ddcb4097134ff3c332f xmlns="3c30883b-b08b-420b-82ed-e9c04d87cd1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8BBE2BB0DF774F88AF48FB80891300" ma:contentTypeVersion="16" ma:contentTypeDescription="Create a new document." ma:contentTypeScope="" ma:versionID="3a80fefcd397321ac8878495e54aee0a">
  <xsd:schema xmlns:xsd="http://www.w3.org/2001/XMLSchema" xmlns:xs="http://www.w3.org/2001/XMLSchema" xmlns:p="http://schemas.microsoft.com/office/2006/metadata/properties" xmlns:ns2="3c30883b-b08b-420b-82ed-e9c04d87cd19" xmlns:ns3="77f16271-2830-4c2f-ab34-b362f4d72335" targetNamespace="http://schemas.microsoft.com/office/2006/metadata/properties" ma:root="true" ma:fieldsID="d5cbab20257c496b89847a9336317681" ns2:_="" ns3:_="">
    <xsd:import namespace="3c30883b-b08b-420b-82ed-e9c04d87cd19"/>
    <xsd:import namespace="77f16271-2830-4c2f-ab34-b362f4d723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30883b-b08b-420b-82ed-e9c04d87cd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754a65-b2fa-4c49-b298-75691b9803b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f16271-2830-4c2f-ab34-b362f4d723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b0621b1-ca00-41fb-869b-0bd64366ca1c}" ma:internalName="TaxCatchAll" ma:showField="CatchAllData" ma:web="77f16271-2830-4c2f-ab34-b362f4d723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069879-EA21-46BC-8C0E-D8E39B230494}">
  <ds:schemaRefs>
    <ds:schemaRef ds:uri="3c30883b-b08b-420b-82ed-e9c04d87cd19"/>
    <ds:schemaRef ds:uri="77f16271-2830-4c2f-ab34-b362f4d723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0D694C3-4F52-4657-B4EF-0E4D30F33A9A}">
  <ds:schemaRefs>
    <ds:schemaRef ds:uri="3c30883b-b08b-420b-82ed-e9c04d87cd19"/>
    <ds:schemaRef ds:uri="77f16271-2830-4c2f-ab34-b362f4d723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659C73A-9B5D-43F7-BD94-40559A7023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6295</TotalTime>
  <Words>635</Words>
  <Application>Microsoft Macintosh PowerPoint</Application>
  <PresentationFormat>Widescreen</PresentationFormat>
  <Paragraphs>78</Paragraphs>
  <Slides>12</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Aptos</vt:lpstr>
      <vt:lpstr>Aptos Display</vt:lpstr>
      <vt:lpstr>Arial</vt:lpstr>
      <vt:lpstr>Calibri</vt:lpstr>
      <vt:lpstr>Calibri Light</vt:lpstr>
      <vt:lpstr>DIN-Bold</vt:lpstr>
      <vt:lpstr>Gotham</vt:lpstr>
      <vt:lpstr>Gotham Light</vt:lpstr>
      <vt:lpstr>system-ui</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Diaz de Leon</dc:creator>
  <cp:lastModifiedBy>Bill Boren</cp:lastModifiedBy>
  <cp:revision>26</cp:revision>
  <cp:lastPrinted>2023-07-19T18:11:49Z</cp:lastPrinted>
  <dcterms:created xsi:type="dcterms:W3CDTF">2020-05-13T16:18:50Z</dcterms:created>
  <dcterms:modified xsi:type="dcterms:W3CDTF">2026-09-07T16:20:21Z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0x010100258BBE2BB0DF774F88AF48FB80891300</vt:lpwstr>
  </property>
  <property fmtid="{D5CDD505-2E9C-101B-9397-08002B2CF9AE}" pid="3" name="MediaServiceImageTags">
    <vt:lpwstr/>
  </property>
</Properties>
</file>