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4"/>
    <p:sldMasterId id="2147483672" r:id="rId5"/>
  </p:sldMasterIdLst>
  <p:notesMasterIdLst>
    <p:notesMasterId r:id="rId18"/>
  </p:notesMasterIdLst>
  <p:sldIdLst>
    <p:sldId id="333" r:id="rId6"/>
    <p:sldId id="332" r:id="rId7"/>
    <p:sldId id="351" r:id="rId8"/>
    <p:sldId id="336" r:id="rId9"/>
    <p:sldId id="370" r:id="rId10"/>
    <p:sldId id="345" r:id="rId11"/>
    <p:sldId id="358" r:id="rId12"/>
    <p:sldId id="371" r:id="rId13"/>
    <p:sldId id="368" r:id="rId14"/>
    <p:sldId id="369" r:id="rId15"/>
    <p:sldId id="364" r:id="rId16"/>
    <p:sldId id="327" r:id="rId17"/>
  </p:sldIdLst>
  <p:sldSz cx="12192000" cy="6858000"/>
  <p:notesSz cx="7010400" cy="92964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D4B49"/>
    <a:srgbClr val="1D4D59"/>
    <a:srgbClr val="653832"/>
    <a:srgbClr val="454B3D"/>
    <a:srgbClr val="504651"/>
    <a:srgbClr val="685F26"/>
    <a:srgbClr val="6A451B"/>
    <a:srgbClr val="304B56"/>
    <a:srgbClr val="11301B"/>
    <a:srgbClr val="EAE4E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5854"/>
    <p:restoredTop sz="83518" autoAdjust="0"/>
  </p:normalViewPr>
  <p:slideViewPr>
    <p:cSldViewPr snapToGrid="0" showGuides="1">
      <p:cViewPr varScale="1">
        <p:scale>
          <a:sx n="100" d="100"/>
          <a:sy n="100" d="100"/>
        </p:scale>
        <p:origin x="840" y="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theme" Target="theme/theme1.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5" Type="http://schemas.openxmlformats.org/officeDocument/2006/relationships/slideMaster" Target="slideMasters/slideMaster2.xml"/><Relationship Id="rId15" Type="http://schemas.openxmlformats.org/officeDocument/2006/relationships/slide" Target="slides/slide10.xml"/><Relationship Id="rId10" Type="http://schemas.openxmlformats.org/officeDocument/2006/relationships/slide" Target="slides/slide5.xml"/><Relationship Id="rId19"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6725"/>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970338" y="0"/>
            <a:ext cx="3038475" cy="466725"/>
          </a:xfrm>
          <a:prstGeom prst="rect">
            <a:avLst/>
          </a:prstGeom>
        </p:spPr>
        <p:txBody>
          <a:bodyPr vert="horz" lIns="91440" tIns="45720" rIns="91440" bIns="45720" rtlCol="0"/>
          <a:lstStyle>
            <a:lvl1pPr algn="r">
              <a:defRPr sz="1200"/>
            </a:lvl1pPr>
          </a:lstStyle>
          <a:p>
            <a:fld id="{AE3FB766-934B-4B42-8B56-E955A271B11E}" type="datetimeFigureOut">
              <a:rPr lang="en-US" smtClean="0"/>
              <a:t>9/30/2026</a:t>
            </a:fld>
            <a:endParaRPr lang="en-US"/>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701675" y="4473575"/>
            <a:ext cx="5607050" cy="3660775"/>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675"/>
            <a:ext cx="3038475" cy="466725"/>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970338" y="8829675"/>
            <a:ext cx="3038475" cy="466725"/>
          </a:xfrm>
          <a:prstGeom prst="rect">
            <a:avLst/>
          </a:prstGeom>
        </p:spPr>
        <p:txBody>
          <a:bodyPr vert="horz" lIns="91440" tIns="45720" rIns="91440" bIns="45720" rtlCol="0" anchor="b"/>
          <a:lstStyle>
            <a:lvl1pPr algn="r">
              <a:defRPr sz="1200"/>
            </a:lvl1pPr>
          </a:lstStyle>
          <a:p>
            <a:fld id="{39BD52CF-FCCD-4535-8A25-59B316DB53D8}" type="slidenum">
              <a:rPr lang="en-US" smtClean="0"/>
              <a:t>‹#›</a:t>
            </a:fld>
            <a:endParaRPr lang="en-US"/>
          </a:p>
        </p:txBody>
      </p:sp>
    </p:spTree>
    <p:extLst>
      <p:ext uri="{BB962C8B-B14F-4D97-AF65-F5344CB8AC3E}">
        <p14:creationId xmlns:p14="http://schemas.microsoft.com/office/powerpoint/2010/main" val="5211361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9BD52CF-FCCD-4535-8A25-59B316DB53D8}" type="slidenum">
              <a:rPr lang="en-US" smtClean="0"/>
              <a:t>1</a:t>
            </a:fld>
            <a:endParaRPr lang="en-US"/>
          </a:p>
        </p:txBody>
      </p:sp>
    </p:spTree>
    <p:extLst>
      <p:ext uri="{BB962C8B-B14F-4D97-AF65-F5344CB8AC3E}">
        <p14:creationId xmlns:p14="http://schemas.microsoft.com/office/powerpoint/2010/main" val="348275574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9BD52CF-FCCD-4535-8A25-59B316DB53D8}" type="slidenum">
              <a:rPr lang="en-US" smtClean="0"/>
              <a:t>2</a:t>
            </a:fld>
            <a:endParaRPr lang="en-US"/>
          </a:p>
        </p:txBody>
      </p:sp>
    </p:spTree>
    <p:extLst>
      <p:ext uri="{BB962C8B-B14F-4D97-AF65-F5344CB8AC3E}">
        <p14:creationId xmlns:p14="http://schemas.microsoft.com/office/powerpoint/2010/main" val="90653442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9BD52CF-FCCD-4535-8A25-59B316DB53D8}" type="slidenum">
              <a:rPr lang="en-US" smtClean="0"/>
              <a:t>3</a:t>
            </a:fld>
            <a:endParaRPr lang="en-US"/>
          </a:p>
        </p:txBody>
      </p:sp>
    </p:spTree>
    <p:extLst>
      <p:ext uri="{BB962C8B-B14F-4D97-AF65-F5344CB8AC3E}">
        <p14:creationId xmlns:p14="http://schemas.microsoft.com/office/powerpoint/2010/main" val="326412275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9BD52CF-FCCD-4535-8A25-59B316DB53D8}" type="slidenum">
              <a:rPr lang="en-US" smtClean="0"/>
              <a:t>4</a:t>
            </a:fld>
            <a:endParaRPr lang="en-US"/>
          </a:p>
        </p:txBody>
      </p:sp>
    </p:spTree>
    <p:extLst>
      <p:ext uri="{BB962C8B-B14F-4D97-AF65-F5344CB8AC3E}">
        <p14:creationId xmlns:p14="http://schemas.microsoft.com/office/powerpoint/2010/main" val="36589920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AFC622-62DE-4AA1-F6BE-2DEFA99FE3D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4096053-1B66-3889-C791-A396D42C257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5A46EB5-2E61-AE42-AD0E-8539306A0CA1}"/>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92DD09E9-B312-CA87-B9DA-6F304896E198}"/>
              </a:ext>
            </a:extLst>
          </p:cNvPr>
          <p:cNvSpPr>
            <a:spLocks noGrp="1"/>
          </p:cNvSpPr>
          <p:nvPr>
            <p:ph type="sldNum" sz="quarter" idx="5"/>
          </p:nvPr>
        </p:nvSpPr>
        <p:spPr/>
        <p:txBody>
          <a:bodyPr/>
          <a:lstStyle/>
          <a:p>
            <a:fld id="{39BD52CF-FCCD-4535-8A25-59B316DB53D8}" type="slidenum">
              <a:rPr lang="en-US" smtClean="0"/>
              <a:t>5</a:t>
            </a:fld>
            <a:endParaRPr lang="en-US"/>
          </a:p>
        </p:txBody>
      </p:sp>
    </p:spTree>
    <p:extLst>
      <p:ext uri="{BB962C8B-B14F-4D97-AF65-F5344CB8AC3E}">
        <p14:creationId xmlns:p14="http://schemas.microsoft.com/office/powerpoint/2010/main" val="176106994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85846B-DE3D-8BEC-A8D1-E3FE8029DBB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A8AB6EA-A94B-B49D-0145-E972F2CA14D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54A7CF9-CED5-D9D7-9AA0-5BB50BB1A62B}"/>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DFFDC7EF-C35A-2343-CCA2-7022207D8D41}"/>
              </a:ext>
            </a:extLst>
          </p:cNvPr>
          <p:cNvSpPr>
            <a:spLocks noGrp="1"/>
          </p:cNvSpPr>
          <p:nvPr>
            <p:ph type="sldNum" sz="quarter" idx="5"/>
          </p:nvPr>
        </p:nvSpPr>
        <p:spPr/>
        <p:txBody>
          <a:bodyPr/>
          <a:lstStyle/>
          <a:p>
            <a:fld id="{39BD52CF-FCCD-4535-8A25-59B316DB53D8}" type="slidenum">
              <a:rPr lang="en-US" smtClean="0"/>
              <a:t>6</a:t>
            </a:fld>
            <a:endParaRPr lang="en-US"/>
          </a:p>
        </p:txBody>
      </p:sp>
    </p:spTree>
    <p:extLst>
      <p:ext uri="{BB962C8B-B14F-4D97-AF65-F5344CB8AC3E}">
        <p14:creationId xmlns:p14="http://schemas.microsoft.com/office/powerpoint/2010/main" val="6593479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DD4DF9-9C30-5825-7560-3DD760C78B2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E6F51EC-3E3E-A9E0-EFC4-55B437A59A4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2BD76F8-068D-45D1-EF4E-31794498AE96}"/>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26B55862-CB34-977E-3321-7EF23AEFA382}"/>
              </a:ext>
            </a:extLst>
          </p:cNvPr>
          <p:cNvSpPr>
            <a:spLocks noGrp="1"/>
          </p:cNvSpPr>
          <p:nvPr>
            <p:ph type="sldNum" sz="quarter" idx="5"/>
          </p:nvPr>
        </p:nvSpPr>
        <p:spPr/>
        <p:txBody>
          <a:bodyPr/>
          <a:lstStyle/>
          <a:p>
            <a:fld id="{39BD52CF-FCCD-4535-8A25-59B316DB53D8}" type="slidenum">
              <a:rPr lang="en-US" smtClean="0"/>
              <a:t>7</a:t>
            </a:fld>
            <a:endParaRPr lang="en-US"/>
          </a:p>
        </p:txBody>
      </p:sp>
    </p:spTree>
    <p:extLst>
      <p:ext uri="{BB962C8B-B14F-4D97-AF65-F5344CB8AC3E}">
        <p14:creationId xmlns:p14="http://schemas.microsoft.com/office/powerpoint/2010/main" val="351571597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138C7E-8907-9A76-B9EE-B164661C7D6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5AF67E6-D525-B040-6775-21CA4F93151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0AE6924-B999-CD79-AD22-36996473AF45}"/>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4D1C8012-F5CA-1A87-5CB0-E323BFDDFE2A}"/>
              </a:ext>
            </a:extLst>
          </p:cNvPr>
          <p:cNvSpPr>
            <a:spLocks noGrp="1"/>
          </p:cNvSpPr>
          <p:nvPr>
            <p:ph type="sldNum" sz="quarter" idx="5"/>
          </p:nvPr>
        </p:nvSpPr>
        <p:spPr/>
        <p:txBody>
          <a:bodyPr/>
          <a:lstStyle/>
          <a:p>
            <a:fld id="{39BD52CF-FCCD-4535-8A25-59B316DB53D8}" type="slidenum">
              <a:rPr lang="en-US" smtClean="0"/>
              <a:t>8</a:t>
            </a:fld>
            <a:endParaRPr lang="en-US"/>
          </a:p>
        </p:txBody>
      </p:sp>
    </p:spTree>
    <p:extLst>
      <p:ext uri="{BB962C8B-B14F-4D97-AF65-F5344CB8AC3E}">
        <p14:creationId xmlns:p14="http://schemas.microsoft.com/office/powerpoint/2010/main" val="285093164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669EA1-AD04-3CA3-F462-C59E02490ED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830393B-0309-1321-9223-46A761F57DD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0522A26-5667-C1DD-B322-9DB28FD96388}"/>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95B44867-4812-E17F-AC58-5DE82CC6E46B}"/>
              </a:ext>
            </a:extLst>
          </p:cNvPr>
          <p:cNvSpPr>
            <a:spLocks noGrp="1"/>
          </p:cNvSpPr>
          <p:nvPr>
            <p:ph type="sldNum" sz="quarter" idx="5"/>
          </p:nvPr>
        </p:nvSpPr>
        <p:spPr/>
        <p:txBody>
          <a:bodyPr/>
          <a:lstStyle/>
          <a:p>
            <a:fld id="{39BD52CF-FCCD-4535-8A25-59B316DB53D8}" type="slidenum">
              <a:rPr lang="en-US" smtClean="0"/>
              <a:t>9</a:t>
            </a:fld>
            <a:endParaRPr lang="en-US"/>
          </a:p>
        </p:txBody>
      </p:sp>
    </p:spTree>
    <p:extLst>
      <p:ext uri="{BB962C8B-B14F-4D97-AF65-F5344CB8AC3E}">
        <p14:creationId xmlns:p14="http://schemas.microsoft.com/office/powerpoint/2010/main" val="197443400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4649A4-7858-13E6-9959-9C6FDD2E146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D4DD79A-A507-E4F0-4A41-941C4C665F7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9C718CF-AF67-036E-0F32-4E21A05B50BE}"/>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DE77C6ED-F906-16DA-DDC4-6C1E12D59573}"/>
              </a:ext>
            </a:extLst>
          </p:cNvPr>
          <p:cNvSpPr>
            <a:spLocks noGrp="1"/>
          </p:cNvSpPr>
          <p:nvPr>
            <p:ph type="sldNum" sz="quarter" idx="5"/>
          </p:nvPr>
        </p:nvSpPr>
        <p:spPr/>
        <p:txBody>
          <a:bodyPr/>
          <a:lstStyle/>
          <a:p>
            <a:fld id="{39BD52CF-FCCD-4535-8A25-59B316DB53D8}" type="slidenum">
              <a:rPr lang="en-US" smtClean="0"/>
              <a:t>10</a:t>
            </a:fld>
            <a:endParaRPr lang="en-US"/>
          </a:p>
        </p:txBody>
      </p:sp>
    </p:spTree>
    <p:extLst>
      <p:ext uri="{BB962C8B-B14F-4D97-AF65-F5344CB8AC3E}">
        <p14:creationId xmlns:p14="http://schemas.microsoft.com/office/powerpoint/2010/main" val="259193523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10258D-D008-40AF-2815-2FDCCD88CFD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E87B183-DC11-7F33-8D37-923E0F3C7AA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3AB08F4-E5D6-5AD4-F1A5-BA00894E2C8F}"/>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EB973477-B6B5-3608-1793-8575C44F257B}"/>
              </a:ext>
            </a:extLst>
          </p:cNvPr>
          <p:cNvSpPr>
            <a:spLocks noGrp="1"/>
          </p:cNvSpPr>
          <p:nvPr>
            <p:ph type="sldNum" sz="quarter" idx="5"/>
          </p:nvPr>
        </p:nvSpPr>
        <p:spPr/>
        <p:txBody>
          <a:bodyPr/>
          <a:lstStyle/>
          <a:p>
            <a:fld id="{39BD52CF-FCCD-4535-8A25-59B316DB53D8}" type="slidenum">
              <a:rPr lang="en-US" smtClean="0"/>
              <a:t>11</a:t>
            </a:fld>
            <a:endParaRPr lang="en-US"/>
          </a:p>
        </p:txBody>
      </p:sp>
    </p:spTree>
    <p:extLst>
      <p:ext uri="{BB962C8B-B14F-4D97-AF65-F5344CB8AC3E}">
        <p14:creationId xmlns:p14="http://schemas.microsoft.com/office/powerpoint/2010/main" val="300303540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9BD52CF-FCCD-4535-8A25-59B316DB53D8}" type="slidenum">
              <a:rPr lang="en-US" smtClean="0"/>
              <a:t>12</a:t>
            </a:fld>
            <a:endParaRPr lang="en-US"/>
          </a:p>
        </p:txBody>
      </p:sp>
    </p:spTree>
    <p:extLst>
      <p:ext uri="{BB962C8B-B14F-4D97-AF65-F5344CB8AC3E}">
        <p14:creationId xmlns:p14="http://schemas.microsoft.com/office/powerpoint/2010/main" val="365430537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632CD3D7-0C5A-AB48-A28E-9C1D0704F253}" type="datetimeFigureOut">
              <a:rPr lang="en-US" smtClean="0"/>
              <a:t>9/30/2026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CB04F32-9C28-654B-9128-9BBED3C14F06}" type="slidenum">
              <a:rPr lang="en-US" smtClean="0"/>
              <a:t>‹#›</a:t>
            </a:fld>
            <a:endParaRPr lang="en-US"/>
          </a:p>
        </p:txBody>
      </p:sp>
    </p:spTree>
    <p:extLst>
      <p:ext uri="{BB962C8B-B14F-4D97-AF65-F5344CB8AC3E}">
        <p14:creationId xmlns:p14="http://schemas.microsoft.com/office/powerpoint/2010/main" val="3912750450"/>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32CD3D7-0C5A-AB48-A28E-9C1D0704F253}" type="datetimeFigureOut">
              <a:rPr lang="en-US" smtClean="0"/>
              <a:t>9/30/2026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CB04F32-9C28-654B-9128-9BBED3C14F06}" type="slidenum">
              <a:rPr lang="en-US" smtClean="0"/>
              <a:t>‹#›</a:t>
            </a:fld>
            <a:endParaRPr lang="en-US"/>
          </a:p>
        </p:txBody>
      </p:sp>
      <p:pic>
        <p:nvPicPr>
          <p:cNvPr id="8" name="Picture 7" descr="A screenshot of a video game&#10;&#10;Description automatically generated">
            <a:extLst>
              <a:ext uri="{FF2B5EF4-FFF2-40B4-BE49-F238E27FC236}">
                <a16:creationId xmlns:a16="http://schemas.microsoft.com/office/drawing/2014/main" id="{74DBB72E-FFBE-9268-B71A-7FDE32D807B8}"/>
              </a:ext>
            </a:extLst>
          </p:cNvPr>
          <p:cNvPicPr>
            <a:picLocks noChangeAspect="1"/>
          </p:cNvPicPr>
          <p:nvPr userDrawn="1"/>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2334833114"/>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32CD3D7-0C5A-AB48-A28E-9C1D0704F253}" type="datetimeFigureOut">
              <a:rPr lang="en-US" smtClean="0"/>
              <a:t>9/30/2026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CB04F32-9C28-654B-9128-9BBED3C14F06}" type="slidenum">
              <a:rPr lang="en-US" smtClean="0"/>
              <a:t>‹#›</a:t>
            </a:fld>
            <a:endParaRPr lang="en-US"/>
          </a:p>
        </p:txBody>
      </p:sp>
    </p:spTree>
    <p:extLst>
      <p:ext uri="{BB962C8B-B14F-4D97-AF65-F5344CB8AC3E}">
        <p14:creationId xmlns:p14="http://schemas.microsoft.com/office/powerpoint/2010/main" val="292160567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632CD3D7-0C5A-AB48-A28E-9C1D0704F253}" type="datetimeFigureOut">
              <a:rPr lang="en-US" smtClean="0"/>
              <a:t>9/30/2026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CB04F32-9C28-654B-9128-9BBED3C14F06}" type="slidenum">
              <a:rPr lang="en-US" smtClean="0"/>
              <a:t>‹#›</a:t>
            </a:fld>
            <a:endParaRPr lang="en-US"/>
          </a:p>
        </p:txBody>
      </p:sp>
      <p:pic>
        <p:nvPicPr>
          <p:cNvPr id="9" name="Picture 8" descr="A screenshot of a computer&#10;&#10;AI-generated content may be incorrect.">
            <a:extLst>
              <a:ext uri="{FF2B5EF4-FFF2-40B4-BE49-F238E27FC236}">
                <a16:creationId xmlns:a16="http://schemas.microsoft.com/office/drawing/2014/main" id="{EBC78C01-C151-93EC-B75D-5A47B1D20BB6}"/>
              </a:ext>
            </a:extLst>
          </p:cNvPr>
          <p:cNvPicPr>
            <a:picLocks noChangeAspect="1"/>
          </p:cNvPicPr>
          <p:nvPr userDrawn="1"/>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2686921018"/>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632CD3D7-0C5A-AB48-A28E-9C1D0704F253}" type="datetimeFigureOut">
              <a:rPr lang="en-US" smtClean="0"/>
              <a:t>9/30/2026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CB04F32-9C28-654B-9128-9BBED3C14F06}" type="slidenum">
              <a:rPr lang="en-US" smtClean="0"/>
              <a:t>‹#›</a:t>
            </a:fld>
            <a:endParaRPr lang="en-US"/>
          </a:p>
        </p:txBody>
      </p:sp>
    </p:spTree>
    <p:extLst>
      <p:ext uri="{BB962C8B-B14F-4D97-AF65-F5344CB8AC3E}">
        <p14:creationId xmlns:p14="http://schemas.microsoft.com/office/powerpoint/2010/main" val="218521268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632CD3D7-0C5A-AB48-A28E-9C1D0704F253}" type="datetimeFigureOut">
              <a:rPr lang="en-US" smtClean="0"/>
              <a:t>9/30/2026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CB04F32-9C28-654B-9128-9BBED3C14F06}" type="slidenum">
              <a:rPr lang="en-US" smtClean="0"/>
              <a:t>‹#›</a:t>
            </a:fld>
            <a:endParaRPr lang="en-US"/>
          </a:p>
        </p:txBody>
      </p:sp>
    </p:spTree>
    <p:extLst>
      <p:ext uri="{BB962C8B-B14F-4D97-AF65-F5344CB8AC3E}">
        <p14:creationId xmlns:p14="http://schemas.microsoft.com/office/powerpoint/2010/main" val="129706681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32CD3D7-0C5A-AB48-A28E-9C1D0704F253}" type="datetimeFigureOut">
              <a:rPr lang="en-US" smtClean="0"/>
              <a:t>9/30/2026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CB04F32-9C28-654B-9128-9BBED3C14F06}" type="slidenum">
              <a:rPr lang="en-US" smtClean="0"/>
              <a:t>‹#›</a:t>
            </a:fld>
            <a:endParaRPr lang="en-US"/>
          </a:p>
        </p:txBody>
      </p:sp>
    </p:spTree>
    <p:extLst>
      <p:ext uri="{BB962C8B-B14F-4D97-AF65-F5344CB8AC3E}">
        <p14:creationId xmlns:p14="http://schemas.microsoft.com/office/powerpoint/2010/main" val="92065876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632CD3D7-0C5A-AB48-A28E-9C1D0704F253}" type="datetimeFigureOut">
              <a:rPr lang="en-US" smtClean="0"/>
              <a:t>9/30/2026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CB04F32-9C28-654B-9128-9BBED3C14F06}" type="slidenum">
              <a:rPr lang="en-US" smtClean="0"/>
              <a:t>‹#›</a:t>
            </a:fld>
            <a:endParaRPr lang="en-US"/>
          </a:p>
        </p:txBody>
      </p:sp>
    </p:spTree>
    <p:extLst>
      <p:ext uri="{BB962C8B-B14F-4D97-AF65-F5344CB8AC3E}">
        <p14:creationId xmlns:p14="http://schemas.microsoft.com/office/powerpoint/2010/main" val="1592114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632CD3D7-0C5A-AB48-A28E-9C1D0704F253}" type="datetimeFigureOut">
              <a:rPr lang="en-US" smtClean="0"/>
              <a:t>9/30/2026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CB04F32-9C28-654B-9128-9BBED3C14F06}" type="slidenum">
              <a:rPr lang="en-US" smtClean="0"/>
              <a:t>‹#›</a:t>
            </a:fld>
            <a:endParaRPr lang="en-US"/>
          </a:p>
        </p:txBody>
      </p:sp>
    </p:spTree>
    <p:extLst>
      <p:ext uri="{BB962C8B-B14F-4D97-AF65-F5344CB8AC3E}">
        <p14:creationId xmlns:p14="http://schemas.microsoft.com/office/powerpoint/2010/main" val="216623506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32CD3D7-0C5A-AB48-A28E-9C1D0704F253}" type="datetimeFigureOut">
              <a:rPr lang="en-US" smtClean="0"/>
              <a:t>9/30/2026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CB04F32-9C28-654B-9128-9BBED3C14F06}" type="slidenum">
              <a:rPr lang="en-US" smtClean="0"/>
              <a:t>‹#›</a:t>
            </a:fld>
            <a:endParaRPr lang="en-US"/>
          </a:p>
        </p:txBody>
      </p:sp>
    </p:spTree>
    <p:extLst>
      <p:ext uri="{BB962C8B-B14F-4D97-AF65-F5344CB8AC3E}">
        <p14:creationId xmlns:p14="http://schemas.microsoft.com/office/powerpoint/2010/main" val="198846027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32CD3D7-0C5A-AB48-A28E-9C1D0704F253}" type="datetimeFigureOut">
              <a:rPr lang="en-US" smtClean="0"/>
              <a:t>9/30/2026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CB04F32-9C28-654B-9128-9BBED3C14F06}" type="slidenum">
              <a:rPr lang="en-US" smtClean="0"/>
              <a:t>‹#›</a:t>
            </a:fld>
            <a:endParaRPr lang="en-US"/>
          </a:p>
        </p:txBody>
      </p:sp>
    </p:spTree>
    <p:extLst>
      <p:ext uri="{BB962C8B-B14F-4D97-AF65-F5344CB8AC3E}">
        <p14:creationId xmlns:p14="http://schemas.microsoft.com/office/powerpoint/2010/main" val="21478307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97C6E4-BCAB-8C8E-73E3-0D57CBE9CF71}"/>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F73EA4FC-72EC-E549-FFDE-665EE731A61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7E8ABCE0-F853-7512-2750-C4C49623A22B}"/>
              </a:ext>
            </a:extLst>
          </p:cNvPr>
          <p:cNvSpPr>
            <a:spLocks noGrp="1"/>
          </p:cNvSpPr>
          <p:nvPr>
            <p:ph type="dt" sz="half" idx="10"/>
          </p:nvPr>
        </p:nvSpPr>
        <p:spPr/>
        <p:txBody>
          <a:bodyPr/>
          <a:lstStyle/>
          <a:p>
            <a:fld id="{A9B4FCDD-766B-4E62-9C00-7867FCD603CA}" type="datetimeFigureOut">
              <a:rPr lang="en-US" smtClean="0"/>
              <a:t>9/30/2026</a:t>
            </a:fld>
            <a:endParaRPr lang="en-US"/>
          </a:p>
        </p:txBody>
      </p:sp>
      <p:sp>
        <p:nvSpPr>
          <p:cNvPr id="5" name="Footer Placeholder 4">
            <a:extLst>
              <a:ext uri="{FF2B5EF4-FFF2-40B4-BE49-F238E27FC236}">
                <a16:creationId xmlns:a16="http://schemas.microsoft.com/office/drawing/2014/main" id="{F9BEFB24-FE05-519A-5043-0E3B3CB5B01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E729220-72CD-5449-412F-BE5543399DEB}"/>
              </a:ext>
            </a:extLst>
          </p:cNvPr>
          <p:cNvSpPr>
            <a:spLocks noGrp="1"/>
          </p:cNvSpPr>
          <p:nvPr>
            <p:ph type="sldNum" sz="quarter" idx="12"/>
          </p:nvPr>
        </p:nvSpPr>
        <p:spPr/>
        <p:txBody>
          <a:bodyPr/>
          <a:lstStyle/>
          <a:p>
            <a:fld id="{1C6CFB1B-BEA7-462B-A456-B89F99D467EB}" type="slidenum">
              <a:rPr lang="en-US" smtClean="0"/>
              <a:t>‹#›</a:t>
            </a:fld>
            <a:endParaRPr lang="en-US"/>
          </a:p>
        </p:txBody>
      </p:sp>
    </p:spTree>
    <p:extLst>
      <p:ext uri="{BB962C8B-B14F-4D97-AF65-F5344CB8AC3E}">
        <p14:creationId xmlns:p14="http://schemas.microsoft.com/office/powerpoint/2010/main" val="405158923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310968-0241-A9DC-853A-1645AD133EA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63E0004-DDA8-D787-A0A7-C996251819B8}"/>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FCDCF09-0951-E7EB-1713-4AA3A55D80CD}"/>
              </a:ext>
            </a:extLst>
          </p:cNvPr>
          <p:cNvSpPr>
            <a:spLocks noGrp="1"/>
          </p:cNvSpPr>
          <p:nvPr>
            <p:ph type="dt" sz="half" idx="10"/>
          </p:nvPr>
        </p:nvSpPr>
        <p:spPr/>
        <p:txBody>
          <a:bodyPr/>
          <a:lstStyle/>
          <a:p>
            <a:fld id="{A9B4FCDD-766B-4E62-9C00-7867FCD603CA}" type="datetimeFigureOut">
              <a:rPr lang="en-US" smtClean="0"/>
              <a:t>9/30/2026</a:t>
            </a:fld>
            <a:endParaRPr lang="en-US"/>
          </a:p>
        </p:txBody>
      </p:sp>
      <p:sp>
        <p:nvSpPr>
          <p:cNvPr id="5" name="Footer Placeholder 4">
            <a:extLst>
              <a:ext uri="{FF2B5EF4-FFF2-40B4-BE49-F238E27FC236}">
                <a16:creationId xmlns:a16="http://schemas.microsoft.com/office/drawing/2014/main" id="{3DE02E93-01C1-2654-FD90-EBEB1F103E6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302BD90-E1C6-23E2-A9DE-2D868B82FEB3}"/>
              </a:ext>
            </a:extLst>
          </p:cNvPr>
          <p:cNvSpPr>
            <a:spLocks noGrp="1"/>
          </p:cNvSpPr>
          <p:nvPr>
            <p:ph type="sldNum" sz="quarter" idx="12"/>
          </p:nvPr>
        </p:nvSpPr>
        <p:spPr/>
        <p:txBody>
          <a:bodyPr/>
          <a:lstStyle/>
          <a:p>
            <a:fld id="{1C6CFB1B-BEA7-462B-A456-B89F99D467EB}" type="slidenum">
              <a:rPr lang="en-US" smtClean="0"/>
              <a:t>‹#›</a:t>
            </a:fld>
            <a:endParaRPr lang="en-US"/>
          </a:p>
        </p:txBody>
      </p:sp>
    </p:spTree>
    <p:extLst>
      <p:ext uri="{BB962C8B-B14F-4D97-AF65-F5344CB8AC3E}">
        <p14:creationId xmlns:p14="http://schemas.microsoft.com/office/powerpoint/2010/main" val="317762045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0D090B-A08C-1C24-C54B-99F5A89C6A69}"/>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4C88D3F8-5F57-240A-0424-4A65EB6B3946}"/>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A0FB32B2-504C-6485-698F-359C69BB40BA}"/>
              </a:ext>
            </a:extLst>
          </p:cNvPr>
          <p:cNvSpPr>
            <a:spLocks noGrp="1"/>
          </p:cNvSpPr>
          <p:nvPr>
            <p:ph type="dt" sz="half" idx="10"/>
          </p:nvPr>
        </p:nvSpPr>
        <p:spPr/>
        <p:txBody>
          <a:bodyPr/>
          <a:lstStyle/>
          <a:p>
            <a:fld id="{A9B4FCDD-766B-4E62-9C00-7867FCD603CA}" type="datetimeFigureOut">
              <a:rPr lang="en-US" smtClean="0"/>
              <a:t>9/30/2026</a:t>
            </a:fld>
            <a:endParaRPr lang="en-US"/>
          </a:p>
        </p:txBody>
      </p:sp>
      <p:sp>
        <p:nvSpPr>
          <p:cNvPr id="5" name="Footer Placeholder 4">
            <a:extLst>
              <a:ext uri="{FF2B5EF4-FFF2-40B4-BE49-F238E27FC236}">
                <a16:creationId xmlns:a16="http://schemas.microsoft.com/office/drawing/2014/main" id="{9F04C76F-47A9-AB71-7DEB-F673937FDC7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BD360C5-DEC8-4066-923F-8B72181CB03F}"/>
              </a:ext>
            </a:extLst>
          </p:cNvPr>
          <p:cNvSpPr>
            <a:spLocks noGrp="1"/>
          </p:cNvSpPr>
          <p:nvPr>
            <p:ph type="sldNum" sz="quarter" idx="12"/>
          </p:nvPr>
        </p:nvSpPr>
        <p:spPr/>
        <p:txBody>
          <a:bodyPr/>
          <a:lstStyle/>
          <a:p>
            <a:fld id="{1C6CFB1B-BEA7-462B-A456-B89F99D467EB}" type="slidenum">
              <a:rPr lang="en-US" smtClean="0"/>
              <a:t>‹#›</a:t>
            </a:fld>
            <a:endParaRPr lang="en-US"/>
          </a:p>
        </p:txBody>
      </p:sp>
    </p:spTree>
    <p:extLst>
      <p:ext uri="{BB962C8B-B14F-4D97-AF65-F5344CB8AC3E}">
        <p14:creationId xmlns:p14="http://schemas.microsoft.com/office/powerpoint/2010/main" val="392566523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EA8C94-6D99-6AC3-1EF7-2F0362EB088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C441B4D-81E9-B2A4-CEBF-F7108598A91E}"/>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7500754E-A2B8-4CDA-B847-445D9D930ED6}"/>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04F7B693-4F70-5B4A-002D-6273E9B848EE}"/>
              </a:ext>
            </a:extLst>
          </p:cNvPr>
          <p:cNvSpPr>
            <a:spLocks noGrp="1"/>
          </p:cNvSpPr>
          <p:nvPr>
            <p:ph type="dt" sz="half" idx="10"/>
          </p:nvPr>
        </p:nvSpPr>
        <p:spPr/>
        <p:txBody>
          <a:bodyPr/>
          <a:lstStyle/>
          <a:p>
            <a:fld id="{A9B4FCDD-766B-4E62-9C00-7867FCD603CA}" type="datetimeFigureOut">
              <a:rPr lang="en-US" smtClean="0"/>
              <a:t>9/30/2026</a:t>
            </a:fld>
            <a:endParaRPr lang="en-US"/>
          </a:p>
        </p:txBody>
      </p:sp>
      <p:sp>
        <p:nvSpPr>
          <p:cNvPr id="6" name="Footer Placeholder 5">
            <a:extLst>
              <a:ext uri="{FF2B5EF4-FFF2-40B4-BE49-F238E27FC236}">
                <a16:creationId xmlns:a16="http://schemas.microsoft.com/office/drawing/2014/main" id="{3D613803-3A0B-1325-03B4-73ADC811E1B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6E27C89-55F5-C760-B2BA-F264238F96D6}"/>
              </a:ext>
            </a:extLst>
          </p:cNvPr>
          <p:cNvSpPr>
            <a:spLocks noGrp="1"/>
          </p:cNvSpPr>
          <p:nvPr>
            <p:ph type="sldNum" sz="quarter" idx="12"/>
          </p:nvPr>
        </p:nvSpPr>
        <p:spPr/>
        <p:txBody>
          <a:bodyPr/>
          <a:lstStyle/>
          <a:p>
            <a:fld id="{1C6CFB1B-BEA7-462B-A456-B89F99D467EB}" type="slidenum">
              <a:rPr lang="en-US" smtClean="0"/>
              <a:t>‹#›</a:t>
            </a:fld>
            <a:endParaRPr lang="en-US"/>
          </a:p>
        </p:txBody>
      </p:sp>
    </p:spTree>
    <p:extLst>
      <p:ext uri="{BB962C8B-B14F-4D97-AF65-F5344CB8AC3E}">
        <p14:creationId xmlns:p14="http://schemas.microsoft.com/office/powerpoint/2010/main" val="361961902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84F49E-1F3A-7C5C-CE89-7ACA1EDC9EAE}"/>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46A9A141-E9C4-6803-A119-A33E6D96A3D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972D70B-10E1-FB0E-B222-228891E7BCBD}"/>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5BCF3F57-BFDE-7576-3AC0-6593EFD7768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34DE8EF1-B4B0-7077-311E-C050D1EB4456}"/>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27C0AC0D-AED0-CF1F-5794-12A8DE0E6728}"/>
              </a:ext>
            </a:extLst>
          </p:cNvPr>
          <p:cNvSpPr>
            <a:spLocks noGrp="1"/>
          </p:cNvSpPr>
          <p:nvPr>
            <p:ph type="dt" sz="half" idx="10"/>
          </p:nvPr>
        </p:nvSpPr>
        <p:spPr/>
        <p:txBody>
          <a:bodyPr/>
          <a:lstStyle/>
          <a:p>
            <a:fld id="{A9B4FCDD-766B-4E62-9C00-7867FCD603CA}" type="datetimeFigureOut">
              <a:rPr lang="en-US" smtClean="0"/>
              <a:t>9/30/2026</a:t>
            </a:fld>
            <a:endParaRPr lang="en-US"/>
          </a:p>
        </p:txBody>
      </p:sp>
      <p:sp>
        <p:nvSpPr>
          <p:cNvPr id="8" name="Footer Placeholder 7">
            <a:extLst>
              <a:ext uri="{FF2B5EF4-FFF2-40B4-BE49-F238E27FC236}">
                <a16:creationId xmlns:a16="http://schemas.microsoft.com/office/drawing/2014/main" id="{DB9A3781-3F26-D4AB-717C-FFA257EA8AE9}"/>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68A236DC-DD32-55F1-1931-7FC1168A1C7C}"/>
              </a:ext>
            </a:extLst>
          </p:cNvPr>
          <p:cNvSpPr>
            <a:spLocks noGrp="1"/>
          </p:cNvSpPr>
          <p:nvPr>
            <p:ph type="sldNum" sz="quarter" idx="12"/>
          </p:nvPr>
        </p:nvSpPr>
        <p:spPr/>
        <p:txBody>
          <a:bodyPr/>
          <a:lstStyle/>
          <a:p>
            <a:fld id="{1C6CFB1B-BEA7-462B-A456-B89F99D467EB}" type="slidenum">
              <a:rPr lang="en-US" smtClean="0"/>
              <a:t>‹#›</a:t>
            </a:fld>
            <a:endParaRPr lang="en-US"/>
          </a:p>
        </p:txBody>
      </p:sp>
    </p:spTree>
    <p:extLst>
      <p:ext uri="{BB962C8B-B14F-4D97-AF65-F5344CB8AC3E}">
        <p14:creationId xmlns:p14="http://schemas.microsoft.com/office/powerpoint/2010/main" val="219930745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C527B2-211D-104D-81CC-765A6FE5B8CD}"/>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A08CD1DC-3377-4FCD-E6D8-3BACFE082E9C}"/>
              </a:ext>
            </a:extLst>
          </p:cNvPr>
          <p:cNvSpPr>
            <a:spLocks noGrp="1"/>
          </p:cNvSpPr>
          <p:nvPr>
            <p:ph type="dt" sz="half" idx="10"/>
          </p:nvPr>
        </p:nvSpPr>
        <p:spPr/>
        <p:txBody>
          <a:bodyPr/>
          <a:lstStyle/>
          <a:p>
            <a:fld id="{A9B4FCDD-766B-4E62-9C00-7867FCD603CA}" type="datetimeFigureOut">
              <a:rPr lang="en-US" smtClean="0"/>
              <a:t>9/30/2026</a:t>
            </a:fld>
            <a:endParaRPr lang="en-US"/>
          </a:p>
        </p:txBody>
      </p:sp>
      <p:sp>
        <p:nvSpPr>
          <p:cNvPr id="4" name="Footer Placeholder 3">
            <a:extLst>
              <a:ext uri="{FF2B5EF4-FFF2-40B4-BE49-F238E27FC236}">
                <a16:creationId xmlns:a16="http://schemas.microsoft.com/office/drawing/2014/main" id="{0BAF080B-B2D5-9E7C-64A9-CA341ABCB8A1}"/>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C5E4AB05-A1CE-6ED6-5636-F63428D64F24}"/>
              </a:ext>
            </a:extLst>
          </p:cNvPr>
          <p:cNvSpPr>
            <a:spLocks noGrp="1"/>
          </p:cNvSpPr>
          <p:nvPr>
            <p:ph type="sldNum" sz="quarter" idx="12"/>
          </p:nvPr>
        </p:nvSpPr>
        <p:spPr/>
        <p:txBody>
          <a:bodyPr/>
          <a:lstStyle/>
          <a:p>
            <a:fld id="{1C6CFB1B-BEA7-462B-A456-B89F99D467EB}" type="slidenum">
              <a:rPr lang="en-US" smtClean="0"/>
              <a:t>‹#›</a:t>
            </a:fld>
            <a:endParaRPr lang="en-US"/>
          </a:p>
        </p:txBody>
      </p:sp>
    </p:spTree>
    <p:extLst>
      <p:ext uri="{BB962C8B-B14F-4D97-AF65-F5344CB8AC3E}">
        <p14:creationId xmlns:p14="http://schemas.microsoft.com/office/powerpoint/2010/main" val="216616072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6715B26-B617-D818-D462-07F5035752DD}"/>
              </a:ext>
            </a:extLst>
          </p:cNvPr>
          <p:cNvSpPr>
            <a:spLocks noGrp="1"/>
          </p:cNvSpPr>
          <p:nvPr>
            <p:ph type="dt" sz="half" idx="10"/>
          </p:nvPr>
        </p:nvSpPr>
        <p:spPr/>
        <p:txBody>
          <a:bodyPr/>
          <a:lstStyle/>
          <a:p>
            <a:fld id="{A9B4FCDD-766B-4E62-9C00-7867FCD603CA}" type="datetimeFigureOut">
              <a:rPr lang="en-US" smtClean="0"/>
              <a:t>9/30/2026</a:t>
            </a:fld>
            <a:endParaRPr lang="en-US"/>
          </a:p>
        </p:txBody>
      </p:sp>
      <p:sp>
        <p:nvSpPr>
          <p:cNvPr id="3" name="Footer Placeholder 2">
            <a:extLst>
              <a:ext uri="{FF2B5EF4-FFF2-40B4-BE49-F238E27FC236}">
                <a16:creationId xmlns:a16="http://schemas.microsoft.com/office/drawing/2014/main" id="{6034A478-B45B-BFC7-7D47-0557C49DA797}"/>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F80F0D07-63B7-00D3-EED3-44F232F54382}"/>
              </a:ext>
            </a:extLst>
          </p:cNvPr>
          <p:cNvSpPr>
            <a:spLocks noGrp="1"/>
          </p:cNvSpPr>
          <p:nvPr>
            <p:ph type="sldNum" sz="quarter" idx="12"/>
          </p:nvPr>
        </p:nvSpPr>
        <p:spPr/>
        <p:txBody>
          <a:bodyPr/>
          <a:lstStyle/>
          <a:p>
            <a:fld id="{1C6CFB1B-BEA7-462B-A456-B89F99D467EB}" type="slidenum">
              <a:rPr lang="en-US" smtClean="0"/>
              <a:t>‹#›</a:t>
            </a:fld>
            <a:endParaRPr lang="en-US"/>
          </a:p>
        </p:txBody>
      </p:sp>
    </p:spTree>
    <p:extLst>
      <p:ext uri="{BB962C8B-B14F-4D97-AF65-F5344CB8AC3E}">
        <p14:creationId xmlns:p14="http://schemas.microsoft.com/office/powerpoint/2010/main" val="119238787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CC92EA-C087-BCAC-A960-D62FD7F6756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6EBFAAF0-EC2C-3AFA-B245-BBDBAEB4A25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CE9B5CEE-C678-BB88-6049-A368756EA56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337F982-9ACC-459F-A07B-C2C16181ACB8}"/>
              </a:ext>
            </a:extLst>
          </p:cNvPr>
          <p:cNvSpPr>
            <a:spLocks noGrp="1"/>
          </p:cNvSpPr>
          <p:nvPr>
            <p:ph type="dt" sz="half" idx="10"/>
          </p:nvPr>
        </p:nvSpPr>
        <p:spPr/>
        <p:txBody>
          <a:bodyPr/>
          <a:lstStyle/>
          <a:p>
            <a:fld id="{A9B4FCDD-766B-4E62-9C00-7867FCD603CA}" type="datetimeFigureOut">
              <a:rPr lang="en-US" smtClean="0"/>
              <a:t>9/30/2026</a:t>
            </a:fld>
            <a:endParaRPr lang="en-US"/>
          </a:p>
        </p:txBody>
      </p:sp>
      <p:sp>
        <p:nvSpPr>
          <p:cNvPr id="6" name="Footer Placeholder 5">
            <a:extLst>
              <a:ext uri="{FF2B5EF4-FFF2-40B4-BE49-F238E27FC236}">
                <a16:creationId xmlns:a16="http://schemas.microsoft.com/office/drawing/2014/main" id="{42FD0BC8-E591-60FE-0E4E-DA9F78E9C91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E85EE30-A728-3334-3A4A-1C9342D0D4AA}"/>
              </a:ext>
            </a:extLst>
          </p:cNvPr>
          <p:cNvSpPr>
            <a:spLocks noGrp="1"/>
          </p:cNvSpPr>
          <p:nvPr>
            <p:ph type="sldNum" sz="quarter" idx="12"/>
          </p:nvPr>
        </p:nvSpPr>
        <p:spPr/>
        <p:txBody>
          <a:bodyPr/>
          <a:lstStyle/>
          <a:p>
            <a:fld id="{1C6CFB1B-BEA7-462B-A456-B89F99D467EB}" type="slidenum">
              <a:rPr lang="en-US" smtClean="0"/>
              <a:t>‹#›</a:t>
            </a:fld>
            <a:endParaRPr lang="en-US"/>
          </a:p>
        </p:txBody>
      </p:sp>
    </p:spTree>
    <p:extLst>
      <p:ext uri="{BB962C8B-B14F-4D97-AF65-F5344CB8AC3E}">
        <p14:creationId xmlns:p14="http://schemas.microsoft.com/office/powerpoint/2010/main" val="66358676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2AE0C1-281D-84D9-FEAF-5B46EB109D5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F8913A57-B376-D3F5-2EBF-B205BAFDF74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D1C42041-B4E8-6DE1-15E1-0809AE6D477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32EF4ED-862D-AFA7-D998-DFB488EE5624}"/>
              </a:ext>
            </a:extLst>
          </p:cNvPr>
          <p:cNvSpPr>
            <a:spLocks noGrp="1"/>
          </p:cNvSpPr>
          <p:nvPr>
            <p:ph type="dt" sz="half" idx="10"/>
          </p:nvPr>
        </p:nvSpPr>
        <p:spPr/>
        <p:txBody>
          <a:bodyPr/>
          <a:lstStyle/>
          <a:p>
            <a:fld id="{A9B4FCDD-766B-4E62-9C00-7867FCD603CA}" type="datetimeFigureOut">
              <a:rPr lang="en-US" smtClean="0"/>
              <a:t>9/30/2026</a:t>
            </a:fld>
            <a:endParaRPr lang="en-US"/>
          </a:p>
        </p:txBody>
      </p:sp>
      <p:sp>
        <p:nvSpPr>
          <p:cNvPr id="6" name="Footer Placeholder 5">
            <a:extLst>
              <a:ext uri="{FF2B5EF4-FFF2-40B4-BE49-F238E27FC236}">
                <a16:creationId xmlns:a16="http://schemas.microsoft.com/office/drawing/2014/main" id="{69C140C2-70A2-EF14-7ECE-4CFFC6D06B7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83593E1-6A13-6772-2609-A7D861002FFF}"/>
              </a:ext>
            </a:extLst>
          </p:cNvPr>
          <p:cNvSpPr>
            <a:spLocks noGrp="1"/>
          </p:cNvSpPr>
          <p:nvPr>
            <p:ph type="sldNum" sz="quarter" idx="12"/>
          </p:nvPr>
        </p:nvSpPr>
        <p:spPr/>
        <p:txBody>
          <a:bodyPr/>
          <a:lstStyle/>
          <a:p>
            <a:fld id="{1C6CFB1B-BEA7-462B-A456-B89F99D467EB}" type="slidenum">
              <a:rPr lang="en-US" smtClean="0"/>
              <a:t>‹#›</a:t>
            </a:fld>
            <a:endParaRPr lang="en-US"/>
          </a:p>
        </p:txBody>
      </p:sp>
    </p:spTree>
    <p:extLst>
      <p:ext uri="{BB962C8B-B14F-4D97-AF65-F5344CB8AC3E}">
        <p14:creationId xmlns:p14="http://schemas.microsoft.com/office/powerpoint/2010/main" val="222848087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09B9D0-87F2-3FAE-3BA1-714204CFE88B}"/>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158DFA57-3E49-7D06-BE52-5C9D2D8D7D3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933F653-9FD0-593B-0580-1105E4583F46}"/>
              </a:ext>
            </a:extLst>
          </p:cNvPr>
          <p:cNvSpPr>
            <a:spLocks noGrp="1"/>
          </p:cNvSpPr>
          <p:nvPr>
            <p:ph type="dt" sz="half" idx="10"/>
          </p:nvPr>
        </p:nvSpPr>
        <p:spPr/>
        <p:txBody>
          <a:bodyPr/>
          <a:lstStyle/>
          <a:p>
            <a:fld id="{A9B4FCDD-766B-4E62-9C00-7867FCD603CA}" type="datetimeFigureOut">
              <a:rPr lang="en-US" smtClean="0"/>
              <a:t>9/30/2026</a:t>
            </a:fld>
            <a:endParaRPr lang="en-US"/>
          </a:p>
        </p:txBody>
      </p:sp>
      <p:sp>
        <p:nvSpPr>
          <p:cNvPr id="5" name="Footer Placeholder 4">
            <a:extLst>
              <a:ext uri="{FF2B5EF4-FFF2-40B4-BE49-F238E27FC236}">
                <a16:creationId xmlns:a16="http://schemas.microsoft.com/office/drawing/2014/main" id="{73D5F510-EB18-B1C7-7921-B992D1E6D94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6AB1E98-5E0F-CD37-775B-9FB7528039E5}"/>
              </a:ext>
            </a:extLst>
          </p:cNvPr>
          <p:cNvSpPr>
            <a:spLocks noGrp="1"/>
          </p:cNvSpPr>
          <p:nvPr>
            <p:ph type="sldNum" sz="quarter" idx="12"/>
          </p:nvPr>
        </p:nvSpPr>
        <p:spPr/>
        <p:txBody>
          <a:bodyPr/>
          <a:lstStyle/>
          <a:p>
            <a:fld id="{1C6CFB1B-BEA7-462B-A456-B89F99D467EB}" type="slidenum">
              <a:rPr lang="en-US" smtClean="0"/>
              <a:t>‹#›</a:t>
            </a:fld>
            <a:endParaRPr lang="en-US"/>
          </a:p>
        </p:txBody>
      </p:sp>
    </p:spTree>
    <p:extLst>
      <p:ext uri="{BB962C8B-B14F-4D97-AF65-F5344CB8AC3E}">
        <p14:creationId xmlns:p14="http://schemas.microsoft.com/office/powerpoint/2010/main" val="114922269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0BF9171-18B4-BECB-56A3-D2742A5107AF}"/>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BDEBA87E-EAC0-6EDD-4A85-0781358322AE}"/>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8AEEECC-32D0-D5F0-884F-FF089C1525CC}"/>
              </a:ext>
            </a:extLst>
          </p:cNvPr>
          <p:cNvSpPr>
            <a:spLocks noGrp="1"/>
          </p:cNvSpPr>
          <p:nvPr>
            <p:ph type="dt" sz="half" idx="10"/>
          </p:nvPr>
        </p:nvSpPr>
        <p:spPr/>
        <p:txBody>
          <a:bodyPr/>
          <a:lstStyle/>
          <a:p>
            <a:fld id="{A9B4FCDD-766B-4E62-9C00-7867FCD603CA}" type="datetimeFigureOut">
              <a:rPr lang="en-US" smtClean="0"/>
              <a:t>9/30/2026</a:t>
            </a:fld>
            <a:endParaRPr lang="en-US"/>
          </a:p>
        </p:txBody>
      </p:sp>
      <p:sp>
        <p:nvSpPr>
          <p:cNvPr id="5" name="Footer Placeholder 4">
            <a:extLst>
              <a:ext uri="{FF2B5EF4-FFF2-40B4-BE49-F238E27FC236}">
                <a16:creationId xmlns:a16="http://schemas.microsoft.com/office/drawing/2014/main" id="{954E6DCB-33FC-30D0-740E-8EC24A3755C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3E7C43A-1CE6-2C1D-9DCE-173BC6D5565A}"/>
              </a:ext>
            </a:extLst>
          </p:cNvPr>
          <p:cNvSpPr>
            <a:spLocks noGrp="1"/>
          </p:cNvSpPr>
          <p:nvPr>
            <p:ph type="sldNum" sz="quarter" idx="12"/>
          </p:nvPr>
        </p:nvSpPr>
        <p:spPr/>
        <p:txBody>
          <a:bodyPr/>
          <a:lstStyle/>
          <a:p>
            <a:fld id="{1C6CFB1B-BEA7-462B-A456-B89F99D467EB}" type="slidenum">
              <a:rPr lang="en-US" smtClean="0"/>
              <a:t>‹#›</a:t>
            </a:fld>
            <a:endParaRPr lang="en-US"/>
          </a:p>
        </p:txBody>
      </p:sp>
    </p:spTree>
    <p:extLst>
      <p:ext uri="{BB962C8B-B14F-4D97-AF65-F5344CB8AC3E}">
        <p14:creationId xmlns:p14="http://schemas.microsoft.com/office/powerpoint/2010/main" val="223844870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32CD3D7-0C5A-AB48-A28E-9C1D0704F253}" type="datetimeFigureOut">
              <a:rPr lang="en-US" smtClean="0"/>
              <a:t>9/30/2026</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CB04F32-9C28-654B-9128-9BBED3C14F06}" type="slidenum">
              <a:rPr lang="en-US" smtClean="0"/>
              <a:t>‹#›</a:t>
            </a:fld>
            <a:endParaRPr lang="en-US"/>
          </a:p>
        </p:txBody>
      </p:sp>
      <p:pic>
        <p:nvPicPr>
          <p:cNvPr id="8" name="Picture 7" descr="A screenshot of a computer&#10;&#10;AI-generated content may be incorrect.">
            <a:extLst>
              <a:ext uri="{FF2B5EF4-FFF2-40B4-BE49-F238E27FC236}">
                <a16:creationId xmlns:a16="http://schemas.microsoft.com/office/drawing/2014/main" id="{9E8EA925-1D4A-EAF2-CDE5-E40C5AD066F1}"/>
              </a:ext>
            </a:extLst>
          </p:cNvPr>
          <p:cNvPicPr>
            <a:picLocks noChangeAspect="1"/>
          </p:cNvPicPr>
          <p:nvPr userDrawn="1"/>
        </p:nvPicPr>
        <p:blipFill>
          <a:blip r:embed="rId13"/>
          <a:stretch>
            <a:fillRect/>
          </a:stretch>
        </p:blipFill>
        <p:spPr>
          <a:xfrm>
            <a:off x="0" y="0"/>
            <a:ext cx="12192000" cy="6858000"/>
          </a:xfrm>
          <a:prstGeom prst="rect">
            <a:avLst/>
          </a:prstGeom>
        </p:spPr>
      </p:pic>
    </p:spTree>
    <p:extLst>
      <p:ext uri="{BB962C8B-B14F-4D97-AF65-F5344CB8AC3E}">
        <p14:creationId xmlns:p14="http://schemas.microsoft.com/office/powerpoint/2010/main" val="2901314365"/>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B2F3521-18EB-51E6-5673-B70121BB1D0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006D2FA2-12E2-8883-922B-C5BBA7E106C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2898C46-0FB6-468D-3801-0C1EAE11E94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A9B4FCDD-766B-4E62-9C00-7867FCD603CA}" type="datetimeFigureOut">
              <a:rPr lang="en-US" smtClean="0"/>
              <a:t>9/30/2026</a:t>
            </a:fld>
            <a:endParaRPr lang="en-US"/>
          </a:p>
        </p:txBody>
      </p:sp>
      <p:sp>
        <p:nvSpPr>
          <p:cNvPr id="5" name="Footer Placeholder 4">
            <a:extLst>
              <a:ext uri="{FF2B5EF4-FFF2-40B4-BE49-F238E27FC236}">
                <a16:creationId xmlns:a16="http://schemas.microsoft.com/office/drawing/2014/main" id="{31C787A9-2259-CDB7-C7DB-A8A897655CC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8C2B777C-B5FA-BB97-EC0A-7551435ABB0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1C6CFB1B-BEA7-462B-A456-B89F99D467EB}" type="slidenum">
              <a:rPr lang="en-US" smtClean="0"/>
              <a:t>‹#›</a:t>
            </a:fld>
            <a:endParaRPr lang="en-US"/>
          </a:p>
        </p:txBody>
      </p:sp>
    </p:spTree>
    <p:extLst>
      <p:ext uri="{BB962C8B-B14F-4D97-AF65-F5344CB8AC3E}">
        <p14:creationId xmlns:p14="http://schemas.microsoft.com/office/powerpoint/2010/main" val="1313345024"/>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2.xml"/><Relationship Id="rId1" Type="http://schemas.openxmlformats.org/officeDocument/2006/relationships/slideLayout" Target="../slideLayouts/slideLayout4.xml"/><Relationship Id="rId4" Type="http://schemas.openxmlformats.org/officeDocument/2006/relationships/image" Target="../media/image5.jpg"/></Relationships>
</file>

<file path=ppt/slides/_rels/slide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3.xml"/><Relationship Id="rId1" Type="http://schemas.openxmlformats.org/officeDocument/2006/relationships/slideLayout" Target="../slideLayouts/slideLayout4.xml"/><Relationship Id="rId5" Type="http://schemas.openxmlformats.org/officeDocument/2006/relationships/image" Target="../media/image5.jpg"/><Relationship Id="rId4" Type="http://schemas.openxmlformats.org/officeDocument/2006/relationships/image" Target="../media/image7.jpeg"/></Relationships>
</file>

<file path=ppt/slides/_rels/slide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4.xml"/><Relationship Id="rId1" Type="http://schemas.openxmlformats.org/officeDocument/2006/relationships/slideLayout" Target="../slideLayouts/slideLayout4.xml"/><Relationship Id="rId4" Type="http://schemas.openxmlformats.org/officeDocument/2006/relationships/image" Target="../media/image5.jpg"/></Relationships>
</file>

<file path=ppt/slides/_rels/slide5.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6.xml"/><Relationship Id="rId1" Type="http://schemas.openxmlformats.org/officeDocument/2006/relationships/slideLayout" Target="../slideLayouts/slideLayout7.xml"/><Relationship Id="rId4" Type="http://schemas.openxmlformats.org/officeDocument/2006/relationships/image" Target="../media/image5.jpg"/></Relationships>
</file>

<file path=ppt/slides/_rels/slide7.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2.xml"/><Relationship Id="rId1" Type="http://schemas.openxmlformats.org/officeDocument/2006/relationships/slideLayout" Target="../slideLayouts/slideLayout7.xml"/><Relationship Id="rId4" Type="http://schemas.openxmlformats.org/officeDocument/2006/relationships/image" Target="../media/image5.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19BA36-0420-F8E4-0245-FD612BCA4E92}"/>
            </a:ext>
          </a:extLst>
        </p:cNvPr>
        <p:cNvGrpSpPr/>
        <p:nvPr/>
      </p:nvGrpSpPr>
      <p:grpSpPr>
        <a:xfrm>
          <a:off x="0" y="0"/>
          <a:ext cx="0" cy="0"/>
          <a:chOff x="0" y="0"/>
          <a:chExt cx="0" cy="0"/>
        </a:xfrm>
      </p:grpSpPr>
      <p:sp>
        <p:nvSpPr>
          <p:cNvPr id="6" name="Rectangle 5">
            <a:extLst>
              <a:ext uri="{FF2B5EF4-FFF2-40B4-BE49-F238E27FC236}">
                <a16:creationId xmlns:a16="http://schemas.microsoft.com/office/drawing/2014/main" id="{3A4D6B6A-1653-DAC9-D14F-954BFEF6403F}"/>
              </a:ext>
            </a:extLst>
          </p:cNvPr>
          <p:cNvSpPr/>
          <p:nvPr/>
        </p:nvSpPr>
        <p:spPr>
          <a:xfrm>
            <a:off x="9164660" y="5219827"/>
            <a:ext cx="2841856" cy="700920"/>
          </a:xfrm>
          <a:prstGeom prst="rect">
            <a:avLst/>
          </a:prstGeom>
          <a:solidFill>
            <a:schemeClr val="bg1"/>
          </a:solidFill>
          <a:ln>
            <a:solidFill>
              <a:srgbClr val="473B2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3200" dirty="0"/>
              <a:t>Session 14</a:t>
            </a:r>
          </a:p>
        </p:txBody>
      </p:sp>
      <p:pic>
        <p:nvPicPr>
          <p:cNvPr id="5" name="Picture 4">
            <a:extLst>
              <a:ext uri="{FF2B5EF4-FFF2-40B4-BE49-F238E27FC236}">
                <a16:creationId xmlns:a16="http://schemas.microsoft.com/office/drawing/2014/main" id="{E21F08AA-5A87-12D5-576D-1C4B682E9B25}"/>
              </a:ext>
            </a:extLst>
          </p:cNvPr>
          <p:cNvPicPr>
            <a:picLocks noChangeAspect="1"/>
          </p:cNvPicPr>
          <p:nvPr/>
        </p:nvPicPr>
        <p:blipFill>
          <a:blip r:embed="rId3"/>
          <a:stretch>
            <a:fillRect/>
          </a:stretch>
        </p:blipFill>
        <p:spPr>
          <a:xfrm>
            <a:off x="-1" y="0"/>
            <a:ext cx="12192000" cy="6858000"/>
          </a:xfrm>
          <a:prstGeom prst="rect">
            <a:avLst/>
          </a:prstGeom>
        </p:spPr>
      </p:pic>
      <p:sp>
        <p:nvSpPr>
          <p:cNvPr id="4" name="Rectangle 3">
            <a:extLst>
              <a:ext uri="{FF2B5EF4-FFF2-40B4-BE49-F238E27FC236}">
                <a16:creationId xmlns:a16="http://schemas.microsoft.com/office/drawing/2014/main" id="{23365C16-A45D-4D82-BE57-BF5E31A0D079}"/>
              </a:ext>
            </a:extLst>
          </p:cNvPr>
          <p:cNvSpPr/>
          <p:nvPr/>
        </p:nvSpPr>
        <p:spPr>
          <a:xfrm>
            <a:off x="8979177" y="5688453"/>
            <a:ext cx="2841856" cy="700920"/>
          </a:xfrm>
          <a:prstGeom prst="rect">
            <a:avLst/>
          </a:prstGeom>
          <a:solidFill>
            <a:schemeClr val="bg1"/>
          </a:solidFill>
          <a:ln>
            <a:solidFill>
              <a:srgbClr val="473B2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3200" dirty="0"/>
              <a:t>Session 6</a:t>
            </a:r>
          </a:p>
        </p:txBody>
      </p:sp>
    </p:spTree>
    <p:extLst>
      <p:ext uri="{BB962C8B-B14F-4D97-AF65-F5344CB8AC3E}">
        <p14:creationId xmlns:p14="http://schemas.microsoft.com/office/powerpoint/2010/main" val="258912251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E2BA2BD9-7B54-4190-8F06-3EF3658A00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Content Placeholder 15">
            <a:extLst>
              <a:ext uri="{FF2B5EF4-FFF2-40B4-BE49-F238E27FC236}">
                <a16:creationId xmlns:a16="http://schemas.microsoft.com/office/drawing/2014/main" id="{4A9F8392-15FD-B123-B73B-A3CB946407DE}"/>
              </a:ext>
            </a:extLst>
          </p:cNvPr>
          <p:cNvSpPr>
            <a:spLocks noGrp="1"/>
          </p:cNvSpPr>
          <p:nvPr>
            <p:ph sz="half" idx="1"/>
          </p:nvPr>
        </p:nvSpPr>
        <p:spPr>
          <a:xfrm>
            <a:off x="329184" y="2404872"/>
            <a:ext cx="11862816" cy="1645919"/>
          </a:xfrm>
        </p:spPr>
        <p:txBody>
          <a:bodyPr>
            <a:normAutofit fontScale="85000" lnSpcReduction="20000"/>
          </a:bodyPr>
          <a:lstStyle/>
          <a:p>
            <a:pPr marL="0" indent="0" algn="ctr" defTabSz="914400">
              <a:lnSpc>
                <a:spcPct val="110000"/>
              </a:lnSpc>
              <a:spcBef>
                <a:spcPct val="0"/>
              </a:spcBef>
              <a:spcAft>
                <a:spcPts val="600"/>
              </a:spcAft>
              <a:buNone/>
            </a:pPr>
            <a:r>
              <a:rPr lang="en-US" sz="5600" b="1" dirty="0">
                <a:solidFill>
                  <a:schemeClr val="bg1"/>
                </a:solidFill>
                <a:effectLst/>
                <a:latin typeface="+mj-lt"/>
                <a:ea typeface="+mj-ea"/>
                <a:cs typeface="+mj-cs"/>
              </a:rPr>
              <a:t>God’s </a:t>
            </a:r>
            <a:r>
              <a:rPr lang="en-US" sz="5600" b="1" dirty="0">
                <a:solidFill>
                  <a:schemeClr val="bg1"/>
                </a:solidFill>
                <a:latin typeface="+mj-lt"/>
                <a:ea typeface="+mj-ea"/>
                <a:cs typeface="+mj-cs"/>
              </a:rPr>
              <a:t>Care</a:t>
            </a:r>
            <a:endParaRPr lang="en-US" sz="5600" b="1" dirty="0">
              <a:solidFill>
                <a:schemeClr val="bg1"/>
              </a:solidFill>
              <a:effectLst/>
              <a:latin typeface="+mj-lt"/>
              <a:ea typeface="+mj-ea"/>
              <a:cs typeface="+mj-cs"/>
            </a:endParaRPr>
          </a:p>
          <a:p>
            <a:pPr marL="0" indent="0" algn="ctr" defTabSz="914400">
              <a:lnSpc>
                <a:spcPct val="110000"/>
              </a:lnSpc>
              <a:spcBef>
                <a:spcPct val="0"/>
              </a:spcBef>
              <a:spcAft>
                <a:spcPts val="600"/>
              </a:spcAft>
              <a:buNone/>
            </a:pPr>
            <a:r>
              <a:rPr lang="en-US" sz="5600" b="1" dirty="0">
                <a:solidFill>
                  <a:schemeClr val="bg1"/>
                </a:solidFill>
                <a:latin typeface="+mj-lt"/>
                <a:ea typeface="+mj-ea"/>
                <a:cs typeface="+mj-cs"/>
              </a:rPr>
              <a:t>(Psalm 23:1-6)</a:t>
            </a:r>
          </a:p>
          <a:p>
            <a:endParaRPr lang="en-US" dirty="0"/>
          </a:p>
        </p:txBody>
      </p:sp>
      <p:pic>
        <p:nvPicPr>
          <p:cNvPr id="3" name="Picture 2">
            <a:extLst>
              <a:ext uri="{FF2B5EF4-FFF2-40B4-BE49-F238E27FC236}">
                <a16:creationId xmlns:a16="http://schemas.microsoft.com/office/drawing/2014/main" id="{E283098D-4DF3-64EF-4DAF-75FEE4C0DA83}"/>
              </a:ext>
            </a:extLst>
          </p:cNvPr>
          <p:cNvPicPr>
            <a:picLocks noChangeAspect="1"/>
          </p:cNvPicPr>
          <p:nvPr/>
        </p:nvPicPr>
        <p:blipFill>
          <a:blip r:embed="rId3"/>
          <a:srcRect/>
          <a:stretch/>
        </p:blipFill>
        <p:spPr>
          <a:xfrm>
            <a:off x="0" y="0"/>
            <a:ext cx="12192000" cy="6858000"/>
          </a:xfrm>
          <a:prstGeom prst="rect">
            <a:avLst/>
          </a:prstGeom>
        </p:spPr>
      </p:pic>
      <p:pic>
        <p:nvPicPr>
          <p:cNvPr id="4" name="Picture 3">
            <a:extLst>
              <a:ext uri="{FF2B5EF4-FFF2-40B4-BE49-F238E27FC236}">
                <a16:creationId xmlns:a16="http://schemas.microsoft.com/office/drawing/2014/main" id="{CE4AD425-6F82-7AA0-EFBD-D0FDC17F94A9}"/>
              </a:ext>
            </a:extLst>
          </p:cNvPr>
          <p:cNvPicPr>
            <a:picLocks noChangeAspect="1"/>
          </p:cNvPicPr>
          <p:nvPr/>
        </p:nvPicPr>
        <p:blipFill>
          <a:blip r:embed="rId4"/>
          <a:stretch>
            <a:fillRect/>
          </a:stretch>
        </p:blipFill>
        <p:spPr>
          <a:xfrm>
            <a:off x="0" y="0"/>
            <a:ext cx="12192000" cy="6858000"/>
          </a:xfrm>
          <a:prstGeom prst="rect">
            <a:avLst/>
          </a:prstGeom>
        </p:spPr>
      </p:pic>
      <p:sp>
        <p:nvSpPr>
          <p:cNvPr id="6" name="TextBox 5">
            <a:extLst>
              <a:ext uri="{FF2B5EF4-FFF2-40B4-BE49-F238E27FC236}">
                <a16:creationId xmlns:a16="http://schemas.microsoft.com/office/drawing/2014/main" id="{74ECD94B-54EF-25B4-BF36-3037DBEFD151}"/>
              </a:ext>
            </a:extLst>
          </p:cNvPr>
          <p:cNvSpPr txBox="1"/>
          <p:nvPr/>
        </p:nvSpPr>
        <p:spPr>
          <a:xfrm>
            <a:off x="1679743" y="2035026"/>
            <a:ext cx="8832514" cy="2787948"/>
          </a:xfrm>
          <a:prstGeom prst="rect">
            <a:avLst/>
          </a:prstGeom>
          <a:solidFill>
            <a:srgbClr val="2D4B49"/>
          </a:solidFill>
        </p:spPr>
        <p:txBody>
          <a:bodyPr vert="horz" lIns="91440" tIns="45720" rIns="91440" bIns="45720" rtlCol="0" anchor="b">
            <a:normAutofit fontScale="25000" lnSpcReduction="20000"/>
          </a:bodyPr>
          <a:lstStyle/>
          <a:p>
            <a:pPr algn="ctr" defTabSz="914400">
              <a:lnSpc>
                <a:spcPct val="110000"/>
              </a:lnSpc>
              <a:spcBef>
                <a:spcPct val="0"/>
              </a:spcBef>
              <a:spcAft>
                <a:spcPts val="600"/>
              </a:spcAft>
            </a:pPr>
            <a:endParaRPr lang="en-US" sz="6500" b="1" dirty="0">
              <a:solidFill>
                <a:srgbClr val="ECE7E4"/>
              </a:solidFill>
              <a:latin typeface="+mj-lt"/>
              <a:ea typeface="+mj-ea"/>
              <a:cs typeface="+mj-cs"/>
            </a:endParaRPr>
          </a:p>
          <a:p>
            <a:pPr algn="ctr" defTabSz="914400">
              <a:lnSpc>
                <a:spcPct val="110000"/>
              </a:lnSpc>
              <a:spcBef>
                <a:spcPct val="0"/>
              </a:spcBef>
              <a:spcAft>
                <a:spcPts val="600"/>
              </a:spcAft>
            </a:pPr>
            <a:endParaRPr lang="en-US" sz="38400" b="1" dirty="0">
              <a:solidFill>
                <a:srgbClr val="ECE7E4"/>
              </a:solidFill>
              <a:latin typeface="+mj-lt"/>
              <a:ea typeface="+mj-ea"/>
              <a:cs typeface="+mj-cs"/>
            </a:endParaRPr>
          </a:p>
          <a:p>
            <a:pPr algn="ctr" defTabSz="914400">
              <a:lnSpc>
                <a:spcPct val="110000"/>
              </a:lnSpc>
              <a:spcBef>
                <a:spcPct val="0"/>
              </a:spcBef>
              <a:spcAft>
                <a:spcPts val="600"/>
              </a:spcAft>
            </a:pPr>
            <a:endParaRPr lang="en-US" sz="38400" b="1" dirty="0">
              <a:solidFill>
                <a:srgbClr val="ECE7E4"/>
              </a:solidFill>
              <a:latin typeface="+mj-lt"/>
              <a:ea typeface="+mj-ea"/>
              <a:cs typeface="+mj-cs"/>
            </a:endParaRPr>
          </a:p>
          <a:p>
            <a:pPr algn="ctr" defTabSz="914400">
              <a:lnSpc>
                <a:spcPct val="110000"/>
              </a:lnSpc>
              <a:spcBef>
                <a:spcPct val="0"/>
              </a:spcBef>
              <a:spcAft>
                <a:spcPts val="600"/>
              </a:spcAft>
            </a:pPr>
            <a:r>
              <a:rPr lang="en-US" sz="38400" b="1" dirty="0">
                <a:solidFill>
                  <a:srgbClr val="ECE7E4"/>
                </a:solidFill>
                <a:latin typeface="+mj-lt"/>
                <a:ea typeface="+mj-ea"/>
                <a:cs typeface="+mj-cs"/>
              </a:rPr>
              <a:t>MAIN IDEA:</a:t>
            </a:r>
            <a:endParaRPr lang="en-US" sz="21600" b="1" i="1" dirty="0">
              <a:solidFill>
                <a:srgbClr val="ECE7E4"/>
              </a:solidFill>
              <a:latin typeface="+mj-lt"/>
              <a:ea typeface="+mj-ea"/>
              <a:cs typeface="+mj-cs"/>
            </a:endParaRPr>
          </a:p>
          <a:p>
            <a:pPr algn="ctr" defTabSz="914400">
              <a:lnSpc>
                <a:spcPct val="110000"/>
              </a:lnSpc>
              <a:spcBef>
                <a:spcPct val="0"/>
              </a:spcBef>
              <a:spcAft>
                <a:spcPts val="600"/>
              </a:spcAft>
            </a:pPr>
            <a:r>
              <a:rPr lang="en-US" sz="14400" b="1" i="1" dirty="0"/>
              <a:t>Because sin remains a powerful force, believers should not be surprised when doing right is a struggle.</a:t>
            </a:r>
            <a:endParaRPr lang="en-US" sz="13500" b="1" dirty="0">
              <a:solidFill>
                <a:srgbClr val="ECE7E4"/>
              </a:solidFill>
              <a:latin typeface="+mj-lt"/>
              <a:ea typeface="+mj-ea"/>
              <a:cs typeface="+mj-cs"/>
            </a:endParaRPr>
          </a:p>
        </p:txBody>
      </p:sp>
    </p:spTree>
    <p:extLst>
      <p:ext uri="{BB962C8B-B14F-4D97-AF65-F5344CB8AC3E}">
        <p14:creationId xmlns:p14="http://schemas.microsoft.com/office/powerpoint/2010/main" val="336211239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a:blip r:embed="rId3"/>
          <a:tile tx="0" ty="0" sx="100000" sy="100000" flip="none" algn="tl"/>
        </a:blipFill>
        <a:effectLst/>
      </p:bgPr>
    </p:bg>
    <p:spTree>
      <p:nvGrpSpPr>
        <p:cNvPr id="1" name="">
          <a:extLst>
            <a:ext uri="{FF2B5EF4-FFF2-40B4-BE49-F238E27FC236}">
              <a16:creationId xmlns:a16="http://schemas.microsoft.com/office/drawing/2014/main" id="{049BA359-5A4E-9693-169C-854609D55463}"/>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319A69AB-1406-D851-C588-6B97D8B7F21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Content Placeholder 4">
            <a:extLst>
              <a:ext uri="{FF2B5EF4-FFF2-40B4-BE49-F238E27FC236}">
                <a16:creationId xmlns:a16="http://schemas.microsoft.com/office/drawing/2014/main" id="{106CEB25-A833-2389-E654-67459A8E6AE4}"/>
              </a:ext>
            </a:extLst>
          </p:cNvPr>
          <p:cNvPicPr>
            <a:picLocks noGrp="1" noChangeAspect="1"/>
          </p:cNvPicPr>
          <p:nvPr>
            <p:ph sz="half" idx="1"/>
          </p:nvPr>
        </p:nvPicPr>
        <p:blipFill>
          <a:blip r:embed="rId4"/>
          <a:srcRect/>
          <a:stretch/>
        </p:blipFill>
        <p:spPr>
          <a:xfrm>
            <a:off x="0" y="0"/>
            <a:ext cx="12192000" cy="6858000"/>
          </a:xfrm>
          <a:prstGeom prst="rect">
            <a:avLst/>
          </a:prstGeom>
        </p:spPr>
      </p:pic>
      <p:pic>
        <p:nvPicPr>
          <p:cNvPr id="3" name="Picture 2">
            <a:extLst>
              <a:ext uri="{FF2B5EF4-FFF2-40B4-BE49-F238E27FC236}">
                <a16:creationId xmlns:a16="http://schemas.microsoft.com/office/drawing/2014/main" id="{D4B066E5-20CC-87F7-20EA-E870A98C5C7C}"/>
              </a:ext>
            </a:extLst>
          </p:cNvPr>
          <p:cNvPicPr>
            <a:picLocks noChangeAspect="1"/>
          </p:cNvPicPr>
          <p:nvPr/>
        </p:nvPicPr>
        <p:blipFill>
          <a:blip r:embed="rId5"/>
          <a:stretch>
            <a:fillRect/>
          </a:stretch>
        </p:blipFill>
        <p:spPr>
          <a:xfrm>
            <a:off x="0" y="0"/>
            <a:ext cx="12192000" cy="6858000"/>
          </a:xfrm>
          <a:prstGeom prst="rect">
            <a:avLst/>
          </a:prstGeom>
        </p:spPr>
      </p:pic>
      <p:sp>
        <p:nvSpPr>
          <p:cNvPr id="4" name="TextBox 3">
            <a:extLst>
              <a:ext uri="{FF2B5EF4-FFF2-40B4-BE49-F238E27FC236}">
                <a16:creationId xmlns:a16="http://schemas.microsoft.com/office/drawing/2014/main" id="{4962B35A-9982-5708-2DF1-68E980543EBF}"/>
              </a:ext>
            </a:extLst>
          </p:cNvPr>
          <p:cNvSpPr txBox="1"/>
          <p:nvPr/>
        </p:nvSpPr>
        <p:spPr>
          <a:xfrm>
            <a:off x="356617" y="356616"/>
            <a:ext cx="9275755" cy="4401205"/>
          </a:xfrm>
          <a:prstGeom prst="rect">
            <a:avLst/>
          </a:prstGeom>
          <a:noFill/>
        </p:spPr>
        <p:txBody>
          <a:bodyPr wrap="square">
            <a:spAutoFit/>
          </a:bodyPr>
          <a:lstStyle/>
          <a:p>
            <a:pPr marL="0" marR="0">
              <a:spcBef>
                <a:spcPts val="0"/>
              </a:spcBef>
              <a:spcAft>
                <a:spcPts val="0"/>
              </a:spcAft>
            </a:pPr>
            <a:r>
              <a:rPr lang="en-US" sz="2800" b="1" i="1" dirty="0">
                <a:solidFill>
                  <a:schemeClr val="bg1"/>
                </a:solidFill>
                <a:effectLst/>
                <a:latin typeface="Gotham" panose="02000604040000020004" pitchFamily="2" charset="0"/>
                <a:ea typeface="Calibri" panose="020F0502020204030204" pitchFamily="34" charset="0"/>
                <a:cs typeface="Times New Roman" panose="02020603050405020304" pitchFamily="18" charset="0"/>
              </a:rPr>
              <a:t>Introduction</a:t>
            </a:r>
            <a:endParaRPr lang="en-US" sz="2800" b="1" i="1" dirty="0">
              <a:solidFill>
                <a:schemeClr val="bg1"/>
              </a:solidFill>
              <a:effectLst/>
              <a:latin typeface="Gotham Light" pitchFamily="50" charset="0"/>
              <a:ea typeface="Calibri" panose="020F0502020204030204" pitchFamily="34" charset="0"/>
              <a:cs typeface="Times New Roman" panose="02020603050405020304" pitchFamily="18" charset="0"/>
            </a:endParaRPr>
          </a:p>
          <a:p>
            <a:pPr algn="l"/>
            <a:endParaRPr lang="en-US" sz="2800" b="1" i="1" dirty="0">
              <a:solidFill>
                <a:schemeClr val="bg1"/>
              </a:solidFill>
              <a:latin typeface="DIN-Bold"/>
            </a:endParaRPr>
          </a:p>
          <a:p>
            <a:pPr algn="l"/>
            <a:endParaRPr lang="en-US" sz="2800" b="1" i="1" dirty="0">
              <a:solidFill>
                <a:schemeClr val="bg1"/>
              </a:solidFill>
              <a:latin typeface="DIN-Bold"/>
            </a:endParaRPr>
          </a:p>
          <a:p>
            <a:pPr marL="914400" lvl="1" indent="-457200">
              <a:buFont typeface="Arial" panose="020B0604020202020204" pitchFamily="34" charset="0"/>
              <a:buChar char="•"/>
            </a:pPr>
            <a:r>
              <a:rPr lang="en-US" sz="2800" i="1" dirty="0">
                <a:solidFill>
                  <a:schemeClr val="bg1"/>
                </a:solidFill>
              </a:rPr>
              <a:t>What is your favorite “rescue” story? Who comes to mind when you are asked to name the first person who ever rescued you?</a:t>
            </a:r>
          </a:p>
          <a:p>
            <a:pPr marL="914400" lvl="1" indent="-457200">
              <a:buFont typeface="Arial" panose="020B0604020202020204" pitchFamily="34" charset="0"/>
              <a:buChar char="•"/>
            </a:pPr>
            <a:endParaRPr lang="en-US" sz="2800" i="1" dirty="0">
              <a:solidFill>
                <a:schemeClr val="bg1"/>
              </a:solidFill>
            </a:endParaRPr>
          </a:p>
          <a:p>
            <a:pPr marL="914400" lvl="1" indent="-457200">
              <a:buFont typeface="Arial" panose="020B0604020202020204" pitchFamily="34" charset="0"/>
              <a:buChar char="•"/>
            </a:pPr>
            <a:r>
              <a:rPr lang="en-US" sz="2800" i="1" dirty="0">
                <a:solidFill>
                  <a:schemeClr val="bg1"/>
                </a:solidFill>
              </a:rPr>
              <a:t>When have you felt pulled in the wrong direction? How did you respond? </a:t>
            </a:r>
          </a:p>
          <a:p>
            <a:pPr lvl="1"/>
            <a:endParaRPr lang="en-US" sz="2800" i="1" dirty="0">
              <a:solidFill>
                <a:schemeClr val="bg1"/>
              </a:solidFill>
              <a:latin typeface="DIN-Bold"/>
            </a:endParaRPr>
          </a:p>
        </p:txBody>
      </p:sp>
    </p:spTree>
    <p:extLst>
      <p:ext uri="{BB962C8B-B14F-4D97-AF65-F5344CB8AC3E}">
        <p14:creationId xmlns:p14="http://schemas.microsoft.com/office/powerpoint/2010/main" val="169071698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a:blip r:embed="rId3"/>
          <a:tile tx="0" ty="0" sx="100000" sy="100000" flip="none" algn="tl"/>
        </a:blipFill>
        <a:effectLst/>
      </p:bgPr>
    </p:bg>
    <p:spTree>
      <p:nvGrpSpPr>
        <p:cNvPr id="1" name="">
          <a:extLst>
            <a:ext uri="{FF2B5EF4-FFF2-40B4-BE49-F238E27FC236}">
              <a16:creationId xmlns:a16="http://schemas.microsoft.com/office/drawing/2014/main" id="{DE37400C-D309-AAF4-31B8-2FDCD45D8D29}"/>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7FEF3BE6-BB25-4A89-8BFC-6A2EFF4547C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Content Placeholder 10">
            <a:extLst>
              <a:ext uri="{FF2B5EF4-FFF2-40B4-BE49-F238E27FC236}">
                <a16:creationId xmlns:a16="http://schemas.microsoft.com/office/drawing/2014/main" id="{83E0F8DA-321A-C223-200A-49934D0F790B}"/>
              </a:ext>
            </a:extLst>
          </p:cNvPr>
          <p:cNvPicPr>
            <a:picLocks noGrp="1" noChangeAspect="1"/>
          </p:cNvPicPr>
          <p:nvPr>
            <p:ph sz="half" idx="1"/>
          </p:nvPr>
        </p:nvPicPr>
        <p:blipFill>
          <a:blip r:embed="rId4"/>
          <a:stretch>
            <a:fillRect/>
          </a:stretch>
        </p:blipFill>
        <p:spPr>
          <a:xfrm>
            <a:off x="1" y="0"/>
            <a:ext cx="12191999" cy="6858000"/>
          </a:xfrm>
          <a:prstGeom prst="rect">
            <a:avLst/>
          </a:prstGeom>
        </p:spPr>
      </p:pic>
      <p:sp>
        <p:nvSpPr>
          <p:cNvPr id="2" name="TextBox 1">
            <a:extLst>
              <a:ext uri="{FF2B5EF4-FFF2-40B4-BE49-F238E27FC236}">
                <a16:creationId xmlns:a16="http://schemas.microsoft.com/office/drawing/2014/main" id="{1D5D28D4-93F7-2057-BD12-CC639A5DA50C}"/>
              </a:ext>
            </a:extLst>
          </p:cNvPr>
          <p:cNvSpPr txBox="1"/>
          <p:nvPr/>
        </p:nvSpPr>
        <p:spPr>
          <a:xfrm>
            <a:off x="1386119" y="446935"/>
            <a:ext cx="9419761" cy="646331"/>
          </a:xfrm>
          <a:prstGeom prst="rect">
            <a:avLst/>
          </a:prstGeom>
          <a:noFill/>
        </p:spPr>
        <p:txBody>
          <a:bodyPr wrap="square">
            <a:spAutoFit/>
          </a:bodyPr>
          <a:lstStyle/>
          <a:p>
            <a:pPr algn="ctr"/>
            <a:r>
              <a:rPr lang="en-US" sz="3600" b="1" dirty="0">
                <a:solidFill>
                  <a:schemeClr val="bg1"/>
                </a:solidFill>
                <a:latin typeface="Gotham" panose="02000604040000020004" pitchFamily="2" charset="0"/>
              </a:rPr>
              <a:t>Called</a:t>
            </a:r>
          </a:p>
        </p:txBody>
      </p:sp>
      <p:sp>
        <p:nvSpPr>
          <p:cNvPr id="3" name="TextBox 2">
            <a:extLst>
              <a:ext uri="{FF2B5EF4-FFF2-40B4-BE49-F238E27FC236}">
                <a16:creationId xmlns:a16="http://schemas.microsoft.com/office/drawing/2014/main" id="{50CF3E2E-13CF-9FEE-DF54-E6D5371E0C0C}"/>
              </a:ext>
            </a:extLst>
          </p:cNvPr>
          <p:cNvSpPr txBox="1"/>
          <p:nvPr/>
        </p:nvSpPr>
        <p:spPr>
          <a:xfrm>
            <a:off x="1695635" y="2057400"/>
            <a:ext cx="9419761" cy="1384995"/>
          </a:xfrm>
          <a:prstGeom prst="rect">
            <a:avLst/>
          </a:prstGeom>
          <a:noFill/>
        </p:spPr>
        <p:txBody>
          <a:bodyPr wrap="square">
            <a:spAutoFit/>
          </a:bodyPr>
          <a:lstStyle/>
          <a:p>
            <a:pPr marL="571500" indent="-571500">
              <a:buFont typeface="+mj-lt"/>
              <a:buAutoNum type="romanUcPeriod"/>
            </a:pPr>
            <a:r>
              <a:rPr lang="en-US" sz="2800" b="1" dirty="0">
                <a:solidFill>
                  <a:schemeClr val="bg1"/>
                </a:solidFill>
                <a:latin typeface="Gotham" panose="02000604040000020004" pitchFamily="2" charset="0"/>
                <a:ea typeface="MS Mincho" panose="02020609040205080304" pitchFamily="49" charset="-128"/>
                <a:cs typeface="Arial" panose="020B0604020202020204" pitchFamily="34" charset="0"/>
              </a:rPr>
              <a:t>Freed (Romans 7:4-6)</a:t>
            </a:r>
          </a:p>
          <a:p>
            <a:pPr marL="571500" indent="-571500">
              <a:buFont typeface="+mj-lt"/>
              <a:buAutoNum type="romanUcPeriod"/>
            </a:pPr>
            <a:r>
              <a:rPr lang="en-US" sz="2800" b="1" dirty="0">
                <a:solidFill>
                  <a:schemeClr val="bg1"/>
                </a:solidFill>
                <a:latin typeface="Gotham" panose="02000604040000020004" pitchFamily="2" charset="0"/>
                <a:ea typeface="MS Mincho" panose="02020609040205080304" pitchFamily="49" charset="-128"/>
                <a:cs typeface="Arial" panose="020B0604020202020204" pitchFamily="34" charset="0"/>
              </a:rPr>
              <a:t>Conflicted (Romans 7:14-23)</a:t>
            </a:r>
          </a:p>
          <a:p>
            <a:pPr marL="571500" indent="-571500">
              <a:buFont typeface="+mj-lt"/>
              <a:buAutoNum type="romanUcPeriod"/>
            </a:pPr>
            <a:r>
              <a:rPr lang="en-US" sz="2800" b="1" dirty="0">
                <a:solidFill>
                  <a:schemeClr val="bg1"/>
                </a:solidFill>
                <a:latin typeface="Gotham" panose="02000604040000020004" pitchFamily="2" charset="0"/>
                <a:ea typeface="MS Mincho" panose="02020609040205080304" pitchFamily="49" charset="-128"/>
                <a:cs typeface="Arial" panose="020B0604020202020204" pitchFamily="34" charset="0"/>
              </a:rPr>
              <a:t>Hope (Romans 7:24-25)</a:t>
            </a:r>
          </a:p>
        </p:txBody>
      </p:sp>
    </p:spTree>
    <p:extLst>
      <p:ext uri="{BB962C8B-B14F-4D97-AF65-F5344CB8AC3E}">
        <p14:creationId xmlns:p14="http://schemas.microsoft.com/office/powerpoint/2010/main" val="164572372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B45403-0500-214C-8ACE-3DCA1CAF551F}"/>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9A76AB46-FB42-B795-6F55-1E275CFF74EE}"/>
              </a:ext>
            </a:extLst>
          </p:cNvPr>
          <p:cNvPicPr>
            <a:picLocks noChangeAspect="1"/>
          </p:cNvPicPr>
          <p:nvPr/>
        </p:nvPicPr>
        <p:blipFill>
          <a:blip r:embed="rId3"/>
          <a:stretch>
            <a:fillRect/>
          </a:stretch>
        </p:blipFill>
        <p:spPr>
          <a:xfrm>
            <a:off x="0" y="0"/>
            <a:ext cx="12192000" cy="6858000"/>
          </a:xfrm>
          <a:prstGeom prst="rect">
            <a:avLst/>
          </a:prstGeom>
        </p:spPr>
      </p:pic>
      <p:sp>
        <p:nvSpPr>
          <p:cNvPr id="2" name="TextBox 1">
            <a:extLst>
              <a:ext uri="{FF2B5EF4-FFF2-40B4-BE49-F238E27FC236}">
                <a16:creationId xmlns:a16="http://schemas.microsoft.com/office/drawing/2014/main" id="{4F0B5CAD-68B3-91A5-72B8-F08F752F6025}"/>
              </a:ext>
            </a:extLst>
          </p:cNvPr>
          <p:cNvSpPr txBox="1"/>
          <p:nvPr/>
        </p:nvSpPr>
        <p:spPr>
          <a:xfrm>
            <a:off x="664024" y="366623"/>
            <a:ext cx="9238512" cy="5160387"/>
          </a:xfrm>
          <a:prstGeom prst="rect">
            <a:avLst/>
          </a:prstGeom>
          <a:noFill/>
        </p:spPr>
        <p:txBody>
          <a:bodyPr wrap="square" rtlCol="0">
            <a:spAutoFit/>
          </a:bodyPr>
          <a:lstStyle/>
          <a:p>
            <a:r>
              <a:rPr lang="en-US" sz="2800" b="1" i="1" dirty="0">
                <a:solidFill>
                  <a:schemeClr val="bg1"/>
                </a:solidFill>
                <a:latin typeface="Gotham" panose="02000604040000020004" pitchFamily="2" charset="0"/>
                <a:ea typeface="MS Mincho" panose="02020609040205080304" pitchFamily="49" charset="-128"/>
                <a:cs typeface="Arial" panose="020B0604020202020204" pitchFamily="34" charset="0"/>
              </a:rPr>
              <a:t>Freed (Romans 7:4-6)</a:t>
            </a:r>
          </a:p>
          <a:p>
            <a:endParaRPr lang="en-US" b="1" i="0" baseline="30000" dirty="0">
              <a:solidFill>
                <a:srgbClr val="000000"/>
              </a:solidFill>
              <a:effectLst/>
              <a:latin typeface="system-ui"/>
            </a:endParaRPr>
          </a:p>
          <a:p>
            <a:r>
              <a:rPr lang="en-US" sz="2800" b="1" baseline="30000" dirty="0">
                <a:solidFill>
                  <a:schemeClr val="bg1"/>
                </a:solidFill>
              </a:rPr>
              <a:t>4 </a:t>
            </a:r>
            <a:r>
              <a:rPr lang="en-US" sz="2800" dirty="0">
                <a:solidFill>
                  <a:schemeClr val="bg1"/>
                </a:solidFill>
              </a:rPr>
              <a:t>Therefore, my brothers and sisters, you also were put to death in relation to the law through the body of Christ so that you may belong to another. You belong to him who was raised from the dead in order that we may bear fruit for God. </a:t>
            </a:r>
          </a:p>
          <a:p>
            <a:endParaRPr lang="en-US" sz="2800" b="1" baseline="30000" dirty="0">
              <a:solidFill>
                <a:schemeClr val="bg1"/>
              </a:solidFill>
            </a:endParaRPr>
          </a:p>
          <a:p>
            <a:r>
              <a:rPr lang="en-US" sz="2800" b="1" baseline="30000" dirty="0">
                <a:solidFill>
                  <a:schemeClr val="bg1"/>
                </a:solidFill>
              </a:rPr>
              <a:t>5 </a:t>
            </a:r>
            <a:r>
              <a:rPr lang="en-US" sz="2800" dirty="0">
                <a:solidFill>
                  <a:schemeClr val="bg1"/>
                </a:solidFill>
              </a:rPr>
              <a:t>For when we were in the flesh, the sinful passions aroused through the law were working in us to bear fruit for death. </a:t>
            </a:r>
          </a:p>
          <a:p>
            <a:endParaRPr lang="en-US" sz="2800" b="1" baseline="30000" dirty="0">
              <a:solidFill>
                <a:schemeClr val="bg1"/>
              </a:solidFill>
            </a:endParaRPr>
          </a:p>
          <a:p>
            <a:r>
              <a:rPr lang="en-US" sz="2800" b="1" baseline="30000" dirty="0">
                <a:solidFill>
                  <a:schemeClr val="bg1"/>
                </a:solidFill>
              </a:rPr>
              <a:t>6 </a:t>
            </a:r>
            <a:r>
              <a:rPr lang="en-US" sz="2800" dirty="0">
                <a:solidFill>
                  <a:schemeClr val="bg1"/>
                </a:solidFill>
              </a:rPr>
              <a:t>But now we have been released from the law, since we have died to what held us, so that we may serve in the newness of the Spirit and not in the old letter of the law.</a:t>
            </a:r>
          </a:p>
        </p:txBody>
      </p:sp>
    </p:spTree>
    <p:extLst>
      <p:ext uri="{BB962C8B-B14F-4D97-AF65-F5344CB8AC3E}">
        <p14:creationId xmlns:p14="http://schemas.microsoft.com/office/powerpoint/2010/main" val="270294802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a:blip r:embed="rId3"/>
          <a:tile tx="0" ty="0" sx="100000" sy="100000" flip="none" algn="tl"/>
        </a:blipFill>
        <a:effectLst/>
      </p:bgPr>
    </p:bg>
    <p:spTree>
      <p:nvGrpSpPr>
        <p:cNvPr id="1" name="">
          <a:extLst>
            <a:ext uri="{FF2B5EF4-FFF2-40B4-BE49-F238E27FC236}">
              <a16:creationId xmlns:a16="http://schemas.microsoft.com/office/drawing/2014/main" id="{9576CD1E-6625-2B39-18EE-DCE81A1A2E06}"/>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59557E31-EAED-D220-0112-37FEE32CFE5B}"/>
              </a:ext>
            </a:extLst>
          </p:cNvPr>
          <p:cNvPicPr>
            <a:picLocks noChangeAspect="1"/>
          </p:cNvPicPr>
          <p:nvPr/>
        </p:nvPicPr>
        <p:blipFill>
          <a:blip r:embed="rId4"/>
          <a:stretch>
            <a:fillRect/>
          </a:stretch>
        </p:blipFill>
        <p:spPr>
          <a:xfrm>
            <a:off x="-1" y="0"/>
            <a:ext cx="12192000" cy="6858000"/>
          </a:xfrm>
          <a:prstGeom prst="rect">
            <a:avLst/>
          </a:prstGeom>
        </p:spPr>
      </p:pic>
      <p:sp>
        <p:nvSpPr>
          <p:cNvPr id="2" name="TextBox 1">
            <a:extLst>
              <a:ext uri="{FF2B5EF4-FFF2-40B4-BE49-F238E27FC236}">
                <a16:creationId xmlns:a16="http://schemas.microsoft.com/office/drawing/2014/main" id="{9CC543D5-9791-3A20-5497-55988A0C3DEF}"/>
              </a:ext>
            </a:extLst>
          </p:cNvPr>
          <p:cNvSpPr txBox="1"/>
          <p:nvPr/>
        </p:nvSpPr>
        <p:spPr>
          <a:xfrm>
            <a:off x="664022" y="360673"/>
            <a:ext cx="8542323" cy="5119350"/>
          </a:xfrm>
          <a:prstGeom prst="rect">
            <a:avLst/>
          </a:prstGeom>
          <a:noFill/>
        </p:spPr>
        <p:txBody>
          <a:bodyPr wrap="square" rtlCol="0">
            <a:spAutoFit/>
          </a:bodyPr>
          <a:lstStyle/>
          <a:p>
            <a:r>
              <a:rPr lang="en-US" sz="2800" b="1" i="1" dirty="0">
                <a:solidFill>
                  <a:schemeClr val="bg1"/>
                </a:solidFill>
                <a:latin typeface="Gotham" panose="02000604040000020004" pitchFamily="2" charset="0"/>
                <a:ea typeface="MS Mincho" panose="02020609040205080304" pitchFamily="49" charset="-128"/>
                <a:cs typeface="Arial" panose="020B0604020202020204" pitchFamily="34" charset="0"/>
              </a:rPr>
              <a:t>Freed (Romans 7:4-6)</a:t>
            </a:r>
          </a:p>
          <a:p>
            <a:pPr algn="l">
              <a:buNone/>
            </a:pPr>
            <a:endParaRPr lang="en-US" sz="2800" b="1" i="0" baseline="30000" dirty="0">
              <a:solidFill>
                <a:srgbClr val="000000"/>
              </a:solidFill>
              <a:effectLst/>
              <a:latin typeface="system-ui"/>
            </a:endParaRPr>
          </a:p>
          <a:p>
            <a:r>
              <a:rPr lang="en-US" sz="2800" b="1" i="1" dirty="0">
                <a:solidFill>
                  <a:schemeClr val="bg1"/>
                </a:solidFill>
                <a:latin typeface="DIN-Bold"/>
              </a:rPr>
              <a:t>Believers bear fruit for God when they live in the Spirit of God.</a:t>
            </a:r>
            <a:endParaRPr lang="en-US" sz="2800" i="1" dirty="0">
              <a:solidFill>
                <a:schemeClr val="bg1"/>
              </a:solidFill>
              <a:latin typeface="DIN-Bold"/>
            </a:endParaRPr>
          </a:p>
          <a:p>
            <a:pPr marL="914400" lvl="1" indent="-457200">
              <a:buFont typeface="Arial" panose="020B0604020202020204" pitchFamily="34" charset="0"/>
              <a:buChar char="•"/>
            </a:pPr>
            <a:endParaRPr lang="en-US" sz="2800" i="1" dirty="0">
              <a:solidFill>
                <a:schemeClr val="bg1"/>
              </a:solidFill>
              <a:latin typeface="DIN-Bold"/>
            </a:endParaRPr>
          </a:p>
          <a:p>
            <a:pPr marL="914400" lvl="1" indent="-457200">
              <a:buFont typeface="Arial" panose="020B0604020202020204" pitchFamily="34" charset="0"/>
              <a:buChar char="•"/>
            </a:pPr>
            <a:r>
              <a:rPr lang="en-US" sz="2800" i="1" dirty="0">
                <a:solidFill>
                  <a:schemeClr val="bg1"/>
                </a:solidFill>
                <a:latin typeface="DIN-Bold"/>
              </a:rPr>
              <a:t>What practical difference should it make that a believer belongs to Christ? In what ways does it change your identity and purpose? </a:t>
            </a:r>
          </a:p>
          <a:p>
            <a:pPr marL="914400" lvl="1" indent="-457200">
              <a:buFont typeface="Arial" panose="020B0604020202020204" pitchFamily="34" charset="0"/>
              <a:buChar char="•"/>
            </a:pPr>
            <a:endParaRPr lang="en-US" sz="2800" i="1" dirty="0">
              <a:solidFill>
                <a:schemeClr val="bg1"/>
              </a:solidFill>
              <a:latin typeface="DIN-Bold"/>
            </a:endParaRPr>
          </a:p>
          <a:p>
            <a:pPr marL="914400" lvl="1" indent="-457200">
              <a:buFont typeface="Arial" panose="020B0604020202020204" pitchFamily="34" charset="0"/>
              <a:buChar char="•"/>
            </a:pPr>
            <a:r>
              <a:rPr lang="en-US" sz="2800" i="1" dirty="0">
                <a:solidFill>
                  <a:schemeClr val="bg1"/>
                </a:solidFill>
                <a:latin typeface="DIN-Bold"/>
              </a:rPr>
              <a:t>In what ways are you bearing fruit for God in your daily life?</a:t>
            </a:r>
          </a:p>
          <a:p>
            <a:pPr lvl="1"/>
            <a:endParaRPr lang="en-US" sz="2800" i="1" dirty="0">
              <a:solidFill>
                <a:schemeClr val="bg1"/>
              </a:solidFill>
              <a:latin typeface="DIN-Bold"/>
            </a:endParaRPr>
          </a:p>
        </p:txBody>
      </p:sp>
    </p:spTree>
    <p:extLst>
      <p:ext uri="{BB962C8B-B14F-4D97-AF65-F5344CB8AC3E}">
        <p14:creationId xmlns:p14="http://schemas.microsoft.com/office/powerpoint/2010/main" val="47904006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4D2821-9CCF-BE6A-41C0-836955CA78C6}"/>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ED556ADB-8AD6-DCED-41E7-9E7F72D68A7D}"/>
              </a:ext>
            </a:extLst>
          </p:cNvPr>
          <p:cNvPicPr>
            <a:picLocks noChangeAspect="1"/>
          </p:cNvPicPr>
          <p:nvPr/>
        </p:nvPicPr>
        <p:blipFill>
          <a:blip r:embed="rId3"/>
          <a:stretch>
            <a:fillRect/>
          </a:stretch>
        </p:blipFill>
        <p:spPr>
          <a:xfrm>
            <a:off x="0" y="0"/>
            <a:ext cx="12192000" cy="6858000"/>
          </a:xfrm>
          <a:prstGeom prst="rect">
            <a:avLst/>
          </a:prstGeom>
        </p:spPr>
      </p:pic>
      <p:sp>
        <p:nvSpPr>
          <p:cNvPr id="2" name="TextBox 1">
            <a:extLst>
              <a:ext uri="{FF2B5EF4-FFF2-40B4-BE49-F238E27FC236}">
                <a16:creationId xmlns:a16="http://schemas.microsoft.com/office/drawing/2014/main" id="{28AFBF28-75FF-5266-7DC1-83AA678D993A}"/>
              </a:ext>
            </a:extLst>
          </p:cNvPr>
          <p:cNvSpPr txBox="1"/>
          <p:nvPr/>
        </p:nvSpPr>
        <p:spPr>
          <a:xfrm>
            <a:off x="664024" y="366623"/>
            <a:ext cx="9238512" cy="6412012"/>
          </a:xfrm>
          <a:prstGeom prst="rect">
            <a:avLst/>
          </a:prstGeom>
          <a:noFill/>
        </p:spPr>
        <p:txBody>
          <a:bodyPr wrap="square" rtlCol="0">
            <a:spAutoFit/>
          </a:bodyPr>
          <a:lstStyle/>
          <a:p>
            <a:r>
              <a:rPr lang="en-US" sz="2800" b="1" i="1" dirty="0">
                <a:solidFill>
                  <a:schemeClr val="bg1"/>
                </a:solidFill>
                <a:latin typeface="Gotham" panose="02000604040000020004" pitchFamily="2" charset="0"/>
                <a:ea typeface="MS Mincho" panose="02020609040205080304" pitchFamily="49" charset="-128"/>
                <a:cs typeface="Arial" panose="020B0604020202020204" pitchFamily="34" charset="0"/>
              </a:rPr>
              <a:t>Conflicted (Romans 7:14-23)</a:t>
            </a:r>
          </a:p>
          <a:p>
            <a:r>
              <a:rPr lang="en-US" sz="2800" b="1" baseline="30000" dirty="0">
                <a:solidFill>
                  <a:schemeClr val="bg1"/>
                </a:solidFill>
              </a:rPr>
              <a:t>14 </a:t>
            </a:r>
            <a:r>
              <a:rPr lang="en-US" sz="2800" dirty="0">
                <a:solidFill>
                  <a:schemeClr val="bg1"/>
                </a:solidFill>
              </a:rPr>
              <a:t>For we know that the law is spiritual, but I am of the flesh,</a:t>
            </a:r>
            <a:r>
              <a:rPr lang="en-US" sz="2800" baseline="30000" dirty="0">
                <a:solidFill>
                  <a:schemeClr val="bg1"/>
                </a:solidFill>
              </a:rPr>
              <a:t> </a:t>
            </a:r>
            <a:r>
              <a:rPr lang="en-US" sz="2800" dirty="0">
                <a:solidFill>
                  <a:schemeClr val="bg1"/>
                </a:solidFill>
              </a:rPr>
              <a:t>sold as a slave under sin. </a:t>
            </a:r>
          </a:p>
          <a:p>
            <a:endParaRPr lang="en-US" sz="2800" b="1" baseline="30000" dirty="0">
              <a:solidFill>
                <a:schemeClr val="bg1"/>
              </a:solidFill>
            </a:endParaRPr>
          </a:p>
          <a:p>
            <a:r>
              <a:rPr lang="en-US" sz="2800" b="1" baseline="30000" dirty="0">
                <a:solidFill>
                  <a:schemeClr val="bg1"/>
                </a:solidFill>
              </a:rPr>
              <a:t>15 </a:t>
            </a:r>
            <a:r>
              <a:rPr lang="en-US" sz="2800" dirty="0">
                <a:solidFill>
                  <a:schemeClr val="bg1"/>
                </a:solidFill>
              </a:rPr>
              <a:t>For I do not understand what I am doing, because I do not practice what I want to do, but I do what I hate. </a:t>
            </a:r>
          </a:p>
          <a:p>
            <a:endParaRPr lang="en-US" sz="2800" b="1" baseline="30000" dirty="0">
              <a:solidFill>
                <a:schemeClr val="bg1"/>
              </a:solidFill>
            </a:endParaRPr>
          </a:p>
          <a:p>
            <a:r>
              <a:rPr lang="en-US" sz="2800" b="1" baseline="30000" dirty="0">
                <a:solidFill>
                  <a:schemeClr val="bg1"/>
                </a:solidFill>
              </a:rPr>
              <a:t>16 </a:t>
            </a:r>
            <a:r>
              <a:rPr lang="en-US" sz="2800" dirty="0">
                <a:solidFill>
                  <a:schemeClr val="bg1"/>
                </a:solidFill>
              </a:rPr>
              <a:t>Now if I do what I do not want to do, I agree with the law that it is good. </a:t>
            </a:r>
          </a:p>
          <a:p>
            <a:endParaRPr lang="en-US" sz="2800" b="1" baseline="30000" dirty="0">
              <a:solidFill>
                <a:schemeClr val="bg1"/>
              </a:solidFill>
            </a:endParaRPr>
          </a:p>
          <a:p>
            <a:r>
              <a:rPr lang="en-US" sz="2800" b="1" baseline="30000" dirty="0">
                <a:solidFill>
                  <a:schemeClr val="bg1"/>
                </a:solidFill>
              </a:rPr>
              <a:t>17 </a:t>
            </a:r>
            <a:r>
              <a:rPr lang="en-US" sz="2800" dirty="0">
                <a:solidFill>
                  <a:schemeClr val="bg1"/>
                </a:solidFill>
              </a:rPr>
              <a:t>So now I am no longer the one doing it, but it is sin living in me. </a:t>
            </a:r>
          </a:p>
          <a:p>
            <a:endParaRPr lang="en-US" sz="2800" b="1" baseline="30000" dirty="0">
              <a:solidFill>
                <a:schemeClr val="bg1"/>
              </a:solidFill>
            </a:endParaRPr>
          </a:p>
          <a:p>
            <a:r>
              <a:rPr lang="en-US" sz="2800" b="1" baseline="30000" dirty="0">
                <a:solidFill>
                  <a:schemeClr val="bg1"/>
                </a:solidFill>
              </a:rPr>
              <a:t>18 </a:t>
            </a:r>
            <a:r>
              <a:rPr lang="en-US" sz="2800" dirty="0">
                <a:solidFill>
                  <a:schemeClr val="bg1"/>
                </a:solidFill>
              </a:rPr>
              <a:t>For I know that nothing good lives in me, that is, in my flesh. For the desire to do what is good is with me, but there is no ability to do it. </a:t>
            </a:r>
            <a:endParaRPr lang="en-US" sz="2800" b="1" baseline="30000" dirty="0">
              <a:solidFill>
                <a:schemeClr val="bg1"/>
              </a:solidFill>
            </a:endParaRPr>
          </a:p>
        </p:txBody>
      </p:sp>
    </p:spTree>
    <p:extLst>
      <p:ext uri="{BB962C8B-B14F-4D97-AF65-F5344CB8AC3E}">
        <p14:creationId xmlns:p14="http://schemas.microsoft.com/office/powerpoint/2010/main" val="176206885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75E2DA-12CA-03BA-BD05-75DD10478505}"/>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427DC898-90A1-665E-435F-465E51695DD4}"/>
              </a:ext>
            </a:extLst>
          </p:cNvPr>
          <p:cNvPicPr>
            <a:picLocks noChangeAspect="1"/>
          </p:cNvPicPr>
          <p:nvPr/>
        </p:nvPicPr>
        <p:blipFill>
          <a:blip r:embed="rId3"/>
          <a:stretch>
            <a:fillRect/>
          </a:stretch>
        </p:blipFill>
        <p:spPr>
          <a:xfrm>
            <a:off x="0" y="0"/>
            <a:ext cx="12192000" cy="6858000"/>
          </a:xfrm>
          <a:prstGeom prst="rect">
            <a:avLst/>
          </a:prstGeom>
        </p:spPr>
      </p:pic>
      <p:sp>
        <p:nvSpPr>
          <p:cNvPr id="2" name="TextBox 1">
            <a:extLst>
              <a:ext uri="{FF2B5EF4-FFF2-40B4-BE49-F238E27FC236}">
                <a16:creationId xmlns:a16="http://schemas.microsoft.com/office/drawing/2014/main" id="{2C0B6AA0-F121-F0B1-32B7-E753F6DAB350}"/>
              </a:ext>
            </a:extLst>
          </p:cNvPr>
          <p:cNvSpPr txBox="1"/>
          <p:nvPr/>
        </p:nvSpPr>
        <p:spPr>
          <a:xfrm>
            <a:off x="664024" y="366623"/>
            <a:ext cx="9238512" cy="6268383"/>
          </a:xfrm>
          <a:prstGeom prst="rect">
            <a:avLst/>
          </a:prstGeom>
          <a:noFill/>
        </p:spPr>
        <p:txBody>
          <a:bodyPr wrap="square" rtlCol="0">
            <a:spAutoFit/>
          </a:bodyPr>
          <a:lstStyle/>
          <a:p>
            <a:r>
              <a:rPr lang="en-US" sz="2800" b="1" i="1" dirty="0">
                <a:solidFill>
                  <a:schemeClr val="bg1"/>
                </a:solidFill>
                <a:latin typeface="Gotham" panose="02000604040000020004" pitchFamily="2" charset="0"/>
                <a:ea typeface="MS Mincho" panose="02020609040205080304" pitchFamily="49" charset="-128"/>
                <a:cs typeface="Arial" panose="020B0604020202020204" pitchFamily="34" charset="0"/>
              </a:rPr>
              <a:t>Conflicted (Romans 7:14-23)</a:t>
            </a:r>
          </a:p>
          <a:p>
            <a:endParaRPr lang="en-US" sz="2800" b="1" i="0" baseline="30000" dirty="0">
              <a:solidFill>
                <a:schemeClr val="bg1"/>
              </a:solidFill>
              <a:effectLst/>
              <a:latin typeface="Calibri" panose="020F0502020204030204" pitchFamily="34" charset="0"/>
              <a:cs typeface="Calibri" panose="020F0502020204030204" pitchFamily="34" charset="0"/>
            </a:endParaRPr>
          </a:p>
          <a:p>
            <a:r>
              <a:rPr lang="en-US" sz="2800" b="1" baseline="30000" dirty="0">
                <a:solidFill>
                  <a:schemeClr val="bg1"/>
                </a:solidFill>
              </a:rPr>
              <a:t>19 </a:t>
            </a:r>
            <a:r>
              <a:rPr lang="en-US" sz="2800" dirty="0">
                <a:solidFill>
                  <a:schemeClr val="bg1"/>
                </a:solidFill>
              </a:rPr>
              <a:t>For I do not do the good that I want to do, but I practice the evil that I do not want to do. </a:t>
            </a:r>
          </a:p>
          <a:p>
            <a:endParaRPr lang="en-US" sz="2800" b="1" baseline="30000" dirty="0">
              <a:solidFill>
                <a:schemeClr val="bg1"/>
              </a:solidFill>
            </a:endParaRPr>
          </a:p>
          <a:p>
            <a:r>
              <a:rPr lang="en-US" sz="2800" b="1" baseline="30000" dirty="0">
                <a:solidFill>
                  <a:schemeClr val="bg1"/>
                </a:solidFill>
              </a:rPr>
              <a:t>20 </a:t>
            </a:r>
            <a:r>
              <a:rPr lang="en-US" sz="2800" dirty="0">
                <a:solidFill>
                  <a:schemeClr val="bg1"/>
                </a:solidFill>
              </a:rPr>
              <a:t>Now if I do what I do not want, I am no longer the one that does it, but it is the sin that lives in me. </a:t>
            </a:r>
          </a:p>
          <a:p>
            <a:endParaRPr lang="en-US" sz="2800" b="1" baseline="30000" dirty="0">
              <a:solidFill>
                <a:schemeClr val="bg1"/>
              </a:solidFill>
            </a:endParaRPr>
          </a:p>
          <a:p>
            <a:r>
              <a:rPr lang="en-US" sz="2800" b="1" baseline="30000" dirty="0">
                <a:solidFill>
                  <a:schemeClr val="bg1"/>
                </a:solidFill>
              </a:rPr>
              <a:t>21 </a:t>
            </a:r>
            <a:r>
              <a:rPr lang="en-US" sz="2800" dirty="0">
                <a:solidFill>
                  <a:schemeClr val="bg1"/>
                </a:solidFill>
              </a:rPr>
              <a:t>So I discover this law:</a:t>
            </a:r>
            <a:r>
              <a:rPr lang="en-US" sz="2800" baseline="30000" dirty="0">
                <a:solidFill>
                  <a:schemeClr val="bg1"/>
                </a:solidFill>
              </a:rPr>
              <a:t> </a:t>
            </a:r>
            <a:r>
              <a:rPr lang="en-US" sz="2800" dirty="0">
                <a:solidFill>
                  <a:schemeClr val="bg1"/>
                </a:solidFill>
              </a:rPr>
              <a:t>When I want to do what is good, evil is present with me. </a:t>
            </a:r>
          </a:p>
          <a:p>
            <a:endParaRPr lang="en-US" sz="2800" b="1" baseline="30000" dirty="0">
              <a:solidFill>
                <a:schemeClr val="bg1"/>
              </a:solidFill>
            </a:endParaRPr>
          </a:p>
          <a:p>
            <a:r>
              <a:rPr lang="en-US" sz="2800" b="1" baseline="30000" dirty="0">
                <a:solidFill>
                  <a:schemeClr val="bg1"/>
                </a:solidFill>
              </a:rPr>
              <a:t>22 </a:t>
            </a:r>
            <a:r>
              <a:rPr lang="en-US" sz="2800" dirty="0">
                <a:solidFill>
                  <a:schemeClr val="bg1"/>
                </a:solidFill>
              </a:rPr>
              <a:t>For in my inner self</a:t>
            </a:r>
            <a:r>
              <a:rPr lang="en-US" sz="2800" baseline="30000" dirty="0">
                <a:solidFill>
                  <a:schemeClr val="bg1"/>
                </a:solidFill>
              </a:rPr>
              <a:t> </a:t>
            </a:r>
            <a:r>
              <a:rPr lang="en-US" sz="2800" dirty="0">
                <a:solidFill>
                  <a:schemeClr val="bg1"/>
                </a:solidFill>
              </a:rPr>
              <a:t>I delight in God’s law, </a:t>
            </a:r>
          </a:p>
          <a:p>
            <a:endParaRPr lang="en-US" sz="2800" b="1" baseline="30000" dirty="0">
              <a:solidFill>
                <a:schemeClr val="bg1"/>
              </a:solidFill>
            </a:endParaRPr>
          </a:p>
          <a:p>
            <a:r>
              <a:rPr lang="en-US" sz="2800" b="1" baseline="30000" dirty="0">
                <a:solidFill>
                  <a:schemeClr val="bg1"/>
                </a:solidFill>
              </a:rPr>
              <a:t>23 </a:t>
            </a:r>
            <a:r>
              <a:rPr lang="en-US" sz="2800" dirty="0">
                <a:solidFill>
                  <a:schemeClr val="bg1"/>
                </a:solidFill>
              </a:rPr>
              <a:t>but I see a different law in the parts of my body,</a:t>
            </a:r>
            <a:r>
              <a:rPr lang="en-US" sz="2800" baseline="30000" dirty="0">
                <a:solidFill>
                  <a:schemeClr val="bg1"/>
                </a:solidFill>
              </a:rPr>
              <a:t> </a:t>
            </a:r>
            <a:r>
              <a:rPr lang="en-US" sz="2800" dirty="0">
                <a:solidFill>
                  <a:schemeClr val="bg1"/>
                </a:solidFill>
              </a:rPr>
              <a:t>waging war against the law of my mind and taking me prisoner to the law of sin in the parts of my body.</a:t>
            </a:r>
            <a:endParaRPr lang="en-US" sz="2800" b="1" baseline="30000" dirty="0">
              <a:solidFill>
                <a:schemeClr val="bg1"/>
              </a:solidFill>
            </a:endParaRPr>
          </a:p>
        </p:txBody>
      </p:sp>
    </p:spTree>
    <p:extLst>
      <p:ext uri="{BB962C8B-B14F-4D97-AF65-F5344CB8AC3E}">
        <p14:creationId xmlns:p14="http://schemas.microsoft.com/office/powerpoint/2010/main" val="255788648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1CBFF8-8BF1-540E-55B5-F0C03254B892}"/>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228E1F1C-F4CC-C552-D04A-FC474060C8A3}"/>
              </a:ext>
            </a:extLst>
          </p:cNvPr>
          <p:cNvPicPr>
            <a:picLocks noChangeAspect="1"/>
          </p:cNvPicPr>
          <p:nvPr/>
        </p:nvPicPr>
        <p:blipFill>
          <a:blip r:embed="rId3"/>
          <a:stretch>
            <a:fillRect/>
          </a:stretch>
        </p:blipFill>
        <p:spPr>
          <a:xfrm>
            <a:off x="-1" y="0"/>
            <a:ext cx="12192000" cy="6858000"/>
          </a:xfrm>
          <a:prstGeom prst="rect">
            <a:avLst/>
          </a:prstGeom>
        </p:spPr>
      </p:pic>
      <p:sp>
        <p:nvSpPr>
          <p:cNvPr id="2" name="TextBox 1">
            <a:extLst>
              <a:ext uri="{FF2B5EF4-FFF2-40B4-BE49-F238E27FC236}">
                <a16:creationId xmlns:a16="http://schemas.microsoft.com/office/drawing/2014/main" id="{09A49A8F-3BE2-4B84-456C-7DDF540CD52B}"/>
              </a:ext>
            </a:extLst>
          </p:cNvPr>
          <p:cNvSpPr txBox="1"/>
          <p:nvPr/>
        </p:nvSpPr>
        <p:spPr>
          <a:xfrm>
            <a:off x="664022" y="360673"/>
            <a:ext cx="8542323" cy="4688463"/>
          </a:xfrm>
          <a:prstGeom prst="rect">
            <a:avLst/>
          </a:prstGeom>
          <a:noFill/>
        </p:spPr>
        <p:txBody>
          <a:bodyPr wrap="square" rtlCol="0">
            <a:spAutoFit/>
          </a:bodyPr>
          <a:lstStyle/>
          <a:p>
            <a:r>
              <a:rPr lang="en-US" sz="2800" b="1" i="1" dirty="0">
                <a:solidFill>
                  <a:schemeClr val="bg1"/>
                </a:solidFill>
                <a:latin typeface="Gotham" panose="02000604040000020004" pitchFamily="2" charset="0"/>
                <a:ea typeface="MS Mincho" panose="02020609040205080304" pitchFamily="49" charset="-128"/>
                <a:cs typeface="Arial" panose="020B0604020202020204" pitchFamily="34" charset="0"/>
              </a:rPr>
              <a:t>Conflicted (Romans 7:14-23)</a:t>
            </a:r>
          </a:p>
          <a:p>
            <a:endParaRPr lang="en-US" sz="2800" b="1" i="0" baseline="30000" dirty="0">
              <a:solidFill>
                <a:srgbClr val="000000"/>
              </a:solidFill>
              <a:effectLst/>
              <a:latin typeface="system-ui"/>
            </a:endParaRPr>
          </a:p>
          <a:p>
            <a:r>
              <a:rPr lang="en-US" sz="2800" b="1" i="1" dirty="0">
                <a:solidFill>
                  <a:schemeClr val="bg1"/>
                </a:solidFill>
                <a:latin typeface="DIN-Bold"/>
              </a:rPr>
              <a:t>Believers need to recognize that the struggle with sin is real, and they need help.</a:t>
            </a:r>
            <a:endParaRPr lang="en-US" sz="2800" i="1" dirty="0">
              <a:solidFill>
                <a:schemeClr val="bg1"/>
              </a:solidFill>
              <a:latin typeface="DIN-Bold"/>
            </a:endParaRPr>
          </a:p>
          <a:p>
            <a:pPr marL="914400" lvl="1" indent="-457200">
              <a:buFont typeface="Arial" panose="020B0604020202020204" pitchFamily="34" charset="0"/>
              <a:buChar char="•"/>
            </a:pPr>
            <a:endParaRPr lang="en-US" sz="2800" i="1" dirty="0">
              <a:solidFill>
                <a:schemeClr val="bg1"/>
              </a:solidFill>
              <a:latin typeface="DIN-Bold"/>
            </a:endParaRPr>
          </a:p>
          <a:p>
            <a:pPr marL="914400" lvl="1" indent="-457200">
              <a:buFont typeface="Arial" panose="020B0604020202020204" pitchFamily="34" charset="0"/>
              <a:buChar char="•"/>
            </a:pPr>
            <a:r>
              <a:rPr lang="en-US" sz="2800" i="1" dirty="0">
                <a:solidFill>
                  <a:schemeClr val="bg1"/>
                </a:solidFill>
                <a:latin typeface="DIN-Bold"/>
              </a:rPr>
              <a:t>What habit or characteristic would you change about yourself? Why?</a:t>
            </a:r>
          </a:p>
          <a:p>
            <a:pPr marL="914400" lvl="1" indent="-457200">
              <a:buFont typeface="Arial" panose="020B0604020202020204" pitchFamily="34" charset="0"/>
              <a:buChar char="•"/>
            </a:pPr>
            <a:endParaRPr lang="en-US" sz="2800" i="1" dirty="0">
              <a:solidFill>
                <a:schemeClr val="bg1"/>
              </a:solidFill>
              <a:latin typeface="DIN-Bold"/>
            </a:endParaRPr>
          </a:p>
          <a:p>
            <a:pPr marL="914400" lvl="1" indent="-457200">
              <a:buFont typeface="Arial" panose="020B0604020202020204" pitchFamily="34" charset="0"/>
              <a:buChar char="•"/>
            </a:pPr>
            <a:r>
              <a:rPr lang="en-US" sz="2800" i="1" dirty="0">
                <a:solidFill>
                  <a:schemeClr val="bg1"/>
                </a:solidFill>
                <a:latin typeface="DIN-Bold"/>
              </a:rPr>
              <a:t>How does recognizing sin’s presence in you change the way you depend on God?</a:t>
            </a:r>
          </a:p>
          <a:p>
            <a:pPr lvl="1"/>
            <a:endParaRPr lang="en-US" sz="2800" i="1" dirty="0">
              <a:solidFill>
                <a:schemeClr val="bg1"/>
              </a:solidFill>
              <a:latin typeface="DIN-Bold"/>
            </a:endParaRPr>
          </a:p>
        </p:txBody>
      </p:sp>
    </p:spTree>
    <p:extLst>
      <p:ext uri="{BB962C8B-B14F-4D97-AF65-F5344CB8AC3E}">
        <p14:creationId xmlns:p14="http://schemas.microsoft.com/office/powerpoint/2010/main" val="77252077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3E1376-3353-4769-E8DF-064F934EF972}"/>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8B466314-463A-5468-9BA4-D40C48877434}"/>
              </a:ext>
            </a:extLst>
          </p:cNvPr>
          <p:cNvPicPr>
            <a:picLocks noChangeAspect="1"/>
          </p:cNvPicPr>
          <p:nvPr/>
        </p:nvPicPr>
        <p:blipFill>
          <a:blip r:embed="rId3"/>
          <a:stretch>
            <a:fillRect/>
          </a:stretch>
        </p:blipFill>
        <p:spPr>
          <a:xfrm>
            <a:off x="0" y="0"/>
            <a:ext cx="12192000" cy="6858000"/>
          </a:xfrm>
          <a:prstGeom prst="rect">
            <a:avLst/>
          </a:prstGeom>
        </p:spPr>
      </p:pic>
      <p:sp>
        <p:nvSpPr>
          <p:cNvPr id="2" name="TextBox 1">
            <a:extLst>
              <a:ext uri="{FF2B5EF4-FFF2-40B4-BE49-F238E27FC236}">
                <a16:creationId xmlns:a16="http://schemas.microsoft.com/office/drawing/2014/main" id="{08DC8016-40DD-C7DE-2E21-9E66BBB43D01}"/>
              </a:ext>
            </a:extLst>
          </p:cNvPr>
          <p:cNvSpPr txBox="1"/>
          <p:nvPr/>
        </p:nvSpPr>
        <p:spPr>
          <a:xfrm>
            <a:off x="664024" y="366623"/>
            <a:ext cx="9238512" cy="3252172"/>
          </a:xfrm>
          <a:prstGeom prst="rect">
            <a:avLst/>
          </a:prstGeom>
          <a:noFill/>
        </p:spPr>
        <p:txBody>
          <a:bodyPr wrap="square" rtlCol="0">
            <a:spAutoFit/>
          </a:bodyPr>
          <a:lstStyle/>
          <a:p>
            <a:r>
              <a:rPr lang="en-US" sz="2800" b="1" i="1" dirty="0">
                <a:solidFill>
                  <a:schemeClr val="bg1"/>
                </a:solidFill>
                <a:latin typeface="Gotham" panose="02000604040000020004" pitchFamily="2" charset="0"/>
                <a:ea typeface="MS Mincho" panose="02020609040205080304" pitchFamily="49" charset="-128"/>
                <a:cs typeface="Arial" panose="020B0604020202020204" pitchFamily="34" charset="0"/>
              </a:rPr>
              <a:t>Hope (Romans 7:24-25)</a:t>
            </a:r>
          </a:p>
          <a:p>
            <a:endParaRPr lang="en-US" sz="2800" b="1" i="0" baseline="30000" dirty="0">
              <a:solidFill>
                <a:schemeClr val="bg1"/>
              </a:solidFill>
              <a:effectLst/>
              <a:latin typeface="Calibri" panose="020F0502020204030204" pitchFamily="34" charset="0"/>
              <a:cs typeface="Calibri" panose="020F0502020204030204" pitchFamily="34" charset="0"/>
            </a:endParaRPr>
          </a:p>
          <a:p>
            <a:r>
              <a:rPr lang="en-US" sz="2800" b="1" baseline="30000" dirty="0">
                <a:solidFill>
                  <a:schemeClr val="bg1"/>
                </a:solidFill>
              </a:rPr>
              <a:t>24 </a:t>
            </a:r>
            <a:r>
              <a:rPr lang="en-US" sz="2800" dirty="0">
                <a:solidFill>
                  <a:schemeClr val="bg1"/>
                </a:solidFill>
              </a:rPr>
              <a:t>What a wretched man I am! Who will rescue me from this body of death? </a:t>
            </a:r>
          </a:p>
          <a:p>
            <a:endParaRPr lang="en-US" sz="2800" b="1" baseline="30000" dirty="0">
              <a:solidFill>
                <a:schemeClr val="bg1"/>
              </a:solidFill>
            </a:endParaRPr>
          </a:p>
          <a:p>
            <a:r>
              <a:rPr lang="en-US" sz="2800" b="1" baseline="30000" dirty="0">
                <a:solidFill>
                  <a:schemeClr val="bg1"/>
                </a:solidFill>
              </a:rPr>
              <a:t>25 </a:t>
            </a:r>
            <a:r>
              <a:rPr lang="en-US" sz="2800" dirty="0">
                <a:solidFill>
                  <a:schemeClr val="bg1"/>
                </a:solidFill>
              </a:rPr>
              <a:t>Thanks be to God through Jesus Christ our Lord! So then, with my mind I myself am serving the law of God, but with my flesh, the law of sin.</a:t>
            </a:r>
            <a:endParaRPr lang="en-US" sz="2800" dirty="0">
              <a:solidFill>
                <a:schemeClr val="bg1"/>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94702036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19DAE6-0994-929E-8B7B-593238B814FC}"/>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7231ABF1-6E04-66E9-931A-021FB6D3C5A4}"/>
              </a:ext>
            </a:extLst>
          </p:cNvPr>
          <p:cNvPicPr>
            <a:picLocks noChangeAspect="1"/>
          </p:cNvPicPr>
          <p:nvPr/>
        </p:nvPicPr>
        <p:blipFill>
          <a:blip r:embed="rId3"/>
          <a:stretch>
            <a:fillRect/>
          </a:stretch>
        </p:blipFill>
        <p:spPr>
          <a:xfrm>
            <a:off x="-1" y="0"/>
            <a:ext cx="12192000" cy="6858000"/>
          </a:xfrm>
          <a:prstGeom prst="rect">
            <a:avLst/>
          </a:prstGeom>
        </p:spPr>
      </p:pic>
      <p:sp>
        <p:nvSpPr>
          <p:cNvPr id="2" name="TextBox 1">
            <a:extLst>
              <a:ext uri="{FF2B5EF4-FFF2-40B4-BE49-F238E27FC236}">
                <a16:creationId xmlns:a16="http://schemas.microsoft.com/office/drawing/2014/main" id="{34AA7109-105B-D0C8-027F-E8CF480CA557}"/>
              </a:ext>
            </a:extLst>
          </p:cNvPr>
          <p:cNvSpPr txBox="1"/>
          <p:nvPr/>
        </p:nvSpPr>
        <p:spPr>
          <a:xfrm>
            <a:off x="664022" y="360673"/>
            <a:ext cx="8542323" cy="5550237"/>
          </a:xfrm>
          <a:prstGeom prst="rect">
            <a:avLst/>
          </a:prstGeom>
          <a:noFill/>
        </p:spPr>
        <p:txBody>
          <a:bodyPr wrap="square" rtlCol="0">
            <a:spAutoFit/>
          </a:bodyPr>
          <a:lstStyle/>
          <a:p>
            <a:r>
              <a:rPr lang="en-US" sz="2800" b="1" i="1" dirty="0">
                <a:solidFill>
                  <a:schemeClr val="bg1"/>
                </a:solidFill>
                <a:latin typeface="Gotham" panose="02000604040000020004" pitchFamily="2" charset="0"/>
                <a:ea typeface="MS Mincho" panose="02020609040205080304" pitchFamily="49" charset="-128"/>
                <a:cs typeface="Arial" panose="020B0604020202020204" pitchFamily="34" charset="0"/>
              </a:rPr>
              <a:t>Hope (Romans 7:24-25)</a:t>
            </a:r>
          </a:p>
          <a:p>
            <a:endParaRPr lang="en-US" sz="2800" b="1" i="0" baseline="30000" dirty="0">
              <a:solidFill>
                <a:srgbClr val="000000"/>
              </a:solidFill>
              <a:effectLst/>
              <a:latin typeface="system-ui"/>
            </a:endParaRPr>
          </a:p>
          <a:p>
            <a:r>
              <a:rPr lang="en-US" sz="2800" b="1" i="1" dirty="0">
                <a:solidFill>
                  <a:schemeClr val="bg1"/>
                </a:solidFill>
                <a:latin typeface="DIN-Bold"/>
              </a:rPr>
              <a:t>Believers can express gratitude to God that they do not have to battle sin in their own power, but that Christ provides the victory.</a:t>
            </a:r>
            <a:endParaRPr lang="en-US" sz="2800" i="1" dirty="0">
              <a:solidFill>
                <a:schemeClr val="bg1"/>
              </a:solidFill>
              <a:latin typeface="DIN-Bold"/>
            </a:endParaRPr>
          </a:p>
          <a:p>
            <a:pPr marL="914400" lvl="1" indent="-457200">
              <a:buFont typeface="Arial" panose="020B0604020202020204" pitchFamily="34" charset="0"/>
              <a:buChar char="•"/>
            </a:pPr>
            <a:endParaRPr lang="en-US" sz="2800" i="1" dirty="0">
              <a:solidFill>
                <a:schemeClr val="bg1"/>
              </a:solidFill>
              <a:latin typeface="DIN-Bold"/>
            </a:endParaRPr>
          </a:p>
          <a:p>
            <a:pPr marL="914400" lvl="1" indent="-457200">
              <a:buFont typeface="Arial" panose="020B0604020202020204" pitchFamily="34" charset="0"/>
              <a:buChar char="•"/>
            </a:pPr>
            <a:r>
              <a:rPr lang="en-US" sz="2800" i="1" dirty="0">
                <a:solidFill>
                  <a:schemeClr val="bg1"/>
                </a:solidFill>
                <a:latin typeface="DIN-Bold"/>
              </a:rPr>
              <a:t>When have you experienced the power of gratitude in your life? What is it about gratitude that empowers us to move forward?</a:t>
            </a:r>
          </a:p>
          <a:p>
            <a:pPr marL="914400" lvl="1" indent="-457200">
              <a:buFont typeface="Arial" panose="020B0604020202020204" pitchFamily="34" charset="0"/>
              <a:buChar char="•"/>
            </a:pPr>
            <a:endParaRPr lang="en-US" sz="2800" i="1" dirty="0">
              <a:solidFill>
                <a:schemeClr val="bg1"/>
              </a:solidFill>
              <a:latin typeface="DIN-Bold"/>
            </a:endParaRPr>
          </a:p>
          <a:p>
            <a:pPr marL="914400" lvl="1" indent="-457200">
              <a:buFont typeface="Arial" panose="020B0604020202020204" pitchFamily="34" charset="0"/>
              <a:buChar char="•"/>
            </a:pPr>
            <a:r>
              <a:rPr lang="en-US" sz="2800" i="1" dirty="0">
                <a:solidFill>
                  <a:schemeClr val="bg1"/>
                </a:solidFill>
                <a:latin typeface="DIN-Bold"/>
              </a:rPr>
              <a:t>In what ways can you live more consciously in the freedom Christ provides?</a:t>
            </a:r>
          </a:p>
          <a:p>
            <a:pPr lvl="1"/>
            <a:endParaRPr lang="en-US" sz="2800" i="1" dirty="0">
              <a:solidFill>
                <a:schemeClr val="bg1"/>
              </a:solidFill>
              <a:latin typeface="DIN-Bold"/>
            </a:endParaRPr>
          </a:p>
        </p:txBody>
      </p:sp>
    </p:spTree>
    <p:extLst>
      <p:ext uri="{BB962C8B-B14F-4D97-AF65-F5344CB8AC3E}">
        <p14:creationId xmlns:p14="http://schemas.microsoft.com/office/powerpoint/2010/main" val="144764605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blipFill>
          <a:blip r:embed="rId3"/>
          <a:tile tx="0" ty="0" sx="100000" sy="100000" flip="none" algn="tl"/>
        </a:blipFill>
        <a:effectLst/>
      </p:bgPr>
    </p:bg>
    <p:spTree>
      <p:nvGrpSpPr>
        <p:cNvPr id="1" name="">
          <a:extLst>
            <a:ext uri="{FF2B5EF4-FFF2-40B4-BE49-F238E27FC236}">
              <a16:creationId xmlns:a16="http://schemas.microsoft.com/office/drawing/2014/main" id="{0B9D09AF-BE6A-D25B-9EF4-7A993928FE5E}"/>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4E2DC6FE-F030-5FA2-5FD3-132F6E37E09F}"/>
              </a:ext>
            </a:extLst>
          </p:cNvPr>
          <p:cNvPicPr>
            <a:picLocks noChangeAspect="1"/>
          </p:cNvPicPr>
          <p:nvPr/>
        </p:nvPicPr>
        <p:blipFill>
          <a:blip r:embed="rId4"/>
          <a:stretch>
            <a:fillRect/>
          </a:stretch>
        </p:blipFill>
        <p:spPr>
          <a:xfrm>
            <a:off x="0" y="0"/>
            <a:ext cx="12192000" cy="6858000"/>
          </a:xfrm>
          <a:prstGeom prst="rect">
            <a:avLst/>
          </a:prstGeom>
        </p:spPr>
      </p:pic>
      <p:sp>
        <p:nvSpPr>
          <p:cNvPr id="2" name="TextBox 1">
            <a:extLst>
              <a:ext uri="{FF2B5EF4-FFF2-40B4-BE49-F238E27FC236}">
                <a16:creationId xmlns:a16="http://schemas.microsoft.com/office/drawing/2014/main" id="{0308D237-9DBE-7B87-3AE1-7A7C6E81FEBD}"/>
              </a:ext>
            </a:extLst>
          </p:cNvPr>
          <p:cNvSpPr txBox="1"/>
          <p:nvPr/>
        </p:nvSpPr>
        <p:spPr>
          <a:xfrm>
            <a:off x="326574" y="505431"/>
            <a:ext cx="8755081" cy="3539430"/>
          </a:xfrm>
          <a:prstGeom prst="rect">
            <a:avLst/>
          </a:prstGeom>
          <a:noFill/>
        </p:spPr>
        <p:txBody>
          <a:bodyPr wrap="square" lIns="91440" tIns="45720" rIns="91440" bIns="45720" rtlCol="0" anchor="t">
            <a:spAutoFit/>
          </a:bodyPr>
          <a:lstStyle/>
          <a:p>
            <a:pPr marL="0" marR="0">
              <a:spcBef>
                <a:spcPts val="0"/>
              </a:spcBef>
              <a:spcAft>
                <a:spcPts val="0"/>
              </a:spcAft>
            </a:pPr>
            <a:r>
              <a:rPr lang="en-US" sz="2800" b="1" i="1" dirty="0">
                <a:solidFill>
                  <a:schemeClr val="bg1"/>
                </a:solidFill>
                <a:effectLst/>
                <a:latin typeface="Gotham" panose="02000604040000020004" pitchFamily="2" charset="0"/>
                <a:ea typeface="Calibri" panose="020F0502020204030204" pitchFamily="34" charset="0"/>
                <a:cs typeface="Times New Roman" panose="02020603050405020304" pitchFamily="18" charset="0"/>
              </a:rPr>
              <a:t>CHALLENGE</a:t>
            </a:r>
            <a:endParaRPr lang="en-US" sz="2800" b="1" i="1" dirty="0">
              <a:solidFill>
                <a:schemeClr val="bg1"/>
              </a:solidFill>
              <a:effectLst/>
              <a:latin typeface="Gotham Light" pitchFamily="50" charset="0"/>
              <a:ea typeface="Calibri" panose="020F0502020204030204" pitchFamily="34" charset="0"/>
              <a:cs typeface="Times New Roman" panose="02020603050405020304" pitchFamily="18" charset="0"/>
            </a:endParaRPr>
          </a:p>
          <a:p>
            <a:pPr algn="l"/>
            <a:endParaRPr lang="en-US" sz="2800" b="1" i="1" dirty="0">
              <a:solidFill>
                <a:schemeClr val="bg1"/>
              </a:solidFill>
              <a:latin typeface="DIN-Bold"/>
            </a:endParaRPr>
          </a:p>
          <a:p>
            <a:pPr marL="1828800" lvl="3" indent="-457200">
              <a:buFont typeface="Arial" panose="020B0604020202020204" pitchFamily="34" charset="0"/>
              <a:buChar char="•"/>
            </a:pPr>
            <a:r>
              <a:rPr lang="en-US" sz="2800" b="1" i="1" dirty="0">
                <a:solidFill>
                  <a:schemeClr val="bg1"/>
                </a:solidFill>
                <a:latin typeface="DIN-Bold"/>
              </a:rPr>
              <a:t>What approach do you take in dealing with sin? How does the conflict make you a more productive and grateful believer?</a:t>
            </a:r>
          </a:p>
          <a:p>
            <a:pPr marL="1828800" lvl="3" indent="-457200">
              <a:buFont typeface="Arial" panose="020B0604020202020204" pitchFamily="34" charset="0"/>
              <a:buChar char="•"/>
            </a:pPr>
            <a:endParaRPr lang="en-US" sz="2800" b="1" i="1" dirty="0">
              <a:solidFill>
                <a:schemeClr val="bg1"/>
              </a:solidFill>
              <a:latin typeface="DIN-Bold"/>
            </a:endParaRPr>
          </a:p>
          <a:p>
            <a:pPr marL="1828800" lvl="3" indent="-457200">
              <a:buFont typeface="Arial" panose="020B0604020202020204" pitchFamily="34" charset="0"/>
              <a:buChar char="•"/>
            </a:pPr>
            <a:r>
              <a:rPr lang="en-US" sz="2800" b="1" i="1" dirty="0">
                <a:solidFill>
                  <a:schemeClr val="bg1"/>
                </a:solidFill>
                <a:latin typeface="DIN-Bold"/>
              </a:rPr>
              <a:t>How do you show your gratitude to God for helping you to be victorious through Christ?</a:t>
            </a:r>
          </a:p>
        </p:txBody>
      </p:sp>
    </p:spTree>
    <p:extLst>
      <p:ext uri="{BB962C8B-B14F-4D97-AF65-F5344CB8AC3E}">
        <p14:creationId xmlns:p14="http://schemas.microsoft.com/office/powerpoint/2010/main" val="920688954"/>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29AF8C"/>
      </a:accent1>
      <a:accent2>
        <a:srgbClr val="97BE49"/>
      </a:accent2>
      <a:accent3>
        <a:srgbClr val="3D9CCC"/>
      </a:accent3>
      <a:accent4>
        <a:srgbClr val="7C60C6"/>
      </a:accent4>
      <a:accent5>
        <a:srgbClr val="C9492C"/>
      </a:accent5>
      <a:accent6>
        <a:srgbClr val="D58C2E"/>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2013 - 2022 Theme" id="{62F939B6-93AF-4DB8-9C6B-D6C7DFDC589F}" vid="{3E4F19A7-A959-40BB-972C-4880BAF8EB09}"/>
    </a:ext>
  </a:ext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258BBE2BB0DF774F88AF48FB80891300" ma:contentTypeVersion="16" ma:contentTypeDescription="Create a new document." ma:contentTypeScope="" ma:versionID="3a80fefcd397321ac8878495e54aee0a">
  <xsd:schema xmlns:xsd="http://www.w3.org/2001/XMLSchema" xmlns:xs="http://www.w3.org/2001/XMLSchema" xmlns:p="http://schemas.microsoft.com/office/2006/metadata/properties" xmlns:ns2="3c30883b-b08b-420b-82ed-e9c04d87cd19" xmlns:ns3="77f16271-2830-4c2f-ab34-b362f4d72335" targetNamespace="http://schemas.microsoft.com/office/2006/metadata/properties" ma:root="true" ma:fieldsID="d5cbab20257c496b89847a9336317681" ns2:_="" ns3:_="">
    <xsd:import namespace="3c30883b-b08b-420b-82ed-e9c04d87cd19"/>
    <xsd:import namespace="77f16271-2830-4c2f-ab34-b362f4d72335"/>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AutoKeyPoints" minOccurs="0"/>
                <xsd:element ref="ns2:MediaServiceKeyPoints" minOccurs="0"/>
                <xsd:element ref="ns2:MediaServiceDateTaken" minOccurs="0"/>
                <xsd:element ref="ns2:MediaServiceAutoTags" minOccurs="0"/>
                <xsd:element ref="ns2:MediaServiceOCR" minOccurs="0"/>
                <xsd:element ref="ns2:MediaServiceGenerationTime" minOccurs="0"/>
                <xsd:element ref="ns2:MediaServiceEventHashCode" minOccurs="0"/>
                <xsd:element ref="ns2:MediaLengthInSeconds" minOccurs="0"/>
                <xsd:element ref="ns2:lcf76f155ced4ddcb4097134ff3c332f" minOccurs="0"/>
                <xsd:element ref="ns3:TaxCatchAll"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c30883b-b08b-420b-82ed-e9c04d87cd1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2" nillable="true" ma:displayName="MediaServiceAutoKeyPoints" ma:hidden="true" ma:internalName="MediaServiceAutoKeyPoints" ma:readOnly="true">
      <xsd:simpleType>
        <xsd:restriction base="dms:Note"/>
      </xsd:simpleType>
    </xsd:element>
    <xsd:element name="MediaServiceKeyPoints" ma:index="13" nillable="true" ma:displayName="KeyPoints" ma:internalName="MediaServiceKeyPoints" ma:readOnly="true">
      <xsd:simpleType>
        <xsd:restriction base="dms:Note">
          <xsd:maxLength value="255"/>
        </xsd:restriction>
      </xsd:simpleType>
    </xsd:element>
    <xsd:element name="MediaServiceDateTaken" ma:index="14" nillable="true" ma:displayName="MediaServiceDateTaken" ma:hidden="true" ma:internalName="MediaServiceDateTaken" ma:readOnly="true">
      <xsd:simpleType>
        <xsd:restriction base="dms:Text"/>
      </xsd:simpleType>
    </xsd:element>
    <xsd:element name="MediaServiceAutoTags" ma:index="15" nillable="true" ma:displayName="Tags" ma:internalName="MediaServiceAutoTags"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LengthInSeconds" ma:index="19" nillable="true" ma:displayName="MediaLengthInSeconds" ma:hidden="true" ma:internalName="MediaLengthInSeconds" ma:readOnly="true">
      <xsd:simpleType>
        <xsd:restriction base="dms:Unknown"/>
      </xsd:simpleType>
    </xsd:element>
    <xsd:element name="lcf76f155ced4ddcb4097134ff3c332f" ma:index="21" nillable="true" ma:taxonomy="true" ma:internalName="lcf76f155ced4ddcb4097134ff3c332f" ma:taxonomyFieldName="MediaServiceImageTags" ma:displayName="Image Tags" ma:readOnly="false" ma:fieldId="{5cf76f15-5ced-4ddc-b409-7134ff3c332f}" ma:taxonomyMulti="true" ma:sspId="95754a65-b2fa-4c49-b298-75691b9803bf" ma:termSetId="09814cd3-568e-fe90-9814-8d621ff8fb84" ma:anchorId="fba54fb3-c3e1-fe81-a776-ca4b69148c4d" ma:open="true" ma:isKeyword="false">
      <xsd:complexType>
        <xsd:sequence>
          <xsd:element ref="pc:Terms" minOccurs="0" maxOccurs="1"/>
        </xsd:sequence>
      </xsd:complexType>
    </xsd:element>
    <xsd:element name="MediaServiceLocation" ma:index="23" nillable="true" ma:displayName="Location"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7f16271-2830-4c2f-ab34-b362f4d72335"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22" nillable="true" ma:displayName="Taxonomy Catch All Column" ma:hidden="true" ma:list="{8b0621b1-ca00-41fb-869b-0bd64366ca1c}" ma:internalName="TaxCatchAll" ma:showField="CatchAllData" ma:web="77f16271-2830-4c2f-ab34-b362f4d72335">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TaxCatchAll xmlns="77f16271-2830-4c2f-ab34-b362f4d72335" xsi:nil="true"/>
    <lcf76f155ced4ddcb4097134ff3c332f xmlns="3c30883b-b08b-420b-82ed-e9c04d87cd19">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9659C73A-9B5D-43F7-BD94-40559A7023F8}">
  <ds:schemaRefs>
    <ds:schemaRef ds:uri="http://schemas.microsoft.com/sharepoint/v3/contenttype/forms"/>
  </ds:schemaRefs>
</ds:datastoreItem>
</file>

<file path=customXml/itemProps2.xml><?xml version="1.0" encoding="utf-8"?>
<ds:datastoreItem xmlns:ds="http://schemas.openxmlformats.org/officeDocument/2006/customXml" ds:itemID="{E0D694C3-4F52-4657-B4EF-0E4D30F33A9A}">
  <ds:schemaRefs>
    <ds:schemaRef ds:uri="3c30883b-b08b-420b-82ed-e9c04d87cd19"/>
    <ds:schemaRef ds:uri="77f16271-2830-4c2f-ab34-b362f4d72335"/>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E8069879-EA21-46BC-8C0E-D8E39B230494}">
  <ds:schemaRefs>
    <ds:schemaRef ds:uri="http://purl.org/dc/terms/"/>
    <ds:schemaRef ds:uri="http://purl.org/dc/elements/1.1/"/>
    <ds:schemaRef ds:uri="http://www.w3.org/XML/1998/namespace"/>
    <ds:schemaRef ds:uri="3c30883b-b08b-420b-82ed-e9c04d87cd19"/>
    <ds:schemaRef ds:uri="http://schemas.openxmlformats.org/package/2006/metadata/core-properties"/>
    <ds:schemaRef ds:uri="http://schemas.microsoft.com/office/2006/documentManagement/types"/>
    <ds:schemaRef ds:uri="http://schemas.microsoft.com/office/infopath/2007/PartnerControls"/>
    <ds:schemaRef ds:uri="77f16271-2830-4c2f-ab34-b362f4d72335"/>
    <ds:schemaRef ds:uri="http://schemas.microsoft.com/office/2006/metadata/properties"/>
    <ds:schemaRef ds:uri="http://purl.org/dc/dcmitype/"/>
  </ds:schemaRefs>
</ds:datastoreItem>
</file>

<file path=docProps/app.xml><?xml version="1.0" encoding="utf-8"?>
<Properties xmlns="http://schemas.openxmlformats.org/officeDocument/2006/extended-properties" xmlns:vt="http://schemas.openxmlformats.org/officeDocument/2006/docPropsVTypes">
  <Template>Office 2013 - 2022 Theme</Template>
  <TotalTime>6447</TotalTime>
  <Words>777</Words>
  <Application>Microsoft Office PowerPoint</Application>
  <PresentationFormat>Widescreen</PresentationFormat>
  <Paragraphs>90</Paragraphs>
  <Slides>12</Slides>
  <Notes>12</Notes>
  <HiddenSlides>0</HiddenSlides>
  <MMClips>0</MMClips>
  <ScaleCrop>false</ScaleCrop>
  <HeadingPairs>
    <vt:vector size="6" baseType="variant">
      <vt:variant>
        <vt:lpstr>Fonts Used</vt:lpstr>
      </vt:variant>
      <vt:variant>
        <vt:i4>9</vt:i4>
      </vt:variant>
      <vt:variant>
        <vt:lpstr>Theme</vt:lpstr>
      </vt:variant>
      <vt:variant>
        <vt:i4>2</vt:i4>
      </vt:variant>
      <vt:variant>
        <vt:lpstr>Slide Titles</vt:lpstr>
      </vt:variant>
      <vt:variant>
        <vt:i4>12</vt:i4>
      </vt:variant>
    </vt:vector>
  </HeadingPairs>
  <TitlesOfParts>
    <vt:vector size="23" baseType="lpstr">
      <vt:lpstr>Aptos</vt:lpstr>
      <vt:lpstr>Aptos Display</vt:lpstr>
      <vt:lpstr>Arial</vt:lpstr>
      <vt:lpstr>Calibri</vt:lpstr>
      <vt:lpstr>Calibri Light</vt:lpstr>
      <vt:lpstr>DIN-Bold</vt:lpstr>
      <vt:lpstr>Gotham</vt:lpstr>
      <vt:lpstr>Gotham Light</vt:lpstr>
      <vt:lpstr>system-ui</vt:lpstr>
      <vt:lpstr>Office Theme</vt:lpstr>
      <vt:lpstr>Custom Design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Rebecca Diaz de Leon</dc:creator>
  <cp:lastModifiedBy>Christine Aparicio</cp:lastModifiedBy>
  <cp:revision>21</cp:revision>
  <cp:lastPrinted>2023-07-19T18:11:49Z</cp:lastPrinted>
  <dcterms:created xsi:type="dcterms:W3CDTF">2020-05-13T16:18:50Z</dcterms:created>
  <dcterms:modified xsi:type="dcterms:W3CDTF">2026-09-30T17:11:35Z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0x010100258BBE2BB0DF774F88AF48FB80891300</vt:lpwstr>
  </property>
  <property fmtid="{D5CDD505-2E9C-101B-9397-08002B2CF9AE}" pid="3" name="MediaServiceImageTags">
    <vt:lpwstr/>
  </property>
</Properties>
</file>