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Lst>
  <p:notesMasterIdLst>
    <p:notesMasterId r:id="rId19"/>
  </p:notesMasterIdLst>
  <p:sldIdLst>
    <p:sldId id="333" r:id="rId6"/>
    <p:sldId id="332" r:id="rId7"/>
    <p:sldId id="351" r:id="rId8"/>
    <p:sldId id="336" r:id="rId9"/>
    <p:sldId id="370" r:id="rId10"/>
    <p:sldId id="371" r:id="rId11"/>
    <p:sldId id="345" r:id="rId12"/>
    <p:sldId id="358" r:id="rId13"/>
    <p:sldId id="372" r:id="rId14"/>
    <p:sldId id="368" r:id="rId15"/>
    <p:sldId id="369" r:id="rId16"/>
    <p:sldId id="364" r:id="rId17"/>
    <p:sldId id="327" r:id="rId18"/>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4B49"/>
    <a:srgbClr val="1D4D59"/>
    <a:srgbClr val="653832"/>
    <a:srgbClr val="454B3D"/>
    <a:srgbClr val="504651"/>
    <a:srgbClr val="685F26"/>
    <a:srgbClr val="6A451B"/>
    <a:srgbClr val="304B56"/>
    <a:srgbClr val="11301B"/>
    <a:srgbClr val="EAE4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31"/>
    <p:restoredTop sz="83569" autoAdjust="0"/>
  </p:normalViewPr>
  <p:slideViewPr>
    <p:cSldViewPr snapToGrid="0" showGuides="1">
      <p:cViewPr varScale="1">
        <p:scale>
          <a:sx n="100" d="100"/>
          <a:sy n="100" d="100"/>
        </p:scale>
        <p:origin x="43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AE3FB766-934B-4B42-8B56-E955A271B11E}" type="datetimeFigureOut">
              <a:rPr lang="en-US" smtClean="0"/>
              <a:t>10/7/2026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39BD52CF-FCCD-4535-8A25-59B316DB53D8}" type="slidenum">
              <a:rPr lang="en-US" smtClean="0"/>
              <a:t>‹#›</a:t>
            </a:fld>
            <a:endParaRPr lang="en-US"/>
          </a:p>
        </p:txBody>
      </p:sp>
    </p:spTree>
    <p:extLst>
      <p:ext uri="{BB962C8B-B14F-4D97-AF65-F5344CB8AC3E}">
        <p14:creationId xmlns:p14="http://schemas.microsoft.com/office/powerpoint/2010/main" val="52113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1</a:t>
            </a:fld>
            <a:endParaRPr lang="en-US"/>
          </a:p>
        </p:txBody>
      </p:sp>
    </p:spTree>
    <p:extLst>
      <p:ext uri="{BB962C8B-B14F-4D97-AF65-F5344CB8AC3E}">
        <p14:creationId xmlns:p14="http://schemas.microsoft.com/office/powerpoint/2010/main" val="3482755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2</a:t>
            </a:fld>
            <a:endParaRPr lang="en-US"/>
          </a:p>
        </p:txBody>
      </p:sp>
    </p:spTree>
    <p:extLst>
      <p:ext uri="{BB962C8B-B14F-4D97-AF65-F5344CB8AC3E}">
        <p14:creationId xmlns:p14="http://schemas.microsoft.com/office/powerpoint/2010/main" val="906534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3</a:t>
            </a:fld>
            <a:endParaRPr lang="en-US"/>
          </a:p>
        </p:txBody>
      </p:sp>
    </p:spTree>
    <p:extLst>
      <p:ext uri="{BB962C8B-B14F-4D97-AF65-F5344CB8AC3E}">
        <p14:creationId xmlns:p14="http://schemas.microsoft.com/office/powerpoint/2010/main" val="3264122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4</a:t>
            </a:fld>
            <a:endParaRPr lang="en-US"/>
          </a:p>
        </p:txBody>
      </p:sp>
    </p:spTree>
    <p:extLst>
      <p:ext uri="{BB962C8B-B14F-4D97-AF65-F5344CB8AC3E}">
        <p14:creationId xmlns:p14="http://schemas.microsoft.com/office/powerpoint/2010/main" val="365899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FC622-62DE-4AA1-F6BE-2DEFA99FE3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096053-1B66-3889-C791-A396D42C25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A46EB5-2E61-AE42-AD0E-8539306A0C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DD09E9-B312-CA87-B9DA-6F304896E198}"/>
              </a:ext>
            </a:extLst>
          </p:cNvPr>
          <p:cNvSpPr>
            <a:spLocks noGrp="1"/>
          </p:cNvSpPr>
          <p:nvPr>
            <p:ph type="sldNum" sz="quarter" idx="5"/>
          </p:nvPr>
        </p:nvSpPr>
        <p:spPr/>
        <p:txBody>
          <a:bodyPr/>
          <a:lstStyle/>
          <a:p>
            <a:fld id="{39BD52CF-FCCD-4535-8A25-59B316DB53D8}" type="slidenum">
              <a:rPr lang="en-US" smtClean="0"/>
              <a:t>5</a:t>
            </a:fld>
            <a:endParaRPr lang="en-US"/>
          </a:p>
        </p:txBody>
      </p:sp>
    </p:spTree>
    <p:extLst>
      <p:ext uri="{BB962C8B-B14F-4D97-AF65-F5344CB8AC3E}">
        <p14:creationId xmlns:p14="http://schemas.microsoft.com/office/powerpoint/2010/main" val="1761069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99EF1-F0CA-BB9C-3E1C-C26A9D4CE4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68369F-E13F-E1AB-3BF5-BF50D60A59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892878-1904-10A0-39EE-0B92CEE945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10010A-7D04-6555-3169-BEE98B4EA397}"/>
              </a:ext>
            </a:extLst>
          </p:cNvPr>
          <p:cNvSpPr>
            <a:spLocks noGrp="1"/>
          </p:cNvSpPr>
          <p:nvPr>
            <p:ph type="sldNum" sz="quarter" idx="5"/>
          </p:nvPr>
        </p:nvSpPr>
        <p:spPr/>
        <p:txBody>
          <a:bodyPr/>
          <a:lstStyle/>
          <a:p>
            <a:fld id="{39BD52CF-FCCD-4535-8A25-59B316DB53D8}" type="slidenum">
              <a:rPr lang="en-US" smtClean="0"/>
              <a:t>6</a:t>
            </a:fld>
            <a:endParaRPr lang="en-US"/>
          </a:p>
        </p:txBody>
      </p:sp>
    </p:spTree>
    <p:extLst>
      <p:ext uri="{BB962C8B-B14F-4D97-AF65-F5344CB8AC3E}">
        <p14:creationId xmlns:p14="http://schemas.microsoft.com/office/powerpoint/2010/main" val="3626886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5846B-DE3D-8BEC-A8D1-E3FE8029DB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8AB6EA-A94B-B49D-0145-E972F2CA14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4A7CF9-CED5-D9D7-9AA0-5BB50BB1A6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FDC7EF-C35A-2343-CCA2-7022207D8D41}"/>
              </a:ext>
            </a:extLst>
          </p:cNvPr>
          <p:cNvSpPr>
            <a:spLocks noGrp="1"/>
          </p:cNvSpPr>
          <p:nvPr>
            <p:ph type="sldNum" sz="quarter" idx="5"/>
          </p:nvPr>
        </p:nvSpPr>
        <p:spPr/>
        <p:txBody>
          <a:bodyPr/>
          <a:lstStyle/>
          <a:p>
            <a:fld id="{39BD52CF-FCCD-4535-8A25-59B316DB53D8}" type="slidenum">
              <a:rPr lang="en-US" smtClean="0"/>
              <a:t>7</a:t>
            </a:fld>
            <a:endParaRPr lang="en-US"/>
          </a:p>
        </p:txBody>
      </p:sp>
    </p:spTree>
    <p:extLst>
      <p:ext uri="{BB962C8B-B14F-4D97-AF65-F5344CB8AC3E}">
        <p14:creationId xmlns:p14="http://schemas.microsoft.com/office/powerpoint/2010/main" val="65934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D4DF9-9C30-5825-7560-3DD760C78B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6F51EC-3E3E-A9E0-EFC4-55B437A59A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BD76F8-068D-45D1-EF4E-31794498AE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B55862-CB34-977E-3321-7EF23AEFA382}"/>
              </a:ext>
            </a:extLst>
          </p:cNvPr>
          <p:cNvSpPr>
            <a:spLocks noGrp="1"/>
          </p:cNvSpPr>
          <p:nvPr>
            <p:ph type="sldNum" sz="quarter" idx="5"/>
          </p:nvPr>
        </p:nvSpPr>
        <p:spPr/>
        <p:txBody>
          <a:bodyPr/>
          <a:lstStyle/>
          <a:p>
            <a:fld id="{39BD52CF-FCCD-4535-8A25-59B316DB53D8}" type="slidenum">
              <a:rPr lang="en-US" smtClean="0"/>
              <a:t>8</a:t>
            </a:fld>
            <a:endParaRPr lang="en-US"/>
          </a:p>
        </p:txBody>
      </p:sp>
    </p:spTree>
    <p:extLst>
      <p:ext uri="{BB962C8B-B14F-4D97-AF65-F5344CB8AC3E}">
        <p14:creationId xmlns:p14="http://schemas.microsoft.com/office/powerpoint/2010/main" val="3515715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CFFD4-682E-007F-FEFD-5DBBDB4206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F0387C-4246-6399-0893-CE8E042564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EA9700-9627-3545-78CD-0ABDC2088FE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6BB0D11-5588-8B4C-34DB-4B1CC4264590}"/>
              </a:ext>
            </a:extLst>
          </p:cNvPr>
          <p:cNvSpPr>
            <a:spLocks noGrp="1"/>
          </p:cNvSpPr>
          <p:nvPr>
            <p:ph type="sldNum" sz="quarter" idx="5"/>
          </p:nvPr>
        </p:nvSpPr>
        <p:spPr/>
        <p:txBody>
          <a:bodyPr/>
          <a:lstStyle/>
          <a:p>
            <a:fld id="{39BD52CF-FCCD-4535-8A25-59B316DB53D8}" type="slidenum">
              <a:rPr lang="en-US" smtClean="0"/>
              <a:t>9</a:t>
            </a:fld>
            <a:endParaRPr lang="en-US"/>
          </a:p>
        </p:txBody>
      </p:sp>
    </p:spTree>
    <p:extLst>
      <p:ext uri="{BB962C8B-B14F-4D97-AF65-F5344CB8AC3E}">
        <p14:creationId xmlns:p14="http://schemas.microsoft.com/office/powerpoint/2010/main" val="28704478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69EA1-AD04-3CA3-F462-C59E02490E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30393B-0309-1321-9223-46A761F57D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522A26-5667-C1DD-B322-9DB28FD963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B44867-4812-E17F-AC58-5DE82CC6E46B}"/>
              </a:ext>
            </a:extLst>
          </p:cNvPr>
          <p:cNvSpPr>
            <a:spLocks noGrp="1"/>
          </p:cNvSpPr>
          <p:nvPr>
            <p:ph type="sldNum" sz="quarter" idx="5"/>
          </p:nvPr>
        </p:nvSpPr>
        <p:spPr/>
        <p:txBody>
          <a:bodyPr/>
          <a:lstStyle/>
          <a:p>
            <a:fld id="{39BD52CF-FCCD-4535-8A25-59B316DB53D8}" type="slidenum">
              <a:rPr lang="en-US" smtClean="0"/>
              <a:t>10</a:t>
            </a:fld>
            <a:endParaRPr lang="en-US"/>
          </a:p>
        </p:txBody>
      </p:sp>
    </p:spTree>
    <p:extLst>
      <p:ext uri="{BB962C8B-B14F-4D97-AF65-F5344CB8AC3E}">
        <p14:creationId xmlns:p14="http://schemas.microsoft.com/office/powerpoint/2010/main" val="1974434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649A4-7858-13E6-9959-9C6FDD2E14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4DD79A-A507-E4F0-4A41-941C4C665F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C718CF-AF67-036E-0F32-4E21A05B50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77C6ED-F906-16DA-DDC4-6C1E12D59573}"/>
              </a:ext>
            </a:extLst>
          </p:cNvPr>
          <p:cNvSpPr>
            <a:spLocks noGrp="1"/>
          </p:cNvSpPr>
          <p:nvPr>
            <p:ph type="sldNum" sz="quarter" idx="5"/>
          </p:nvPr>
        </p:nvSpPr>
        <p:spPr/>
        <p:txBody>
          <a:bodyPr/>
          <a:lstStyle/>
          <a:p>
            <a:fld id="{39BD52CF-FCCD-4535-8A25-59B316DB53D8}" type="slidenum">
              <a:rPr lang="en-US" smtClean="0"/>
              <a:t>11</a:t>
            </a:fld>
            <a:endParaRPr lang="en-US"/>
          </a:p>
        </p:txBody>
      </p:sp>
    </p:spTree>
    <p:extLst>
      <p:ext uri="{BB962C8B-B14F-4D97-AF65-F5344CB8AC3E}">
        <p14:creationId xmlns:p14="http://schemas.microsoft.com/office/powerpoint/2010/main" val="25919352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0258D-D008-40AF-2815-2FDCCD88CF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87B183-DC11-7F33-8D37-923E0F3C7A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AB08F4-E5D6-5AD4-F1A5-BA00894E2C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973477-B6B5-3608-1793-8575C44F257B}"/>
              </a:ext>
            </a:extLst>
          </p:cNvPr>
          <p:cNvSpPr>
            <a:spLocks noGrp="1"/>
          </p:cNvSpPr>
          <p:nvPr>
            <p:ph type="sldNum" sz="quarter" idx="5"/>
          </p:nvPr>
        </p:nvSpPr>
        <p:spPr/>
        <p:txBody>
          <a:bodyPr/>
          <a:lstStyle/>
          <a:p>
            <a:fld id="{39BD52CF-FCCD-4535-8A25-59B316DB53D8}" type="slidenum">
              <a:rPr lang="en-US" smtClean="0"/>
              <a:t>12</a:t>
            </a:fld>
            <a:endParaRPr lang="en-US"/>
          </a:p>
        </p:txBody>
      </p:sp>
    </p:spTree>
    <p:extLst>
      <p:ext uri="{BB962C8B-B14F-4D97-AF65-F5344CB8AC3E}">
        <p14:creationId xmlns:p14="http://schemas.microsoft.com/office/powerpoint/2010/main" val="3003035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13</a:t>
            </a:fld>
            <a:endParaRPr lang="en-US"/>
          </a:p>
        </p:txBody>
      </p:sp>
    </p:spTree>
    <p:extLst>
      <p:ext uri="{BB962C8B-B14F-4D97-AF65-F5344CB8AC3E}">
        <p14:creationId xmlns:p14="http://schemas.microsoft.com/office/powerpoint/2010/main" val="3654305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32CD3D7-0C5A-AB48-A28E-9C1D0704F253}"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39127504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2CD3D7-0C5A-AB48-A28E-9C1D0704F253}"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pic>
        <p:nvPicPr>
          <p:cNvPr id="8" name="Picture 7" descr="A screenshot of a video game&#10;&#10;Description automatically generated">
            <a:extLst>
              <a:ext uri="{FF2B5EF4-FFF2-40B4-BE49-F238E27FC236}">
                <a16:creationId xmlns:a16="http://schemas.microsoft.com/office/drawing/2014/main" id="{74DBB72E-FFBE-9268-B71A-7FDE32D807B8}"/>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3348331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2CD3D7-0C5A-AB48-A28E-9C1D0704F253}"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2921605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2CD3D7-0C5A-AB48-A28E-9C1D0704F253}"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04F32-9C28-654B-9128-9BBED3C14F06}" type="slidenum">
              <a:rPr lang="en-US" smtClean="0"/>
              <a:t>‹#›</a:t>
            </a:fld>
            <a:endParaRPr lang="en-US"/>
          </a:p>
        </p:txBody>
      </p:sp>
      <p:pic>
        <p:nvPicPr>
          <p:cNvPr id="9" name="Picture 8" descr="A screenshot of a computer&#10;&#10;AI-generated content may be incorrect.">
            <a:extLst>
              <a:ext uri="{FF2B5EF4-FFF2-40B4-BE49-F238E27FC236}">
                <a16:creationId xmlns:a16="http://schemas.microsoft.com/office/drawing/2014/main" id="{EBC78C01-C151-93EC-B75D-5A47B1D20BB6}"/>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869210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2CD3D7-0C5A-AB48-A28E-9C1D0704F253}" type="datetimeFigureOut">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2185212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2CD3D7-0C5A-AB48-A28E-9C1D0704F253}"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1297066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2CD3D7-0C5A-AB48-A28E-9C1D0704F253}" type="datetimeFigureOut">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920658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2CD3D7-0C5A-AB48-A28E-9C1D0704F253}"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15921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2CD3D7-0C5A-AB48-A28E-9C1D0704F253}"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2166235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2CD3D7-0C5A-AB48-A28E-9C1D0704F253}"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1988460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2CD3D7-0C5A-AB48-A28E-9C1D0704F253}"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2147830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7C6E4-BCAB-8C8E-73E3-0D57CBE9CF7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73EA4FC-72EC-E549-FFDE-665EE731A6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8ABCE0-F853-7512-2750-C4C49623A22B}"/>
              </a:ext>
            </a:extLst>
          </p:cNvPr>
          <p:cNvSpPr>
            <a:spLocks noGrp="1"/>
          </p:cNvSpPr>
          <p:nvPr>
            <p:ph type="dt" sz="half" idx="10"/>
          </p:nvPr>
        </p:nvSpPr>
        <p:spPr/>
        <p:txBody>
          <a:bodyPr/>
          <a:lstStyle/>
          <a:p>
            <a:fld id="{A9B4FCDD-766B-4E62-9C00-7867FCD603CA}" type="datetimeFigureOut">
              <a:rPr lang="en-US" smtClean="0"/>
              <a:t>10/7/2026</a:t>
            </a:fld>
            <a:endParaRPr lang="en-US"/>
          </a:p>
        </p:txBody>
      </p:sp>
      <p:sp>
        <p:nvSpPr>
          <p:cNvPr id="5" name="Footer Placeholder 4">
            <a:extLst>
              <a:ext uri="{FF2B5EF4-FFF2-40B4-BE49-F238E27FC236}">
                <a16:creationId xmlns:a16="http://schemas.microsoft.com/office/drawing/2014/main" id="{F9BEFB24-FE05-519A-5043-0E3B3CB5B0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729220-72CD-5449-412F-BE5543399DEB}"/>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40515892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10968-0241-A9DC-853A-1645AD133E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3E0004-DDA8-D787-A0A7-C996251819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CDCF09-0951-E7EB-1713-4AA3A55D80CD}"/>
              </a:ext>
            </a:extLst>
          </p:cNvPr>
          <p:cNvSpPr>
            <a:spLocks noGrp="1"/>
          </p:cNvSpPr>
          <p:nvPr>
            <p:ph type="dt" sz="half" idx="10"/>
          </p:nvPr>
        </p:nvSpPr>
        <p:spPr/>
        <p:txBody>
          <a:bodyPr/>
          <a:lstStyle/>
          <a:p>
            <a:fld id="{A9B4FCDD-766B-4E62-9C00-7867FCD603CA}" type="datetimeFigureOut">
              <a:rPr lang="en-US" smtClean="0"/>
              <a:t>10/7/2026</a:t>
            </a:fld>
            <a:endParaRPr lang="en-US"/>
          </a:p>
        </p:txBody>
      </p:sp>
      <p:sp>
        <p:nvSpPr>
          <p:cNvPr id="5" name="Footer Placeholder 4">
            <a:extLst>
              <a:ext uri="{FF2B5EF4-FFF2-40B4-BE49-F238E27FC236}">
                <a16:creationId xmlns:a16="http://schemas.microsoft.com/office/drawing/2014/main" id="{3DE02E93-01C1-2654-FD90-EBEB1F103E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02BD90-E1C6-23E2-A9DE-2D868B82FEB3}"/>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31776204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D090B-A08C-1C24-C54B-99F5A89C6A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88D3F8-5F57-240A-0424-4A65EB6B39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0FB32B2-504C-6485-698F-359C69BB40BA}"/>
              </a:ext>
            </a:extLst>
          </p:cNvPr>
          <p:cNvSpPr>
            <a:spLocks noGrp="1"/>
          </p:cNvSpPr>
          <p:nvPr>
            <p:ph type="dt" sz="half" idx="10"/>
          </p:nvPr>
        </p:nvSpPr>
        <p:spPr/>
        <p:txBody>
          <a:bodyPr/>
          <a:lstStyle/>
          <a:p>
            <a:fld id="{A9B4FCDD-766B-4E62-9C00-7867FCD603CA}" type="datetimeFigureOut">
              <a:rPr lang="en-US" smtClean="0"/>
              <a:t>10/7/2026</a:t>
            </a:fld>
            <a:endParaRPr lang="en-US"/>
          </a:p>
        </p:txBody>
      </p:sp>
      <p:sp>
        <p:nvSpPr>
          <p:cNvPr id="5" name="Footer Placeholder 4">
            <a:extLst>
              <a:ext uri="{FF2B5EF4-FFF2-40B4-BE49-F238E27FC236}">
                <a16:creationId xmlns:a16="http://schemas.microsoft.com/office/drawing/2014/main" id="{9F04C76F-47A9-AB71-7DEB-F673937FDC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D360C5-DEC8-4066-923F-8B72181CB03F}"/>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39256652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A8C94-6D99-6AC3-1EF7-2F0362EB08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441B4D-81E9-B2A4-CEBF-F7108598A9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500754E-A2B8-4CDA-B847-445D9D930ED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F7B693-4F70-5B4A-002D-6273E9B848EE}"/>
              </a:ext>
            </a:extLst>
          </p:cNvPr>
          <p:cNvSpPr>
            <a:spLocks noGrp="1"/>
          </p:cNvSpPr>
          <p:nvPr>
            <p:ph type="dt" sz="half" idx="10"/>
          </p:nvPr>
        </p:nvSpPr>
        <p:spPr/>
        <p:txBody>
          <a:bodyPr/>
          <a:lstStyle/>
          <a:p>
            <a:fld id="{A9B4FCDD-766B-4E62-9C00-7867FCD603CA}" type="datetimeFigureOut">
              <a:rPr lang="en-US" smtClean="0"/>
              <a:t>10/7/2026</a:t>
            </a:fld>
            <a:endParaRPr lang="en-US"/>
          </a:p>
        </p:txBody>
      </p:sp>
      <p:sp>
        <p:nvSpPr>
          <p:cNvPr id="6" name="Footer Placeholder 5">
            <a:extLst>
              <a:ext uri="{FF2B5EF4-FFF2-40B4-BE49-F238E27FC236}">
                <a16:creationId xmlns:a16="http://schemas.microsoft.com/office/drawing/2014/main" id="{3D613803-3A0B-1325-03B4-73ADC811E1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E27C89-55F5-C760-B2BA-F264238F96D6}"/>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36196190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4F49E-1F3A-7C5C-CE89-7ACA1EDC9EA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6A9A141-E9C4-6803-A119-A33E6D96A3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72D70B-10E1-FB0E-B222-228891E7BCB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BCF3F57-BFDE-7576-3AC0-6593EFD776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DE8EF1-B4B0-7077-311E-C050D1EB445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C0AC0D-AED0-CF1F-5794-12A8DE0E6728}"/>
              </a:ext>
            </a:extLst>
          </p:cNvPr>
          <p:cNvSpPr>
            <a:spLocks noGrp="1"/>
          </p:cNvSpPr>
          <p:nvPr>
            <p:ph type="dt" sz="half" idx="10"/>
          </p:nvPr>
        </p:nvSpPr>
        <p:spPr/>
        <p:txBody>
          <a:bodyPr/>
          <a:lstStyle/>
          <a:p>
            <a:fld id="{A9B4FCDD-766B-4E62-9C00-7867FCD603CA}" type="datetimeFigureOut">
              <a:rPr lang="en-US" smtClean="0"/>
              <a:t>10/7/2026</a:t>
            </a:fld>
            <a:endParaRPr lang="en-US"/>
          </a:p>
        </p:txBody>
      </p:sp>
      <p:sp>
        <p:nvSpPr>
          <p:cNvPr id="8" name="Footer Placeholder 7">
            <a:extLst>
              <a:ext uri="{FF2B5EF4-FFF2-40B4-BE49-F238E27FC236}">
                <a16:creationId xmlns:a16="http://schemas.microsoft.com/office/drawing/2014/main" id="{DB9A3781-3F26-D4AB-717C-FFA257EA8A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A236DC-DD32-55F1-1931-7FC1168A1C7C}"/>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21993074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527B2-211D-104D-81CC-765A6FE5B8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8CD1DC-3377-4FCD-E6D8-3BACFE082E9C}"/>
              </a:ext>
            </a:extLst>
          </p:cNvPr>
          <p:cNvSpPr>
            <a:spLocks noGrp="1"/>
          </p:cNvSpPr>
          <p:nvPr>
            <p:ph type="dt" sz="half" idx="10"/>
          </p:nvPr>
        </p:nvSpPr>
        <p:spPr/>
        <p:txBody>
          <a:bodyPr/>
          <a:lstStyle/>
          <a:p>
            <a:fld id="{A9B4FCDD-766B-4E62-9C00-7867FCD603CA}" type="datetimeFigureOut">
              <a:rPr lang="en-US" smtClean="0"/>
              <a:t>10/7/2026</a:t>
            </a:fld>
            <a:endParaRPr lang="en-US"/>
          </a:p>
        </p:txBody>
      </p:sp>
      <p:sp>
        <p:nvSpPr>
          <p:cNvPr id="4" name="Footer Placeholder 3">
            <a:extLst>
              <a:ext uri="{FF2B5EF4-FFF2-40B4-BE49-F238E27FC236}">
                <a16:creationId xmlns:a16="http://schemas.microsoft.com/office/drawing/2014/main" id="{0BAF080B-B2D5-9E7C-64A9-CA341ABCB8A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E4AB05-A1CE-6ED6-5636-F63428D64F24}"/>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2166160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715B26-B617-D818-D462-07F5035752DD}"/>
              </a:ext>
            </a:extLst>
          </p:cNvPr>
          <p:cNvSpPr>
            <a:spLocks noGrp="1"/>
          </p:cNvSpPr>
          <p:nvPr>
            <p:ph type="dt" sz="half" idx="10"/>
          </p:nvPr>
        </p:nvSpPr>
        <p:spPr/>
        <p:txBody>
          <a:bodyPr/>
          <a:lstStyle/>
          <a:p>
            <a:fld id="{A9B4FCDD-766B-4E62-9C00-7867FCD603CA}" type="datetimeFigureOut">
              <a:rPr lang="en-US" smtClean="0"/>
              <a:t>10/7/2026</a:t>
            </a:fld>
            <a:endParaRPr lang="en-US"/>
          </a:p>
        </p:txBody>
      </p:sp>
      <p:sp>
        <p:nvSpPr>
          <p:cNvPr id="3" name="Footer Placeholder 2">
            <a:extLst>
              <a:ext uri="{FF2B5EF4-FFF2-40B4-BE49-F238E27FC236}">
                <a16:creationId xmlns:a16="http://schemas.microsoft.com/office/drawing/2014/main" id="{6034A478-B45B-BFC7-7D47-0557C49DA79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0F0D07-63B7-00D3-EED3-44F232F54382}"/>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11923878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C92EA-C087-BCAC-A960-D62FD7F675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EBFAAF0-EC2C-3AFA-B245-BBDBAEB4A2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9B5CEE-C678-BB88-6049-A368756EA5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37F982-9ACC-459F-A07B-C2C16181ACB8}"/>
              </a:ext>
            </a:extLst>
          </p:cNvPr>
          <p:cNvSpPr>
            <a:spLocks noGrp="1"/>
          </p:cNvSpPr>
          <p:nvPr>
            <p:ph type="dt" sz="half" idx="10"/>
          </p:nvPr>
        </p:nvSpPr>
        <p:spPr/>
        <p:txBody>
          <a:bodyPr/>
          <a:lstStyle/>
          <a:p>
            <a:fld id="{A9B4FCDD-766B-4E62-9C00-7867FCD603CA}" type="datetimeFigureOut">
              <a:rPr lang="en-US" smtClean="0"/>
              <a:t>10/7/2026</a:t>
            </a:fld>
            <a:endParaRPr lang="en-US"/>
          </a:p>
        </p:txBody>
      </p:sp>
      <p:sp>
        <p:nvSpPr>
          <p:cNvPr id="6" name="Footer Placeholder 5">
            <a:extLst>
              <a:ext uri="{FF2B5EF4-FFF2-40B4-BE49-F238E27FC236}">
                <a16:creationId xmlns:a16="http://schemas.microsoft.com/office/drawing/2014/main" id="{42FD0BC8-E591-60FE-0E4E-DA9F78E9C9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85EE30-A728-3334-3A4A-1C9342D0D4AA}"/>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6635867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AE0C1-281D-84D9-FEAF-5B46EB109D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913A57-B376-D3F5-2EBF-B205BAFDF7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1C42041-B4E8-6DE1-15E1-0809AE6D47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2EF4ED-862D-AFA7-D998-DFB488EE5624}"/>
              </a:ext>
            </a:extLst>
          </p:cNvPr>
          <p:cNvSpPr>
            <a:spLocks noGrp="1"/>
          </p:cNvSpPr>
          <p:nvPr>
            <p:ph type="dt" sz="half" idx="10"/>
          </p:nvPr>
        </p:nvSpPr>
        <p:spPr/>
        <p:txBody>
          <a:bodyPr/>
          <a:lstStyle/>
          <a:p>
            <a:fld id="{A9B4FCDD-766B-4E62-9C00-7867FCD603CA}" type="datetimeFigureOut">
              <a:rPr lang="en-US" smtClean="0"/>
              <a:t>10/7/2026</a:t>
            </a:fld>
            <a:endParaRPr lang="en-US"/>
          </a:p>
        </p:txBody>
      </p:sp>
      <p:sp>
        <p:nvSpPr>
          <p:cNvPr id="6" name="Footer Placeholder 5">
            <a:extLst>
              <a:ext uri="{FF2B5EF4-FFF2-40B4-BE49-F238E27FC236}">
                <a16:creationId xmlns:a16="http://schemas.microsoft.com/office/drawing/2014/main" id="{69C140C2-70A2-EF14-7ECE-4CFFC6D06B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3593E1-6A13-6772-2609-A7D861002FFF}"/>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22284808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9B9D0-87F2-3FAE-3BA1-714204CFE8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58DFA57-3E49-7D06-BE52-5C9D2D8D7D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33F653-9FD0-593B-0580-1105E4583F46}"/>
              </a:ext>
            </a:extLst>
          </p:cNvPr>
          <p:cNvSpPr>
            <a:spLocks noGrp="1"/>
          </p:cNvSpPr>
          <p:nvPr>
            <p:ph type="dt" sz="half" idx="10"/>
          </p:nvPr>
        </p:nvSpPr>
        <p:spPr/>
        <p:txBody>
          <a:bodyPr/>
          <a:lstStyle/>
          <a:p>
            <a:fld id="{A9B4FCDD-766B-4E62-9C00-7867FCD603CA}" type="datetimeFigureOut">
              <a:rPr lang="en-US" smtClean="0"/>
              <a:t>10/7/2026</a:t>
            </a:fld>
            <a:endParaRPr lang="en-US"/>
          </a:p>
        </p:txBody>
      </p:sp>
      <p:sp>
        <p:nvSpPr>
          <p:cNvPr id="5" name="Footer Placeholder 4">
            <a:extLst>
              <a:ext uri="{FF2B5EF4-FFF2-40B4-BE49-F238E27FC236}">
                <a16:creationId xmlns:a16="http://schemas.microsoft.com/office/drawing/2014/main" id="{73D5F510-EB18-B1C7-7921-B992D1E6D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AB1E98-5E0F-CD37-775B-9FB7528039E5}"/>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11492226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BF9171-18B4-BECB-56A3-D2742A5107A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EBA87E-EAC0-6EDD-4A85-0781358322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AEEECC-32D0-D5F0-884F-FF089C1525CC}"/>
              </a:ext>
            </a:extLst>
          </p:cNvPr>
          <p:cNvSpPr>
            <a:spLocks noGrp="1"/>
          </p:cNvSpPr>
          <p:nvPr>
            <p:ph type="dt" sz="half" idx="10"/>
          </p:nvPr>
        </p:nvSpPr>
        <p:spPr/>
        <p:txBody>
          <a:bodyPr/>
          <a:lstStyle/>
          <a:p>
            <a:fld id="{A9B4FCDD-766B-4E62-9C00-7867FCD603CA}" type="datetimeFigureOut">
              <a:rPr lang="en-US" smtClean="0"/>
              <a:t>10/7/2026</a:t>
            </a:fld>
            <a:endParaRPr lang="en-US"/>
          </a:p>
        </p:txBody>
      </p:sp>
      <p:sp>
        <p:nvSpPr>
          <p:cNvPr id="5" name="Footer Placeholder 4">
            <a:extLst>
              <a:ext uri="{FF2B5EF4-FFF2-40B4-BE49-F238E27FC236}">
                <a16:creationId xmlns:a16="http://schemas.microsoft.com/office/drawing/2014/main" id="{954E6DCB-33FC-30D0-740E-8EC24A3755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E7C43A-1CE6-2C1D-9DCE-173BC6D5565A}"/>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2238448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2CD3D7-0C5A-AB48-A28E-9C1D0704F253}" type="datetimeFigureOut">
              <a:rPr lang="en-US" smtClean="0"/>
              <a:t>10/7/2026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B04F32-9C28-654B-9128-9BBED3C14F06}" type="slidenum">
              <a:rPr lang="en-US" smtClean="0"/>
              <a:t>‹#›</a:t>
            </a:fld>
            <a:endParaRPr lang="en-US"/>
          </a:p>
        </p:txBody>
      </p:sp>
      <p:pic>
        <p:nvPicPr>
          <p:cNvPr id="8" name="Picture 7" descr="A screenshot of a computer&#10;&#10;AI-generated content may be incorrect.">
            <a:extLst>
              <a:ext uri="{FF2B5EF4-FFF2-40B4-BE49-F238E27FC236}">
                <a16:creationId xmlns:a16="http://schemas.microsoft.com/office/drawing/2014/main" id="{9E8EA925-1D4A-EAF2-CDE5-E40C5AD066F1}"/>
              </a:ext>
            </a:extLst>
          </p:cNvPr>
          <p:cNvPicPr>
            <a:picLocks noChangeAspect="1"/>
          </p:cNvPicPr>
          <p:nvPr userDrawn="1"/>
        </p:nvPicPr>
        <p:blipFill>
          <a:blip r:embed="rId13"/>
          <a:stretch>
            <a:fillRect/>
          </a:stretch>
        </p:blipFill>
        <p:spPr>
          <a:xfrm>
            <a:off x="0" y="0"/>
            <a:ext cx="12192000" cy="6858000"/>
          </a:xfrm>
          <a:prstGeom prst="rect">
            <a:avLst/>
          </a:prstGeom>
        </p:spPr>
      </p:pic>
    </p:spTree>
    <p:extLst>
      <p:ext uri="{BB962C8B-B14F-4D97-AF65-F5344CB8AC3E}">
        <p14:creationId xmlns:p14="http://schemas.microsoft.com/office/powerpoint/2010/main" val="290131436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2F3521-18EB-51E6-5673-B70121BB1D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6D2FA2-12E2-8883-922B-C5BBA7E106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898C46-0FB6-468D-3801-0C1EAE11E9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9B4FCDD-766B-4E62-9C00-7867FCD603CA}" type="datetimeFigureOut">
              <a:rPr lang="en-US" smtClean="0"/>
              <a:t>10/7/2026</a:t>
            </a:fld>
            <a:endParaRPr lang="en-US"/>
          </a:p>
        </p:txBody>
      </p:sp>
      <p:sp>
        <p:nvSpPr>
          <p:cNvPr id="5" name="Footer Placeholder 4">
            <a:extLst>
              <a:ext uri="{FF2B5EF4-FFF2-40B4-BE49-F238E27FC236}">
                <a16:creationId xmlns:a16="http://schemas.microsoft.com/office/drawing/2014/main" id="{31C787A9-2259-CDB7-C7DB-A8A897655C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C2B777C-B5FA-BB97-EC0A-7551435ABB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6CFB1B-BEA7-462B-A456-B89F99D467EB}" type="slidenum">
              <a:rPr lang="en-US" smtClean="0"/>
              <a:t>‹#›</a:t>
            </a:fld>
            <a:endParaRPr lang="en-US"/>
          </a:p>
        </p:txBody>
      </p:sp>
    </p:spTree>
    <p:extLst>
      <p:ext uri="{BB962C8B-B14F-4D97-AF65-F5344CB8AC3E}">
        <p14:creationId xmlns:p14="http://schemas.microsoft.com/office/powerpoint/2010/main" val="13133450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5.jp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9BA36-0420-F8E4-0245-FD612BCA4E9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A4D6B6A-1653-DAC9-D14F-954BFEF6403F}"/>
              </a:ext>
            </a:extLst>
          </p:cNvPr>
          <p:cNvSpPr/>
          <p:nvPr/>
        </p:nvSpPr>
        <p:spPr>
          <a:xfrm>
            <a:off x="9164660" y="5219827"/>
            <a:ext cx="2841856" cy="700920"/>
          </a:xfrm>
          <a:prstGeom prst="rect">
            <a:avLst/>
          </a:prstGeom>
          <a:solidFill>
            <a:schemeClr val="bg1"/>
          </a:solidFill>
          <a:ln>
            <a:solidFill>
              <a:srgbClr val="473B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t>Session 14</a:t>
            </a:r>
          </a:p>
        </p:txBody>
      </p:sp>
      <p:pic>
        <p:nvPicPr>
          <p:cNvPr id="5" name="Picture 4">
            <a:extLst>
              <a:ext uri="{FF2B5EF4-FFF2-40B4-BE49-F238E27FC236}">
                <a16:creationId xmlns:a16="http://schemas.microsoft.com/office/drawing/2014/main" id="{E21F08AA-5A87-12D5-576D-1C4B682E9B25}"/>
              </a:ext>
            </a:extLst>
          </p:cNvPr>
          <p:cNvPicPr>
            <a:picLocks noChangeAspect="1"/>
          </p:cNvPicPr>
          <p:nvPr/>
        </p:nvPicPr>
        <p:blipFill>
          <a:blip r:embed="rId3"/>
          <a:stretch>
            <a:fillRect/>
          </a:stretch>
        </p:blipFill>
        <p:spPr>
          <a:xfrm>
            <a:off x="-1" y="0"/>
            <a:ext cx="12192000" cy="6858000"/>
          </a:xfrm>
          <a:prstGeom prst="rect">
            <a:avLst/>
          </a:prstGeom>
        </p:spPr>
      </p:pic>
      <p:sp>
        <p:nvSpPr>
          <p:cNvPr id="4" name="Rectangle 3">
            <a:extLst>
              <a:ext uri="{FF2B5EF4-FFF2-40B4-BE49-F238E27FC236}">
                <a16:creationId xmlns:a16="http://schemas.microsoft.com/office/drawing/2014/main" id="{23365C16-A45D-4D82-BE57-BF5E31A0D079}"/>
              </a:ext>
            </a:extLst>
          </p:cNvPr>
          <p:cNvSpPr/>
          <p:nvPr/>
        </p:nvSpPr>
        <p:spPr>
          <a:xfrm>
            <a:off x="8979177" y="5688453"/>
            <a:ext cx="2841856" cy="700920"/>
          </a:xfrm>
          <a:prstGeom prst="rect">
            <a:avLst/>
          </a:prstGeom>
          <a:solidFill>
            <a:schemeClr val="bg1"/>
          </a:solidFill>
          <a:ln>
            <a:solidFill>
              <a:srgbClr val="473B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t>Session 9</a:t>
            </a:r>
          </a:p>
        </p:txBody>
      </p:sp>
    </p:spTree>
    <p:extLst>
      <p:ext uri="{BB962C8B-B14F-4D97-AF65-F5344CB8AC3E}">
        <p14:creationId xmlns:p14="http://schemas.microsoft.com/office/powerpoint/2010/main" val="2589122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5">
            <a:extLst>
              <a:ext uri="{FF2B5EF4-FFF2-40B4-BE49-F238E27FC236}">
                <a16:creationId xmlns:a16="http://schemas.microsoft.com/office/drawing/2014/main" id="{4A9F8392-15FD-B123-B73B-A3CB946407DE}"/>
              </a:ext>
            </a:extLst>
          </p:cNvPr>
          <p:cNvSpPr>
            <a:spLocks noGrp="1"/>
          </p:cNvSpPr>
          <p:nvPr>
            <p:ph sz="half" idx="1"/>
          </p:nvPr>
        </p:nvSpPr>
        <p:spPr>
          <a:xfrm>
            <a:off x="329184" y="2404872"/>
            <a:ext cx="11862816" cy="1645919"/>
          </a:xfrm>
        </p:spPr>
        <p:txBody>
          <a:bodyPr>
            <a:normAutofit fontScale="85000" lnSpcReduction="20000"/>
          </a:bodyPr>
          <a:lstStyle/>
          <a:p>
            <a:pPr marL="0" indent="0" algn="ctr" defTabSz="914400">
              <a:lnSpc>
                <a:spcPct val="110000"/>
              </a:lnSpc>
              <a:spcBef>
                <a:spcPct val="0"/>
              </a:spcBef>
              <a:spcAft>
                <a:spcPts val="600"/>
              </a:spcAft>
              <a:buNone/>
            </a:pPr>
            <a:r>
              <a:rPr lang="en-US" sz="5600" b="1" dirty="0">
                <a:solidFill>
                  <a:schemeClr val="bg1"/>
                </a:solidFill>
                <a:effectLst/>
                <a:latin typeface="+mj-lt"/>
                <a:ea typeface="+mj-ea"/>
                <a:cs typeface="+mj-cs"/>
              </a:rPr>
              <a:t>God’s </a:t>
            </a:r>
            <a:r>
              <a:rPr lang="en-US" sz="5600" b="1" dirty="0">
                <a:solidFill>
                  <a:schemeClr val="bg1"/>
                </a:solidFill>
                <a:latin typeface="+mj-lt"/>
                <a:ea typeface="+mj-ea"/>
                <a:cs typeface="+mj-cs"/>
              </a:rPr>
              <a:t>Care</a:t>
            </a:r>
            <a:endParaRPr lang="en-US" sz="5600" b="1" dirty="0">
              <a:solidFill>
                <a:schemeClr val="bg1"/>
              </a:solidFill>
              <a:effectLst/>
              <a:latin typeface="+mj-lt"/>
              <a:ea typeface="+mj-ea"/>
              <a:cs typeface="+mj-cs"/>
            </a:endParaRPr>
          </a:p>
          <a:p>
            <a:pPr marL="0" indent="0" algn="ctr" defTabSz="914400">
              <a:lnSpc>
                <a:spcPct val="110000"/>
              </a:lnSpc>
              <a:spcBef>
                <a:spcPct val="0"/>
              </a:spcBef>
              <a:spcAft>
                <a:spcPts val="600"/>
              </a:spcAft>
              <a:buNone/>
            </a:pPr>
            <a:r>
              <a:rPr lang="en-US" sz="5600" b="1" dirty="0">
                <a:solidFill>
                  <a:schemeClr val="bg1"/>
                </a:solidFill>
                <a:latin typeface="+mj-lt"/>
                <a:ea typeface="+mj-ea"/>
                <a:cs typeface="+mj-cs"/>
              </a:rPr>
              <a:t>(Psalm 23:1-6)</a:t>
            </a:r>
          </a:p>
          <a:p>
            <a:endParaRPr lang="en-US" dirty="0"/>
          </a:p>
        </p:txBody>
      </p:sp>
      <p:pic>
        <p:nvPicPr>
          <p:cNvPr id="3" name="Picture 2">
            <a:extLst>
              <a:ext uri="{FF2B5EF4-FFF2-40B4-BE49-F238E27FC236}">
                <a16:creationId xmlns:a16="http://schemas.microsoft.com/office/drawing/2014/main" id="{E283098D-4DF3-64EF-4DAF-75FEE4C0DA83}"/>
              </a:ext>
            </a:extLst>
          </p:cNvPr>
          <p:cNvPicPr>
            <a:picLocks noChangeAspect="1"/>
          </p:cNvPicPr>
          <p:nvPr/>
        </p:nvPicPr>
        <p:blipFill>
          <a:blip r:embed="rId3"/>
          <a:src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CE4AD425-6F82-7AA0-EFBD-D0FDC17F94A9}"/>
              </a:ext>
            </a:extLst>
          </p:cNvPr>
          <p:cNvPicPr>
            <a:picLocks noChangeAspect="1"/>
          </p:cNvPicPr>
          <p:nvPr/>
        </p:nvPicPr>
        <p:blipFill>
          <a:blip r:embed="rId4"/>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74ECD94B-54EF-25B4-BF36-3037DBEFD151}"/>
              </a:ext>
            </a:extLst>
          </p:cNvPr>
          <p:cNvSpPr txBox="1"/>
          <p:nvPr/>
        </p:nvSpPr>
        <p:spPr>
          <a:xfrm>
            <a:off x="1679743" y="2035026"/>
            <a:ext cx="8832514" cy="2787948"/>
          </a:xfrm>
          <a:prstGeom prst="rect">
            <a:avLst/>
          </a:prstGeom>
          <a:solidFill>
            <a:srgbClr val="2D4B49"/>
          </a:solidFill>
        </p:spPr>
        <p:txBody>
          <a:bodyPr vert="horz" lIns="91440" tIns="45720" rIns="91440" bIns="45720" rtlCol="0" anchor="b">
            <a:normAutofit fontScale="25000" lnSpcReduction="20000"/>
          </a:bodyPr>
          <a:lstStyle/>
          <a:p>
            <a:pPr algn="ctr" defTabSz="914400">
              <a:lnSpc>
                <a:spcPct val="110000"/>
              </a:lnSpc>
              <a:spcBef>
                <a:spcPct val="0"/>
              </a:spcBef>
              <a:spcAft>
                <a:spcPts val="600"/>
              </a:spcAft>
            </a:pPr>
            <a:endParaRPr lang="en-US" sz="6500" b="1" dirty="0">
              <a:solidFill>
                <a:srgbClr val="ECE7E4"/>
              </a:solidFill>
              <a:latin typeface="+mj-lt"/>
              <a:ea typeface="+mj-ea"/>
              <a:cs typeface="+mj-cs"/>
            </a:endParaRPr>
          </a:p>
          <a:p>
            <a:pPr algn="ctr" defTabSz="914400">
              <a:lnSpc>
                <a:spcPct val="110000"/>
              </a:lnSpc>
              <a:spcBef>
                <a:spcPct val="0"/>
              </a:spcBef>
              <a:spcAft>
                <a:spcPts val="600"/>
              </a:spcAft>
            </a:pPr>
            <a:endParaRPr lang="en-US" sz="38400" b="1" dirty="0">
              <a:solidFill>
                <a:srgbClr val="ECE7E4"/>
              </a:solidFill>
              <a:latin typeface="+mj-lt"/>
              <a:ea typeface="+mj-ea"/>
              <a:cs typeface="+mj-cs"/>
            </a:endParaRPr>
          </a:p>
          <a:p>
            <a:pPr algn="ctr" defTabSz="914400">
              <a:lnSpc>
                <a:spcPct val="110000"/>
              </a:lnSpc>
              <a:spcBef>
                <a:spcPct val="0"/>
              </a:spcBef>
              <a:spcAft>
                <a:spcPts val="600"/>
              </a:spcAft>
            </a:pPr>
            <a:endParaRPr lang="en-US" sz="38400" b="1" dirty="0">
              <a:solidFill>
                <a:srgbClr val="ECE7E4"/>
              </a:solidFill>
              <a:latin typeface="+mj-lt"/>
              <a:ea typeface="+mj-ea"/>
              <a:cs typeface="+mj-cs"/>
            </a:endParaRPr>
          </a:p>
          <a:p>
            <a:pPr algn="ctr" defTabSz="914400">
              <a:lnSpc>
                <a:spcPct val="110000"/>
              </a:lnSpc>
              <a:spcBef>
                <a:spcPct val="0"/>
              </a:spcBef>
              <a:spcAft>
                <a:spcPts val="600"/>
              </a:spcAft>
            </a:pPr>
            <a:r>
              <a:rPr lang="en-US" sz="38400" b="1" dirty="0">
                <a:solidFill>
                  <a:srgbClr val="ECE7E4"/>
                </a:solidFill>
                <a:latin typeface="+mj-lt"/>
                <a:ea typeface="+mj-ea"/>
                <a:cs typeface="+mj-cs"/>
              </a:rPr>
              <a:t>MAIN IDEA:</a:t>
            </a:r>
            <a:endParaRPr lang="en-US" sz="21600" b="1" i="1" dirty="0">
              <a:solidFill>
                <a:srgbClr val="ECE7E4"/>
              </a:solidFill>
              <a:latin typeface="+mj-lt"/>
              <a:ea typeface="+mj-ea"/>
              <a:cs typeface="+mj-cs"/>
            </a:endParaRPr>
          </a:p>
          <a:p>
            <a:pPr algn="ctr" defTabSz="914400">
              <a:lnSpc>
                <a:spcPct val="110000"/>
              </a:lnSpc>
              <a:spcBef>
                <a:spcPct val="0"/>
              </a:spcBef>
              <a:spcAft>
                <a:spcPts val="600"/>
              </a:spcAft>
            </a:pPr>
            <a:r>
              <a:rPr lang="en-US" sz="14400" b="1" i="1" dirty="0"/>
              <a:t>God’s plan for redemption includes all people.</a:t>
            </a:r>
            <a:endParaRPr lang="en-US" sz="13500" b="1" dirty="0">
              <a:solidFill>
                <a:srgbClr val="ECE7E4"/>
              </a:solidFill>
              <a:latin typeface="+mj-lt"/>
              <a:ea typeface="+mj-ea"/>
              <a:cs typeface="+mj-cs"/>
            </a:endParaRPr>
          </a:p>
        </p:txBody>
      </p:sp>
    </p:spTree>
    <p:extLst>
      <p:ext uri="{BB962C8B-B14F-4D97-AF65-F5344CB8AC3E}">
        <p14:creationId xmlns:p14="http://schemas.microsoft.com/office/powerpoint/2010/main" val="3362112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049BA359-5A4E-9693-169C-854609D5546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9A69AB-1406-D851-C588-6B97D8B7F2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106CEB25-A833-2389-E654-67459A8E6AE4}"/>
              </a:ext>
            </a:extLst>
          </p:cNvPr>
          <p:cNvPicPr>
            <a:picLocks noGrp="1" noChangeAspect="1"/>
          </p:cNvPicPr>
          <p:nvPr>
            <p:ph sz="half" idx="1"/>
          </p:nvPr>
        </p:nvPicPr>
        <p:blipFill>
          <a:blip r:embed="rId4"/>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D4B066E5-20CC-87F7-20EA-E870A98C5C7C}"/>
              </a:ext>
            </a:extLst>
          </p:cNvPr>
          <p:cNvPicPr>
            <a:picLocks noChangeAspect="1"/>
          </p:cNvPicPr>
          <p:nvPr/>
        </p:nvPicPr>
        <p:blipFill>
          <a:blip r:embed="rId5"/>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962B35A-9982-5708-2DF1-68E980543EBF}"/>
              </a:ext>
            </a:extLst>
          </p:cNvPr>
          <p:cNvSpPr txBox="1"/>
          <p:nvPr/>
        </p:nvSpPr>
        <p:spPr>
          <a:xfrm>
            <a:off x="356617" y="356616"/>
            <a:ext cx="9275755" cy="3970318"/>
          </a:xfrm>
          <a:prstGeom prst="rect">
            <a:avLst/>
          </a:prstGeom>
          <a:noFill/>
        </p:spPr>
        <p:txBody>
          <a:bodyPr wrap="square">
            <a:spAutoFit/>
          </a:bodyPr>
          <a:lstStyle/>
          <a:p>
            <a:pPr marL="0" marR="0">
              <a:spcBef>
                <a:spcPts val="0"/>
              </a:spcBef>
              <a:spcAft>
                <a:spcPts val="0"/>
              </a:spcAft>
            </a:pPr>
            <a:r>
              <a:rPr lang="en-US" sz="2800" b="1" i="1" dirty="0">
                <a:solidFill>
                  <a:schemeClr val="bg1"/>
                </a:solidFill>
                <a:effectLst/>
                <a:latin typeface="Gotham" panose="02000604040000020004" pitchFamily="2" charset="0"/>
                <a:ea typeface="Calibri" panose="020F0502020204030204" pitchFamily="34" charset="0"/>
                <a:cs typeface="Times New Roman" panose="02020603050405020304" pitchFamily="18" charset="0"/>
              </a:rPr>
              <a:t>Introduction</a:t>
            </a:r>
            <a:endParaRPr lang="en-US" sz="2800" b="1" i="1" dirty="0">
              <a:solidFill>
                <a:schemeClr val="bg1"/>
              </a:solidFill>
              <a:effectLst/>
              <a:latin typeface="Gotham Light" pitchFamily="50" charset="0"/>
              <a:ea typeface="Calibri" panose="020F0502020204030204" pitchFamily="34" charset="0"/>
              <a:cs typeface="Times New Roman" panose="02020603050405020304" pitchFamily="18" charset="0"/>
            </a:endParaRPr>
          </a:p>
          <a:p>
            <a:pPr algn="l"/>
            <a:endParaRPr lang="en-US" sz="2800" b="1" i="1" dirty="0">
              <a:solidFill>
                <a:schemeClr val="bg1"/>
              </a:solidFill>
              <a:latin typeface="DIN-Bold"/>
            </a:endParaRPr>
          </a:p>
          <a:p>
            <a:pPr algn="l"/>
            <a:endParaRPr lang="en-US" sz="2800" b="1"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rPr>
              <a:t>When was the last time you received an unexpected invitation to something?</a:t>
            </a:r>
          </a:p>
          <a:p>
            <a:pPr marL="914400" lvl="1" indent="-457200">
              <a:buFont typeface="Arial" panose="020B0604020202020204" pitchFamily="34" charset="0"/>
              <a:buChar char="•"/>
            </a:pPr>
            <a:endParaRPr lang="en-US" sz="2800" i="1" dirty="0">
              <a:solidFill>
                <a:schemeClr val="bg1"/>
              </a:solidFill>
            </a:endParaRPr>
          </a:p>
          <a:p>
            <a:pPr marL="914400" lvl="1" indent="-457200">
              <a:buFont typeface="Arial" panose="020B0604020202020204" pitchFamily="34" charset="0"/>
              <a:buChar char="•"/>
            </a:pPr>
            <a:r>
              <a:rPr lang="en-US" sz="2800" i="1" dirty="0">
                <a:solidFill>
                  <a:schemeClr val="bg1"/>
                </a:solidFill>
              </a:rPr>
              <a:t>What has God shown you about His open invitation to everyone? </a:t>
            </a:r>
          </a:p>
          <a:p>
            <a:pPr lvl="1"/>
            <a:endParaRPr lang="en-US" sz="2800" i="1" dirty="0">
              <a:solidFill>
                <a:schemeClr val="bg1"/>
              </a:solidFill>
              <a:latin typeface="DIN-Bold"/>
            </a:endParaRPr>
          </a:p>
        </p:txBody>
      </p:sp>
    </p:spTree>
    <p:extLst>
      <p:ext uri="{BB962C8B-B14F-4D97-AF65-F5344CB8AC3E}">
        <p14:creationId xmlns:p14="http://schemas.microsoft.com/office/powerpoint/2010/main" val="1690716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DE37400C-D309-AAF4-31B8-2FDCD45D8D2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FEF3BE6-BB25-4A89-8BFC-6A2EFF454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Content Placeholder 10">
            <a:extLst>
              <a:ext uri="{FF2B5EF4-FFF2-40B4-BE49-F238E27FC236}">
                <a16:creationId xmlns:a16="http://schemas.microsoft.com/office/drawing/2014/main" id="{83E0F8DA-321A-C223-200A-49934D0F790B}"/>
              </a:ext>
            </a:extLst>
          </p:cNvPr>
          <p:cNvPicPr>
            <a:picLocks noGrp="1" noChangeAspect="1"/>
          </p:cNvPicPr>
          <p:nvPr>
            <p:ph sz="half" idx="1"/>
          </p:nvPr>
        </p:nvPicPr>
        <p:blipFill>
          <a:blip r:embed="rId4"/>
          <a:stretch>
            <a:fillRect/>
          </a:stretch>
        </p:blipFill>
        <p:spPr>
          <a:xfrm>
            <a:off x="1" y="0"/>
            <a:ext cx="12191999" cy="6858000"/>
          </a:xfrm>
          <a:prstGeom prst="rect">
            <a:avLst/>
          </a:prstGeom>
        </p:spPr>
      </p:pic>
      <p:sp>
        <p:nvSpPr>
          <p:cNvPr id="2" name="TextBox 1">
            <a:extLst>
              <a:ext uri="{FF2B5EF4-FFF2-40B4-BE49-F238E27FC236}">
                <a16:creationId xmlns:a16="http://schemas.microsoft.com/office/drawing/2014/main" id="{1D5D28D4-93F7-2057-BD12-CC639A5DA50C}"/>
              </a:ext>
            </a:extLst>
          </p:cNvPr>
          <p:cNvSpPr txBox="1"/>
          <p:nvPr/>
        </p:nvSpPr>
        <p:spPr>
          <a:xfrm>
            <a:off x="1386119" y="446935"/>
            <a:ext cx="9419761" cy="646331"/>
          </a:xfrm>
          <a:prstGeom prst="rect">
            <a:avLst/>
          </a:prstGeom>
          <a:noFill/>
        </p:spPr>
        <p:txBody>
          <a:bodyPr wrap="square">
            <a:spAutoFit/>
          </a:bodyPr>
          <a:lstStyle/>
          <a:p>
            <a:pPr algn="ctr"/>
            <a:r>
              <a:rPr lang="en-US" sz="3600" b="1" dirty="0">
                <a:solidFill>
                  <a:schemeClr val="bg1"/>
                </a:solidFill>
                <a:latin typeface="Gotham" panose="02000604040000020004" pitchFamily="2" charset="0"/>
              </a:rPr>
              <a:t>Called</a:t>
            </a:r>
          </a:p>
        </p:txBody>
      </p:sp>
      <p:sp>
        <p:nvSpPr>
          <p:cNvPr id="3" name="TextBox 2">
            <a:extLst>
              <a:ext uri="{FF2B5EF4-FFF2-40B4-BE49-F238E27FC236}">
                <a16:creationId xmlns:a16="http://schemas.microsoft.com/office/drawing/2014/main" id="{50CF3E2E-13CF-9FEE-DF54-E6D5371E0C0C}"/>
              </a:ext>
            </a:extLst>
          </p:cNvPr>
          <p:cNvSpPr txBox="1"/>
          <p:nvPr/>
        </p:nvSpPr>
        <p:spPr>
          <a:xfrm>
            <a:off x="1695635" y="2057400"/>
            <a:ext cx="9419761" cy="1384995"/>
          </a:xfrm>
          <a:prstGeom prst="rect">
            <a:avLst/>
          </a:prstGeom>
          <a:noFill/>
        </p:spPr>
        <p:txBody>
          <a:bodyPr wrap="square">
            <a:spAutoFit/>
          </a:bodyPr>
          <a:lstStyle/>
          <a:p>
            <a:pPr marL="571500" indent="-571500">
              <a:buFont typeface="+mj-lt"/>
              <a:buAutoNum type="romanUcPeriod"/>
            </a:pPr>
            <a:r>
              <a:rPr lang="en-US" sz="2800" b="1" dirty="0">
                <a:solidFill>
                  <a:schemeClr val="bg1"/>
                </a:solidFill>
                <a:latin typeface="Gotham" panose="02000604040000020004" pitchFamily="2" charset="0"/>
                <a:ea typeface="MS Mincho" panose="02020609040205080304" pitchFamily="49" charset="-128"/>
                <a:cs typeface="Arial" panose="020B0604020202020204" pitchFamily="34" charset="0"/>
              </a:rPr>
              <a:t>Rejection (Romans 11:11-16)</a:t>
            </a:r>
          </a:p>
          <a:p>
            <a:pPr marL="571500" indent="-571500">
              <a:buFont typeface="+mj-lt"/>
              <a:buAutoNum type="romanUcPeriod"/>
            </a:pPr>
            <a:r>
              <a:rPr lang="en-US" sz="2800" b="1" dirty="0">
                <a:solidFill>
                  <a:schemeClr val="bg1"/>
                </a:solidFill>
                <a:latin typeface="Gotham" panose="02000604040000020004" pitchFamily="2" charset="0"/>
                <a:ea typeface="MS Mincho" panose="02020609040205080304" pitchFamily="49" charset="-128"/>
                <a:cs typeface="Arial" panose="020B0604020202020204" pitchFamily="34" charset="0"/>
              </a:rPr>
              <a:t>Grafted (Romans 11:17-22)</a:t>
            </a:r>
          </a:p>
          <a:p>
            <a:pPr marL="571500" indent="-571500">
              <a:buFont typeface="+mj-lt"/>
              <a:buAutoNum type="romanUcPeriod"/>
            </a:pPr>
            <a:r>
              <a:rPr lang="en-US" sz="2800" b="1" dirty="0">
                <a:solidFill>
                  <a:schemeClr val="bg1"/>
                </a:solidFill>
                <a:latin typeface="Gotham" panose="02000604040000020004" pitchFamily="2" charset="0"/>
                <a:ea typeface="MS Mincho" panose="02020609040205080304" pitchFamily="49" charset="-128"/>
                <a:cs typeface="Arial" panose="020B0604020202020204" pitchFamily="34" charset="0"/>
              </a:rPr>
              <a:t>Restoration (Romans 11:23-24)</a:t>
            </a:r>
          </a:p>
        </p:txBody>
      </p:sp>
    </p:spTree>
    <p:extLst>
      <p:ext uri="{BB962C8B-B14F-4D97-AF65-F5344CB8AC3E}">
        <p14:creationId xmlns:p14="http://schemas.microsoft.com/office/powerpoint/2010/main" val="1645723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45403-0500-214C-8ACE-3DCA1CAF551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A76AB46-FB42-B795-6F55-1E275CFF74EE}"/>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F0B5CAD-68B3-91A5-72B8-F08F752F6025}"/>
              </a:ext>
            </a:extLst>
          </p:cNvPr>
          <p:cNvSpPr txBox="1"/>
          <p:nvPr/>
        </p:nvSpPr>
        <p:spPr>
          <a:xfrm>
            <a:off x="664024" y="366623"/>
            <a:ext cx="10849952" cy="6165790"/>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Rejection (Romans 11:11-16)</a:t>
            </a:r>
          </a:p>
          <a:p>
            <a:endParaRPr lang="en-US" b="1" i="0" baseline="30000" dirty="0">
              <a:solidFill>
                <a:srgbClr val="000000"/>
              </a:solidFill>
              <a:effectLst/>
              <a:latin typeface="system-ui"/>
            </a:endParaRPr>
          </a:p>
          <a:p>
            <a:r>
              <a:rPr lang="en-US" sz="2800" b="1" baseline="30000" dirty="0">
                <a:solidFill>
                  <a:schemeClr val="bg1"/>
                </a:solidFill>
              </a:rPr>
              <a:t>11 </a:t>
            </a:r>
            <a:r>
              <a:rPr lang="en-US" sz="2800" dirty="0">
                <a:solidFill>
                  <a:schemeClr val="bg1"/>
                </a:solidFill>
              </a:rPr>
              <a:t>I ask, then, have they stumbled so as to fall? Absolutely not! On the contrary, by their transgression, salvation has come to the Gentiles to make Israel jealous. </a:t>
            </a:r>
          </a:p>
          <a:p>
            <a:endParaRPr lang="en-US" sz="2800" b="1" baseline="30000" dirty="0">
              <a:solidFill>
                <a:schemeClr val="bg1"/>
              </a:solidFill>
            </a:endParaRPr>
          </a:p>
          <a:p>
            <a:r>
              <a:rPr lang="en-US" sz="2800" b="1" baseline="30000" dirty="0">
                <a:solidFill>
                  <a:schemeClr val="bg1"/>
                </a:solidFill>
              </a:rPr>
              <a:t>12 </a:t>
            </a:r>
            <a:r>
              <a:rPr lang="en-US" sz="2800" dirty="0">
                <a:solidFill>
                  <a:schemeClr val="bg1"/>
                </a:solidFill>
              </a:rPr>
              <a:t>Now if their transgression brings riches for the world, and their failure riches for the Gentiles, how much more will their fullness bring!</a:t>
            </a:r>
          </a:p>
          <a:p>
            <a:endParaRPr lang="en-US" sz="2800" b="1" baseline="30000" dirty="0">
              <a:solidFill>
                <a:schemeClr val="bg1"/>
              </a:solidFill>
            </a:endParaRPr>
          </a:p>
          <a:p>
            <a:endParaRPr lang="en-US" sz="2800" b="1" baseline="30000" dirty="0">
              <a:solidFill>
                <a:schemeClr val="bg1"/>
              </a:solidFill>
            </a:endParaRPr>
          </a:p>
          <a:p>
            <a:r>
              <a:rPr lang="en-US" sz="2800" b="1" baseline="30000" dirty="0">
                <a:solidFill>
                  <a:schemeClr val="bg1"/>
                </a:solidFill>
              </a:rPr>
              <a:t>13 </a:t>
            </a:r>
            <a:r>
              <a:rPr lang="en-US" sz="2800" dirty="0">
                <a:solidFill>
                  <a:schemeClr val="bg1"/>
                </a:solidFill>
              </a:rPr>
              <a:t>Now I am speaking to you Gentiles. Insofar as I am an apostle to the Gentiles, I magnify my ministry, </a:t>
            </a:r>
            <a:r>
              <a:rPr lang="en-US" sz="2800" b="1" baseline="30000" dirty="0">
                <a:solidFill>
                  <a:schemeClr val="bg1"/>
                </a:solidFill>
              </a:rPr>
              <a:t>14 </a:t>
            </a:r>
            <a:r>
              <a:rPr lang="en-US" sz="2800" dirty="0">
                <a:solidFill>
                  <a:schemeClr val="bg1"/>
                </a:solidFill>
              </a:rPr>
              <a:t>if I might somehow make my own people jealous and save some of them.</a:t>
            </a:r>
          </a:p>
          <a:p>
            <a:endParaRPr lang="en-US" sz="2800" b="1" baseline="30000" dirty="0">
              <a:solidFill>
                <a:schemeClr val="bg1"/>
              </a:solidFill>
            </a:endParaRPr>
          </a:p>
          <a:p>
            <a:r>
              <a:rPr lang="en-US" sz="2800" b="1" baseline="30000" dirty="0">
                <a:solidFill>
                  <a:schemeClr val="bg1"/>
                </a:solidFill>
              </a:rPr>
              <a:t>15 </a:t>
            </a:r>
            <a:r>
              <a:rPr lang="en-US" sz="2800" dirty="0">
                <a:solidFill>
                  <a:schemeClr val="bg1"/>
                </a:solidFill>
              </a:rPr>
              <a:t>For if their rejection brings reconciliation to the world, what will their acceptance mean but life from the dead? </a:t>
            </a:r>
          </a:p>
        </p:txBody>
      </p:sp>
    </p:spTree>
    <p:extLst>
      <p:ext uri="{BB962C8B-B14F-4D97-AF65-F5344CB8AC3E}">
        <p14:creationId xmlns:p14="http://schemas.microsoft.com/office/powerpoint/2010/main" val="2702948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8B1DD-E4D9-312E-5C3B-5E67EB58CF4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15F893F-9975-086C-AFCF-CCBB5F0863C0}"/>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E9AD9F06-6C36-4A5B-8964-D8ED4CE12A75}"/>
              </a:ext>
            </a:extLst>
          </p:cNvPr>
          <p:cNvSpPr txBox="1"/>
          <p:nvPr/>
        </p:nvSpPr>
        <p:spPr>
          <a:xfrm>
            <a:off x="664024" y="366623"/>
            <a:ext cx="10849952" cy="1569660"/>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Rejection (Romans 11:11-16)</a:t>
            </a:r>
          </a:p>
          <a:p>
            <a:endParaRPr lang="en-US" b="1" i="0" baseline="30000" dirty="0">
              <a:solidFill>
                <a:srgbClr val="000000"/>
              </a:solidFill>
              <a:effectLst/>
              <a:latin typeface="system-ui"/>
            </a:endParaRPr>
          </a:p>
          <a:p>
            <a:r>
              <a:rPr lang="en-US" sz="2800" b="1" baseline="30000" dirty="0">
                <a:solidFill>
                  <a:schemeClr val="bg1"/>
                </a:solidFill>
              </a:rPr>
              <a:t>16 </a:t>
            </a:r>
            <a:r>
              <a:rPr lang="en-US" sz="2800" dirty="0">
                <a:solidFill>
                  <a:schemeClr val="bg1"/>
                </a:solidFill>
              </a:rPr>
              <a:t>Now if the </a:t>
            </a:r>
            <a:r>
              <a:rPr lang="en-US" sz="2800" dirty="0" err="1">
                <a:solidFill>
                  <a:schemeClr val="bg1"/>
                </a:solidFill>
              </a:rPr>
              <a:t>firstfruits</a:t>
            </a:r>
            <a:r>
              <a:rPr lang="en-US" sz="2800" dirty="0">
                <a:solidFill>
                  <a:schemeClr val="bg1"/>
                </a:solidFill>
              </a:rPr>
              <a:t> are holy, so is the whole batch. And if the root is holy, so are the branches.</a:t>
            </a:r>
          </a:p>
        </p:txBody>
      </p:sp>
    </p:spTree>
    <p:extLst>
      <p:ext uri="{BB962C8B-B14F-4D97-AF65-F5344CB8AC3E}">
        <p14:creationId xmlns:p14="http://schemas.microsoft.com/office/powerpoint/2010/main" val="4019563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9576CD1E-6625-2B39-18EE-DCE81A1A2E0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9557E31-EAED-D220-0112-37FEE32CFE5B}"/>
              </a:ext>
            </a:extLst>
          </p:cNvPr>
          <p:cNvPicPr>
            <a:picLocks noChangeAspect="1"/>
          </p:cNvPicPr>
          <p:nvPr/>
        </p:nvPicPr>
        <p:blipFill>
          <a:blip r:embed="rId4"/>
          <a:stretch>
            <a:fillRect/>
          </a:stretch>
        </p:blipFill>
        <p:spPr>
          <a:xfrm>
            <a:off x="-1" y="0"/>
            <a:ext cx="12192000" cy="6858000"/>
          </a:xfrm>
          <a:prstGeom prst="rect">
            <a:avLst/>
          </a:prstGeom>
        </p:spPr>
      </p:pic>
      <p:sp>
        <p:nvSpPr>
          <p:cNvPr id="2" name="TextBox 1">
            <a:extLst>
              <a:ext uri="{FF2B5EF4-FFF2-40B4-BE49-F238E27FC236}">
                <a16:creationId xmlns:a16="http://schemas.microsoft.com/office/drawing/2014/main" id="{9CC543D5-9791-3A20-5497-55988A0C3DEF}"/>
              </a:ext>
            </a:extLst>
          </p:cNvPr>
          <p:cNvSpPr txBox="1"/>
          <p:nvPr/>
        </p:nvSpPr>
        <p:spPr>
          <a:xfrm>
            <a:off x="664022" y="360673"/>
            <a:ext cx="8542323" cy="3395801"/>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Rejection (Romans 11:11-16)</a:t>
            </a:r>
          </a:p>
          <a:p>
            <a:pPr algn="l">
              <a:buNone/>
            </a:pPr>
            <a:endParaRPr lang="en-US" sz="2800" b="1" i="0" baseline="30000" dirty="0">
              <a:solidFill>
                <a:srgbClr val="000000"/>
              </a:solidFill>
              <a:effectLst/>
              <a:latin typeface="system-ui"/>
            </a:endParaRPr>
          </a:p>
          <a:p>
            <a:r>
              <a:rPr lang="en-US" sz="2800" b="1" i="1" dirty="0">
                <a:solidFill>
                  <a:schemeClr val="bg1"/>
                </a:solidFill>
                <a:latin typeface="DIN-Bold"/>
              </a:rPr>
              <a:t>We can be assured that the gospel is for all people.</a:t>
            </a:r>
            <a:endParaRPr lang="en-US" sz="2800" i="1" dirty="0">
              <a:solidFill>
                <a:schemeClr val="bg1"/>
              </a:solidFill>
              <a:latin typeface="DIN-Bold"/>
            </a:endParaRP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When can rejection be a good thing?</a:t>
            </a: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What may cause someone to reject the gospel?</a:t>
            </a:r>
          </a:p>
          <a:p>
            <a:pPr lvl="1"/>
            <a:endParaRPr lang="en-US" sz="2800" i="1" dirty="0">
              <a:solidFill>
                <a:schemeClr val="bg1"/>
              </a:solidFill>
              <a:latin typeface="DIN-Bold"/>
            </a:endParaRPr>
          </a:p>
        </p:txBody>
      </p:sp>
    </p:spTree>
    <p:extLst>
      <p:ext uri="{BB962C8B-B14F-4D97-AF65-F5344CB8AC3E}">
        <p14:creationId xmlns:p14="http://schemas.microsoft.com/office/powerpoint/2010/main" val="479040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D2821-9CCF-BE6A-41C0-836955CA78C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D556ADB-8AD6-DCED-41E7-9E7F72D68A7D}"/>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28AFBF28-75FF-5266-7DC1-83AA678D993A}"/>
              </a:ext>
            </a:extLst>
          </p:cNvPr>
          <p:cNvSpPr txBox="1"/>
          <p:nvPr/>
        </p:nvSpPr>
        <p:spPr>
          <a:xfrm>
            <a:off x="664024" y="366623"/>
            <a:ext cx="9238512" cy="6124754"/>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Grafted (Romans 11:17-22)</a:t>
            </a:r>
          </a:p>
          <a:p>
            <a:endParaRPr lang="en-US" sz="2800" b="1" baseline="30000" dirty="0">
              <a:solidFill>
                <a:schemeClr val="bg1"/>
              </a:solidFill>
            </a:endParaRPr>
          </a:p>
          <a:p>
            <a:r>
              <a:rPr lang="en-US" sz="2800" b="1" baseline="30000" dirty="0">
                <a:solidFill>
                  <a:schemeClr val="bg1"/>
                </a:solidFill>
              </a:rPr>
              <a:t>17 </a:t>
            </a:r>
            <a:r>
              <a:rPr lang="en-US" sz="2800" dirty="0">
                <a:solidFill>
                  <a:schemeClr val="bg1"/>
                </a:solidFill>
              </a:rPr>
              <a:t>Now if some of the branches were broken off, and you, though a wild olive branch, were grafted in among them and have come to share in the rich root of the cultivated olive tree, </a:t>
            </a:r>
          </a:p>
          <a:p>
            <a:endParaRPr lang="en-US" sz="2800" b="1" baseline="30000" dirty="0">
              <a:solidFill>
                <a:schemeClr val="bg1"/>
              </a:solidFill>
            </a:endParaRPr>
          </a:p>
          <a:p>
            <a:r>
              <a:rPr lang="en-US" sz="2800" b="1" baseline="30000" dirty="0">
                <a:solidFill>
                  <a:schemeClr val="bg1"/>
                </a:solidFill>
              </a:rPr>
              <a:t>18 </a:t>
            </a:r>
            <a:r>
              <a:rPr lang="en-US" sz="2800" dirty="0">
                <a:solidFill>
                  <a:schemeClr val="bg1"/>
                </a:solidFill>
              </a:rPr>
              <a:t>do not boast that you are better than those branches. But if you do boast—you do not sustain the root, but the root sustains you.</a:t>
            </a:r>
          </a:p>
          <a:p>
            <a:endParaRPr lang="en-US" sz="2800" b="1" baseline="30000" dirty="0">
              <a:solidFill>
                <a:schemeClr val="bg1"/>
              </a:solidFill>
            </a:endParaRPr>
          </a:p>
          <a:p>
            <a:r>
              <a:rPr lang="en-US" sz="2800" b="1" baseline="30000" dirty="0">
                <a:solidFill>
                  <a:schemeClr val="bg1"/>
                </a:solidFill>
              </a:rPr>
              <a:t>19 </a:t>
            </a:r>
            <a:r>
              <a:rPr lang="en-US" sz="2800" dirty="0">
                <a:solidFill>
                  <a:schemeClr val="bg1"/>
                </a:solidFill>
              </a:rPr>
              <a:t>Then you will say, “Branches were broken off so that I might be grafted in.” </a:t>
            </a:r>
          </a:p>
          <a:p>
            <a:r>
              <a:rPr lang="en-US" sz="2800" b="1" baseline="30000" dirty="0">
                <a:solidFill>
                  <a:schemeClr val="bg1"/>
                </a:solidFill>
              </a:rPr>
              <a:t>20 </a:t>
            </a:r>
            <a:r>
              <a:rPr lang="en-US" sz="2800" dirty="0">
                <a:solidFill>
                  <a:schemeClr val="bg1"/>
                </a:solidFill>
              </a:rPr>
              <a:t>True enough; they were broken off because of unbelief, but you stand by faith. Do not be arrogant, but beware, </a:t>
            </a:r>
            <a:endParaRPr lang="en-US" sz="2800" b="1" baseline="30000" dirty="0">
              <a:solidFill>
                <a:schemeClr val="bg1"/>
              </a:solidFill>
            </a:endParaRPr>
          </a:p>
        </p:txBody>
      </p:sp>
    </p:spTree>
    <p:extLst>
      <p:ext uri="{BB962C8B-B14F-4D97-AF65-F5344CB8AC3E}">
        <p14:creationId xmlns:p14="http://schemas.microsoft.com/office/powerpoint/2010/main" val="1762068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0BCDE-224E-043B-695D-DA7FD3D8A5D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3E329ED-7CD3-9DDE-A486-A5382F3CA656}"/>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EB0E6BB8-520E-A1F3-A473-DF79FE3DBA41}"/>
              </a:ext>
            </a:extLst>
          </p:cNvPr>
          <p:cNvSpPr txBox="1"/>
          <p:nvPr/>
        </p:nvSpPr>
        <p:spPr>
          <a:xfrm>
            <a:off x="664024" y="366623"/>
            <a:ext cx="9238512" cy="3683060"/>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Grafted (Romans 11:17-22)</a:t>
            </a:r>
          </a:p>
          <a:p>
            <a:endParaRPr lang="en-US" sz="2800" b="1" baseline="30000" dirty="0">
              <a:solidFill>
                <a:schemeClr val="bg1"/>
              </a:solidFill>
            </a:endParaRPr>
          </a:p>
          <a:p>
            <a:r>
              <a:rPr lang="en-US" sz="2800" b="1" baseline="30000" dirty="0">
                <a:solidFill>
                  <a:schemeClr val="bg1"/>
                </a:solidFill>
              </a:rPr>
              <a:t>21 </a:t>
            </a:r>
            <a:r>
              <a:rPr lang="en-US" sz="2800" dirty="0">
                <a:solidFill>
                  <a:schemeClr val="bg1"/>
                </a:solidFill>
              </a:rPr>
              <a:t>because if God did not spare the natural branches, he will not spare you either. </a:t>
            </a:r>
          </a:p>
          <a:p>
            <a:endParaRPr lang="en-US" sz="2800" b="1" baseline="30000" dirty="0">
              <a:solidFill>
                <a:schemeClr val="bg1"/>
              </a:solidFill>
            </a:endParaRPr>
          </a:p>
          <a:p>
            <a:r>
              <a:rPr lang="en-US" sz="2800" b="1" baseline="30000" dirty="0">
                <a:solidFill>
                  <a:schemeClr val="bg1"/>
                </a:solidFill>
              </a:rPr>
              <a:t>22 </a:t>
            </a:r>
            <a:r>
              <a:rPr lang="en-US" sz="2800" dirty="0">
                <a:solidFill>
                  <a:schemeClr val="bg1"/>
                </a:solidFill>
              </a:rPr>
              <a:t>Therefore, consider God’s kindness and severity: severity toward those who have fallen but God’s kindness toward you—if you remain in his kindness. Otherwise you too will be cut off.</a:t>
            </a:r>
            <a:endParaRPr lang="en-US" sz="2800" b="1" baseline="30000" dirty="0">
              <a:solidFill>
                <a:schemeClr val="bg1"/>
              </a:solidFill>
            </a:endParaRPr>
          </a:p>
        </p:txBody>
      </p:sp>
    </p:spTree>
    <p:extLst>
      <p:ext uri="{BB962C8B-B14F-4D97-AF65-F5344CB8AC3E}">
        <p14:creationId xmlns:p14="http://schemas.microsoft.com/office/powerpoint/2010/main" val="1102037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CBFF8-8BF1-540E-55B5-F0C03254B89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28E1F1C-F4CC-C552-D04A-FC474060C8A3}"/>
              </a:ext>
            </a:extLst>
          </p:cNvPr>
          <p:cNvPicPr>
            <a:picLocks noChangeAspect="1"/>
          </p:cNvPicPr>
          <p:nvPr/>
        </p:nvPicPr>
        <p:blipFill>
          <a:blip r:embed="rId3"/>
          <a:stretch>
            <a:fillRect/>
          </a:stretch>
        </p:blipFill>
        <p:spPr>
          <a:xfrm>
            <a:off x="-1" y="0"/>
            <a:ext cx="12192000" cy="6858000"/>
          </a:xfrm>
          <a:prstGeom prst="rect">
            <a:avLst/>
          </a:prstGeom>
        </p:spPr>
      </p:pic>
      <p:sp>
        <p:nvSpPr>
          <p:cNvPr id="2" name="TextBox 1">
            <a:extLst>
              <a:ext uri="{FF2B5EF4-FFF2-40B4-BE49-F238E27FC236}">
                <a16:creationId xmlns:a16="http://schemas.microsoft.com/office/drawing/2014/main" id="{09A49A8F-3BE2-4B84-456C-7DDF540CD52B}"/>
              </a:ext>
            </a:extLst>
          </p:cNvPr>
          <p:cNvSpPr txBox="1"/>
          <p:nvPr/>
        </p:nvSpPr>
        <p:spPr>
          <a:xfrm>
            <a:off x="664022" y="360673"/>
            <a:ext cx="8542323" cy="5119350"/>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Grafted (Romans 11:17-22)</a:t>
            </a:r>
          </a:p>
          <a:p>
            <a:endParaRPr lang="en-US" sz="2800" b="1" i="0" baseline="30000" dirty="0">
              <a:solidFill>
                <a:srgbClr val="000000"/>
              </a:solidFill>
              <a:effectLst/>
              <a:latin typeface="system-ui"/>
            </a:endParaRPr>
          </a:p>
          <a:p>
            <a:r>
              <a:rPr lang="en-US" sz="2800" b="1" i="1" dirty="0">
                <a:solidFill>
                  <a:schemeClr val="bg1"/>
                </a:solidFill>
                <a:latin typeface="DIN-Bold"/>
              </a:rPr>
              <a:t>As members of God’s family, believers should embrace humility and resist spiritual pridefulness.</a:t>
            </a:r>
            <a:endParaRPr lang="en-US" sz="2800" i="1" dirty="0">
              <a:solidFill>
                <a:schemeClr val="bg1"/>
              </a:solidFill>
              <a:latin typeface="DIN-Bold"/>
            </a:endParaRP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How hard is it to fit in when you’re the “new kid”? What makes the transition easier?</a:t>
            </a: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When might we feel boastful of our spiritual blessings? How can we turn from spiritual pride to genuine care?</a:t>
            </a:r>
          </a:p>
          <a:p>
            <a:pPr lvl="1"/>
            <a:endParaRPr lang="en-US" sz="2800" i="1" dirty="0">
              <a:solidFill>
                <a:schemeClr val="bg1"/>
              </a:solidFill>
              <a:latin typeface="DIN-Bold"/>
            </a:endParaRPr>
          </a:p>
        </p:txBody>
      </p:sp>
    </p:spTree>
    <p:extLst>
      <p:ext uri="{BB962C8B-B14F-4D97-AF65-F5344CB8AC3E}">
        <p14:creationId xmlns:p14="http://schemas.microsoft.com/office/powerpoint/2010/main" val="772520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E1376-3353-4769-E8DF-064F934EF97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B466314-463A-5468-9BA4-D40C48877434}"/>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08DC8016-40DD-C7DE-2E21-9E66BBB43D01}"/>
              </a:ext>
            </a:extLst>
          </p:cNvPr>
          <p:cNvSpPr txBox="1"/>
          <p:nvPr/>
        </p:nvSpPr>
        <p:spPr>
          <a:xfrm>
            <a:off x="664024" y="366623"/>
            <a:ext cx="9767600" cy="3683060"/>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Restoration (Romans 11:23-24)</a:t>
            </a:r>
          </a:p>
          <a:p>
            <a:endParaRPr lang="en-US" sz="2800" b="1" i="0" baseline="30000" dirty="0">
              <a:solidFill>
                <a:schemeClr val="bg1"/>
              </a:solidFill>
              <a:effectLst/>
              <a:latin typeface="Calibri" panose="020F0502020204030204" pitchFamily="34" charset="0"/>
              <a:cs typeface="Calibri" panose="020F0502020204030204" pitchFamily="34" charset="0"/>
            </a:endParaRPr>
          </a:p>
          <a:p>
            <a:r>
              <a:rPr lang="en-US" sz="2800" b="1" baseline="30000" dirty="0">
                <a:solidFill>
                  <a:schemeClr val="bg1"/>
                </a:solidFill>
              </a:rPr>
              <a:t>23 </a:t>
            </a:r>
            <a:r>
              <a:rPr lang="en-US" sz="2800" dirty="0">
                <a:solidFill>
                  <a:schemeClr val="bg1"/>
                </a:solidFill>
              </a:rPr>
              <a:t>And even they, if they do not remain in unbelief, will be grafted in, because God has the power to graft them in again. </a:t>
            </a:r>
          </a:p>
          <a:p>
            <a:endParaRPr lang="en-US" sz="2800" b="1" baseline="30000" dirty="0">
              <a:solidFill>
                <a:schemeClr val="bg1"/>
              </a:solidFill>
            </a:endParaRPr>
          </a:p>
          <a:p>
            <a:r>
              <a:rPr lang="en-US" sz="2800" b="1" baseline="30000" dirty="0">
                <a:solidFill>
                  <a:schemeClr val="bg1"/>
                </a:solidFill>
              </a:rPr>
              <a:t>24 </a:t>
            </a:r>
            <a:r>
              <a:rPr lang="en-US" sz="2800" dirty="0">
                <a:solidFill>
                  <a:schemeClr val="bg1"/>
                </a:solidFill>
              </a:rPr>
              <a:t>For if you were cut off from your native wild olive tree and against nature were grafted into a cultivated olive tree, how much more will these—the natural branches—be grafted into their own olive tree?</a:t>
            </a:r>
            <a:endParaRPr lang="en-US" sz="28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47020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9DAE6-0994-929E-8B7B-593238B814F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231ABF1-6E04-66E9-931A-021FB6D3C5A4}"/>
              </a:ext>
            </a:extLst>
          </p:cNvPr>
          <p:cNvPicPr>
            <a:picLocks noChangeAspect="1"/>
          </p:cNvPicPr>
          <p:nvPr/>
        </p:nvPicPr>
        <p:blipFill>
          <a:blip r:embed="rId3"/>
          <a:stretch>
            <a:fillRect/>
          </a:stretch>
        </p:blipFill>
        <p:spPr>
          <a:xfrm>
            <a:off x="-1" y="0"/>
            <a:ext cx="12192000" cy="6858000"/>
          </a:xfrm>
          <a:prstGeom prst="rect">
            <a:avLst/>
          </a:prstGeom>
        </p:spPr>
      </p:pic>
      <p:sp>
        <p:nvSpPr>
          <p:cNvPr id="2" name="TextBox 1">
            <a:extLst>
              <a:ext uri="{FF2B5EF4-FFF2-40B4-BE49-F238E27FC236}">
                <a16:creationId xmlns:a16="http://schemas.microsoft.com/office/drawing/2014/main" id="{34AA7109-105B-D0C8-027F-E8CF480CA557}"/>
              </a:ext>
            </a:extLst>
          </p:cNvPr>
          <p:cNvSpPr txBox="1"/>
          <p:nvPr/>
        </p:nvSpPr>
        <p:spPr>
          <a:xfrm>
            <a:off x="664022" y="360673"/>
            <a:ext cx="8542323" cy="5981125"/>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Restoration (Romans 11:23-24)</a:t>
            </a:r>
          </a:p>
          <a:p>
            <a:endParaRPr lang="en-US" sz="2800" b="1" i="0" baseline="30000" dirty="0">
              <a:solidFill>
                <a:srgbClr val="000000"/>
              </a:solidFill>
              <a:effectLst/>
              <a:latin typeface="system-ui"/>
            </a:endParaRPr>
          </a:p>
          <a:p>
            <a:r>
              <a:rPr lang="en-US" sz="2800" b="1" i="1" dirty="0">
                <a:solidFill>
                  <a:schemeClr val="bg1"/>
                </a:solidFill>
                <a:latin typeface="DIN-Bold"/>
              </a:rPr>
              <a:t>Believers can take comfort in knowing that God has the power to save those who repent.</a:t>
            </a:r>
            <a:endParaRPr lang="en-US" sz="2800" i="1" dirty="0">
              <a:solidFill>
                <a:schemeClr val="bg1"/>
              </a:solidFill>
              <a:latin typeface="DIN-Bold"/>
            </a:endParaRP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When have you felt like you crossed a “point of no return” in life? How did it feel to know that second chances are possible?</a:t>
            </a: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What do you learn about God’s heart from His willingness to restore those who previously rejected Him? How might that influence the way you view people who have walked away from faith?</a:t>
            </a:r>
          </a:p>
          <a:p>
            <a:pPr lvl="1"/>
            <a:endParaRPr lang="en-US" sz="2800" i="1" dirty="0">
              <a:solidFill>
                <a:schemeClr val="bg1"/>
              </a:solidFill>
              <a:latin typeface="DIN-Bold"/>
            </a:endParaRPr>
          </a:p>
        </p:txBody>
      </p:sp>
    </p:spTree>
    <p:extLst>
      <p:ext uri="{BB962C8B-B14F-4D97-AF65-F5344CB8AC3E}">
        <p14:creationId xmlns:p14="http://schemas.microsoft.com/office/powerpoint/2010/main" val="1447646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0B9D09AF-BE6A-D25B-9EF4-7A993928FE5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E2DC6FE-F030-5FA2-5FD3-132F6E37E09F}"/>
              </a:ext>
            </a:extLst>
          </p:cNvPr>
          <p:cNvPicPr>
            <a:picLocks noChangeAspect="1"/>
          </p:cNvPicPr>
          <p:nvPr/>
        </p:nvPicPr>
        <p:blipFill>
          <a:blip r:embed="rId4"/>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0308D237-9DBE-7B87-3AE1-7A7C6E81FEBD}"/>
              </a:ext>
            </a:extLst>
          </p:cNvPr>
          <p:cNvSpPr txBox="1"/>
          <p:nvPr/>
        </p:nvSpPr>
        <p:spPr>
          <a:xfrm>
            <a:off x="326574" y="505431"/>
            <a:ext cx="8755081" cy="3970318"/>
          </a:xfrm>
          <a:prstGeom prst="rect">
            <a:avLst/>
          </a:prstGeom>
          <a:noFill/>
        </p:spPr>
        <p:txBody>
          <a:bodyPr wrap="square" lIns="91440" tIns="45720" rIns="91440" bIns="45720" rtlCol="0" anchor="t">
            <a:spAutoFit/>
          </a:bodyPr>
          <a:lstStyle/>
          <a:p>
            <a:pPr marL="0" marR="0">
              <a:spcBef>
                <a:spcPts val="0"/>
              </a:spcBef>
              <a:spcAft>
                <a:spcPts val="0"/>
              </a:spcAft>
            </a:pPr>
            <a:r>
              <a:rPr lang="en-US" sz="2800" b="1" i="1" dirty="0">
                <a:solidFill>
                  <a:schemeClr val="bg1"/>
                </a:solidFill>
                <a:effectLst/>
                <a:latin typeface="Gotham" panose="02000604040000020004" pitchFamily="2" charset="0"/>
                <a:ea typeface="Calibri" panose="020F0502020204030204" pitchFamily="34" charset="0"/>
                <a:cs typeface="Times New Roman" panose="02020603050405020304" pitchFamily="18" charset="0"/>
              </a:rPr>
              <a:t>CHALLENGE</a:t>
            </a:r>
            <a:endParaRPr lang="en-US" sz="2800" b="1" i="1" dirty="0">
              <a:solidFill>
                <a:schemeClr val="bg1"/>
              </a:solidFill>
              <a:effectLst/>
              <a:latin typeface="Gotham Light" pitchFamily="50" charset="0"/>
              <a:ea typeface="Calibri" panose="020F0502020204030204" pitchFamily="34" charset="0"/>
              <a:cs typeface="Times New Roman" panose="02020603050405020304" pitchFamily="18" charset="0"/>
            </a:endParaRPr>
          </a:p>
          <a:p>
            <a:pPr algn="l"/>
            <a:endParaRPr lang="en-US" sz="2800" b="1" i="1" dirty="0">
              <a:solidFill>
                <a:schemeClr val="bg1"/>
              </a:solidFill>
              <a:latin typeface="DIN-Bold"/>
            </a:endParaRPr>
          </a:p>
          <a:p>
            <a:pPr marL="1828800" lvl="3" indent="-457200">
              <a:buFont typeface="Arial" panose="020B0604020202020204" pitchFamily="34" charset="0"/>
              <a:buChar char="•"/>
            </a:pPr>
            <a:r>
              <a:rPr lang="en-US" sz="2800" b="1" i="1" dirty="0">
                <a:solidFill>
                  <a:schemeClr val="bg1"/>
                </a:solidFill>
                <a:latin typeface="DIN-Bold"/>
              </a:rPr>
              <a:t>In what ways would a lack of humility prevent you from sharing the good news of Christ?</a:t>
            </a:r>
          </a:p>
          <a:p>
            <a:pPr marL="1828800" lvl="3" indent="-457200">
              <a:buFont typeface="Arial" panose="020B0604020202020204" pitchFamily="34" charset="0"/>
              <a:buChar char="•"/>
            </a:pPr>
            <a:endParaRPr lang="en-US" sz="2800" b="1" i="1" dirty="0">
              <a:solidFill>
                <a:schemeClr val="bg1"/>
              </a:solidFill>
              <a:latin typeface="DIN-Bold"/>
            </a:endParaRPr>
          </a:p>
          <a:p>
            <a:pPr marL="1828800" lvl="3" indent="-457200">
              <a:buFont typeface="Arial" panose="020B0604020202020204" pitchFamily="34" charset="0"/>
              <a:buChar char="•"/>
            </a:pPr>
            <a:r>
              <a:rPr lang="en-US" sz="2800" b="1" i="1" dirty="0">
                <a:solidFill>
                  <a:schemeClr val="bg1"/>
                </a:solidFill>
                <a:latin typeface="DIN-Bold"/>
              </a:rPr>
              <a:t>Commit to pray for that person’s salvation. What barriers do you need to remove so you can share the gospel with that person?</a:t>
            </a:r>
          </a:p>
        </p:txBody>
      </p:sp>
    </p:spTree>
    <p:extLst>
      <p:ext uri="{BB962C8B-B14F-4D97-AF65-F5344CB8AC3E}">
        <p14:creationId xmlns:p14="http://schemas.microsoft.com/office/powerpoint/2010/main" val="9206889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3E4F19A7-A959-40BB-972C-4880BAF8EB09}"/>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7f16271-2830-4c2f-ab34-b362f4d72335" xsi:nil="true"/>
    <lcf76f155ced4ddcb4097134ff3c332f xmlns="3c30883b-b08b-420b-82ed-e9c04d87cd1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58BBE2BB0DF774F88AF48FB80891300" ma:contentTypeVersion="16" ma:contentTypeDescription="Create a new document." ma:contentTypeScope="" ma:versionID="3a80fefcd397321ac8878495e54aee0a">
  <xsd:schema xmlns:xsd="http://www.w3.org/2001/XMLSchema" xmlns:xs="http://www.w3.org/2001/XMLSchema" xmlns:p="http://schemas.microsoft.com/office/2006/metadata/properties" xmlns:ns2="3c30883b-b08b-420b-82ed-e9c04d87cd19" xmlns:ns3="77f16271-2830-4c2f-ab34-b362f4d72335" targetNamespace="http://schemas.microsoft.com/office/2006/metadata/properties" ma:root="true" ma:fieldsID="d5cbab20257c496b89847a9336317681" ns2:_="" ns3:_="">
    <xsd:import namespace="3c30883b-b08b-420b-82ed-e9c04d87cd19"/>
    <xsd:import namespace="77f16271-2830-4c2f-ab34-b362f4d7233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30883b-b08b-420b-82ed-e9c04d87cd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5754a65-b2fa-4c49-b298-75691b9803bf"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7f16271-2830-4c2f-ab34-b362f4d7233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8b0621b1-ca00-41fb-869b-0bd64366ca1c}" ma:internalName="TaxCatchAll" ma:showField="CatchAllData" ma:web="77f16271-2830-4c2f-ab34-b362f4d7233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8069879-EA21-46BC-8C0E-D8E39B230494}">
  <ds:schemaRefs>
    <ds:schemaRef ds:uri="http://purl.org/dc/terms/"/>
    <ds:schemaRef ds:uri="77f16271-2830-4c2f-ab34-b362f4d72335"/>
    <ds:schemaRef ds:uri="http://schemas.microsoft.com/office/2006/documentManagement/types"/>
    <ds:schemaRef ds:uri="http://purl.org/dc/elements/1.1/"/>
    <ds:schemaRef ds:uri="http://schemas.microsoft.com/office/infopath/2007/PartnerControls"/>
    <ds:schemaRef ds:uri="http://purl.org/dc/dcmitype/"/>
    <ds:schemaRef ds:uri="http://www.w3.org/XML/1998/namespace"/>
    <ds:schemaRef ds:uri="http://schemas.openxmlformats.org/package/2006/metadata/core-properties"/>
    <ds:schemaRef ds:uri="3c30883b-b08b-420b-82ed-e9c04d87cd19"/>
    <ds:schemaRef ds:uri="http://schemas.microsoft.com/office/2006/metadata/properties"/>
  </ds:schemaRefs>
</ds:datastoreItem>
</file>

<file path=customXml/itemProps2.xml><?xml version="1.0" encoding="utf-8"?>
<ds:datastoreItem xmlns:ds="http://schemas.openxmlformats.org/officeDocument/2006/customXml" ds:itemID="{E0D694C3-4F52-4657-B4EF-0E4D30F33A9A}">
  <ds:schemaRefs>
    <ds:schemaRef ds:uri="3c30883b-b08b-420b-82ed-e9c04d87cd19"/>
    <ds:schemaRef ds:uri="77f16271-2830-4c2f-ab34-b362f4d7233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659C73A-9B5D-43F7-BD94-40559A7023F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6508</TotalTime>
  <Words>717</Words>
  <Application>Microsoft Office PowerPoint</Application>
  <PresentationFormat>Widescreen</PresentationFormat>
  <Paragraphs>89</Paragraphs>
  <Slides>13</Slides>
  <Notes>13</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13</vt:i4>
      </vt:variant>
    </vt:vector>
  </HeadingPairs>
  <TitlesOfParts>
    <vt:vector size="24" baseType="lpstr">
      <vt:lpstr>Aptos</vt:lpstr>
      <vt:lpstr>Aptos Display</vt:lpstr>
      <vt:lpstr>Arial</vt:lpstr>
      <vt:lpstr>Calibri</vt:lpstr>
      <vt:lpstr>Calibri Light</vt:lpstr>
      <vt:lpstr>DIN-Bold</vt:lpstr>
      <vt:lpstr>Gotham</vt:lpstr>
      <vt:lpstr>Gotham Light</vt:lpstr>
      <vt:lpstr>system-ui</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Diaz de Leon</dc:creator>
  <cp:lastModifiedBy>Christine Aparicio</cp:lastModifiedBy>
  <cp:revision>24</cp:revision>
  <cp:lastPrinted>2023-07-19T18:11:49Z</cp:lastPrinted>
  <dcterms:created xsi:type="dcterms:W3CDTF">2020-05-13T16:18:50Z</dcterms:created>
  <dcterms:modified xsi:type="dcterms:W3CDTF">2026-10-07T19:04:25Z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0x010100258BBE2BB0DF774F88AF48FB80891300</vt:lpwstr>
  </property>
  <property fmtid="{D5CDD505-2E9C-101B-9397-08002B2CF9AE}" pid="3" name="MediaServiceImageTags">
    <vt:lpwstr/>
  </property>
</Properties>
</file>