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07BFC8-A562-B7ED-AD65-10D9BC97F2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3DFC4E2-192E-8A07-8343-F3E1C59E5F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56463D6-C456-5CC2-24C7-6EC6E9AD9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E32F-F479-42EC-9631-68397C2ACB8A}" type="datetimeFigureOut">
              <a:rPr lang="nl-NL" smtClean="0"/>
              <a:t>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480A9C9-7807-8F9B-91BA-EDE41C5CF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425BE9C-0B46-260B-6AFA-76C1C6430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4B6F-0C0C-4B9F-AC12-6D095DAC4E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0790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FEF7B8-B60E-70A1-7052-5D0A2B78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2A808B-C984-1F3D-B41B-1721285D4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FC95EA9-EEBF-6575-45D1-12862E333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E32F-F479-42EC-9631-68397C2ACB8A}" type="datetimeFigureOut">
              <a:rPr lang="nl-NL" smtClean="0"/>
              <a:t>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10E0D03-21F5-F252-27D9-FFD39EDFD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95ED52B-6F05-F86A-2B16-00EEE1661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4B6F-0C0C-4B9F-AC12-6D095DAC4E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3899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214C3D-4786-F6FC-4E98-A653D6474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127D397-9D90-40F1-8D3A-D19AB23C4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45EE0B6-5146-CA33-46D8-F13F1B381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E32F-F479-42EC-9631-68397C2ACB8A}" type="datetimeFigureOut">
              <a:rPr lang="nl-NL" smtClean="0"/>
              <a:t>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7CC7C2-E1CF-75AC-4EE2-9D188E612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1F44BE0-5403-6227-EA3C-0E8F656C0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4B6F-0C0C-4B9F-AC12-6D095DAC4E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4040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C6CFB8-FED9-E17E-53F0-A11C2CA39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3AE27C-E164-DC06-B244-7C2CDA6B20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44B9E04-F863-E5D7-0120-5B215E51F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67CC4FA-46C7-919B-D85F-DD3C579EF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E32F-F479-42EC-9631-68397C2ACB8A}" type="datetimeFigureOut">
              <a:rPr lang="nl-NL" smtClean="0"/>
              <a:t>6-10-2026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A8AF7FC-6AF6-B520-782E-D545CFCA0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07B9B99-63DC-0E37-019E-CB47251C0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4B6F-0C0C-4B9F-AC12-6D095DAC4E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533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A5C581-DF52-4065-90FC-D6984B672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356C39E-28FB-9992-6860-817674550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8E6A136-0658-8520-0CC4-1E242A9AE7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6BB240A-31F2-0CE5-553C-86B2779550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380EF96-6FC4-F2E3-712D-205D360A28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24505A79-68EA-A5C2-6E1B-1D637EE78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E32F-F479-42EC-9631-68397C2ACB8A}" type="datetimeFigureOut">
              <a:rPr lang="nl-NL" smtClean="0"/>
              <a:t>6-10-2026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3F6753B-18D8-6979-9F2E-742FE33E4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2E3DD44-5FA5-4672-00A2-CED6837FD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4B6F-0C0C-4B9F-AC12-6D095DAC4E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8262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ABF6C9-5E90-59D1-7FB5-CE88475C4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BD6DA94-9355-5E96-A13D-6778F936D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E32F-F479-42EC-9631-68397C2ACB8A}" type="datetimeFigureOut">
              <a:rPr lang="nl-NL" smtClean="0"/>
              <a:t>6-10-2026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732835E-A484-4685-7627-508D8262D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90821EB-80A2-D2FF-0C6C-1ED87B388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4B6F-0C0C-4B9F-AC12-6D095DAC4E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4201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F0A76C2-104B-ABE8-B89B-7949A1EDE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E32F-F479-42EC-9631-68397C2ACB8A}" type="datetimeFigureOut">
              <a:rPr lang="nl-NL" smtClean="0"/>
              <a:t>6-10-2026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D7C4698-FB85-5696-66A9-D77C88465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9018849-2ADC-7997-F45A-F7878296E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4B6F-0C0C-4B9F-AC12-6D095DAC4E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440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A75335-23CB-2847-B71F-58BEC82FA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DF9B504-89BC-D53F-F83A-FED0FA0B6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AC95892-10FE-1787-E78A-4B14084BAC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C371CD5-1219-9448-539A-A89C595BC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E32F-F479-42EC-9631-68397C2ACB8A}" type="datetimeFigureOut">
              <a:rPr lang="nl-NL" smtClean="0"/>
              <a:t>6-10-2026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9BD2720-0324-E399-A8C3-BBD77C976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D68E96C-D12E-D763-6A51-9B62C6548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4B6F-0C0C-4B9F-AC12-6D095DAC4E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143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EBBCF0-CA99-FAFD-86A9-14EBBCEA4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7A999CD-D11D-3462-7C83-C1911305AC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B0DFD3C-2674-F4EB-3AA4-A947CEFA62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2F23213-A86F-4857-FFF5-16D57A414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E32F-F479-42EC-9631-68397C2ACB8A}" type="datetimeFigureOut">
              <a:rPr lang="nl-NL" smtClean="0"/>
              <a:t>6-10-2026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FF30476-87D4-6623-EE2C-F9992F947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BA346A5-D225-B47D-AB63-E5BD96D99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4B6F-0C0C-4B9F-AC12-6D095DAC4E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6101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01B55A-E783-763E-791F-23C5047D5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F6DBCDC-65B8-C0A9-330F-AFDA34E343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12B753-EE5B-A152-6F38-5CAE96667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E32F-F479-42EC-9631-68397C2ACB8A}" type="datetimeFigureOut">
              <a:rPr lang="nl-NL" smtClean="0"/>
              <a:t>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DF896B6-5056-EA0A-3586-46F9FE865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BCEC446-263C-18E6-6594-4FCAAA435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4B6F-0C0C-4B9F-AC12-6D095DAC4E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2030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9EE26CEA-577D-602A-A057-E718DE1515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D26D0BF-5EF7-8A58-2595-DBD9AA29FE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E5BFBD8-77A0-64F3-BE88-5BEA5D83C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E32F-F479-42EC-9631-68397C2ACB8A}" type="datetimeFigureOut">
              <a:rPr lang="nl-NL" smtClean="0"/>
              <a:t>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F025B27-945E-E85B-0330-D90E306DE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00057F3-3311-F25A-3999-C19382B58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D4B6F-0C0C-4B9F-AC12-6D095DAC4E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650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A5E35C8-6249-1363-6ABF-217215A1B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ED7B2DE-F17E-CC51-36D0-1E50BA5A7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9BEDEE-9C41-79E6-90F0-8BBDE3C06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DE32F-F479-42EC-9631-68397C2ACB8A}" type="datetimeFigureOut">
              <a:rPr lang="nl-NL" smtClean="0"/>
              <a:t>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098F5D6-E5B3-86F6-155B-ED3B182902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37E8ED0-C8B8-7429-D426-946616BC37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D4B6F-0C0C-4B9F-AC12-6D095DAC4E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57706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5CC85E8D-F668-11DF-ED55-928AD5B119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510" y="0"/>
            <a:ext cx="9144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756FA91-3C3C-A715-7019-0DD3AFFB9F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sz="4800" b="1" dirty="0">
                <a:latin typeface="Arial" panose="020B0604020202020204" pitchFamily="34" charset="0"/>
                <a:cs typeface="Arial" panose="020B0604020202020204" pitchFamily="34" charset="0"/>
              </a:rPr>
              <a:t>Algemene ledenvergadering  volleybalvereniging Tjoba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F3A2B74-C45D-79C2-667A-D952A2E645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l-NL" sz="4000" b="1" dirty="0">
                <a:latin typeface="Arial" panose="020B0604020202020204" pitchFamily="34" charset="0"/>
                <a:cs typeface="Arial" panose="020B0604020202020204" pitchFamily="34" charset="0"/>
              </a:rPr>
              <a:t>27 Oktober 19:30 </a:t>
            </a:r>
          </a:p>
          <a:p>
            <a:r>
              <a:rPr lang="nl-NL" sz="4000" b="1" dirty="0">
                <a:latin typeface="Arial" panose="020B0604020202020204" pitchFamily="34" charset="0"/>
                <a:cs typeface="Arial" panose="020B0604020202020204" pitchFamily="34" charset="0"/>
              </a:rPr>
              <a:t>Sporthal de Zon</a:t>
            </a:r>
          </a:p>
        </p:txBody>
      </p:sp>
    </p:spTree>
    <p:extLst>
      <p:ext uri="{BB962C8B-B14F-4D97-AF65-F5344CB8AC3E}">
        <p14:creationId xmlns:p14="http://schemas.microsoft.com/office/powerpoint/2010/main" val="3128230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06649C1-7259-0D0A-33D0-23DEEEF6C6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1523999" y="-88490"/>
            <a:ext cx="9144001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BA0C4FF-61C6-ECCA-6B84-0D581AFF1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7953"/>
          </a:xfrm>
        </p:spPr>
        <p:txBody>
          <a:bodyPr>
            <a:normAutofit/>
          </a:bodyPr>
          <a:lstStyle/>
          <a:p>
            <a:pPr algn="ctr"/>
            <a:r>
              <a:rPr lang="nl-NL" b="1" dirty="0">
                <a:latin typeface="Arial" panose="020B0604020202020204" pitchFamily="34" charset="0"/>
                <a:cs typeface="Arial" panose="020B0604020202020204" pitchFamily="34" charset="0"/>
              </a:rPr>
              <a:t>Agenda ALV2026 Tjoba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88D537-15FD-B5C9-08CB-361060AE6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3078"/>
            <a:ext cx="10515600" cy="4943885"/>
          </a:xfrm>
        </p:spPr>
        <p:txBody>
          <a:bodyPr>
            <a:normAutofit/>
          </a:bodyPr>
          <a:lstStyle/>
          <a:p>
            <a:pPr lvl="3"/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Toevoegingen aan de agenda?</a:t>
            </a:r>
          </a:p>
          <a:p>
            <a:pPr lvl="3"/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Notulen ALV 28 </a:t>
            </a:r>
            <a:r>
              <a:rPr lang="nl-NL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October</a:t>
            </a:r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 2025 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/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Jaarverslag Secretaresse 2026</a:t>
            </a:r>
            <a:endParaRPr lang="nl-N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/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Financieel jaarverslag 2025-2026</a:t>
            </a:r>
          </a:p>
          <a:p>
            <a:pPr lvl="3"/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Statuten wijziging Tjoba</a:t>
            </a:r>
          </a:p>
          <a:p>
            <a:pPr lvl="3"/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Vacatures - Verkiezing bestuur</a:t>
            </a:r>
          </a:p>
          <a:p>
            <a:pPr lvl="3"/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Voor wat ter tafel komt</a:t>
            </a:r>
          </a:p>
          <a:p>
            <a:pPr lvl="3"/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Sluiting</a:t>
            </a:r>
          </a:p>
          <a:p>
            <a:pPr marL="0" lv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25955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C5700D9-DDAF-ABDF-AFE2-A1E01066C9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C8D1F8B8-47E6-3BF1-C9C6-5E2B5F42ED31}"/>
              </a:ext>
            </a:extLst>
          </p:cNvPr>
          <p:cNvSpPr txBox="1"/>
          <p:nvPr/>
        </p:nvSpPr>
        <p:spPr>
          <a:xfrm>
            <a:off x="1770927" y="416689"/>
            <a:ext cx="871573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Toevoeging aan de Agenda ALV 2026</a:t>
            </a:r>
          </a:p>
          <a:p>
            <a:pPr lvl="0" algn="ctr"/>
            <a:endParaRPr lang="nl-N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Bij geen toevoeging naar volgende agenda punt</a:t>
            </a:r>
          </a:p>
          <a:p>
            <a:pPr lvl="0" algn="ctr"/>
            <a:endParaRPr lang="nl-N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nl-N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nl-N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nl-N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Notulen ALV 28 </a:t>
            </a:r>
            <a:r>
              <a:rPr lang="nl-NL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October</a:t>
            </a:r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 2025</a:t>
            </a:r>
          </a:p>
          <a:p>
            <a:pPr algn="ctr"/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Op- of aanmerkingen Notulen 28 Oktober 2025</a:t>
            </a:r>
            <a:endParaRPr 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nl-N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452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2E738D6-6F7E-F37F-C6EA-05580B1A47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36A4B55-2CC3-6A0D-90AE-5A752CB85AF7}"/>
              </a:ext>
            </a:extLst>
          </p:cNvPr>
          <p:cNvSpPr txBox="1"/>
          <p:nvPr/>
        </p:nvSpPr>
        <p:spPr>
          <a:xfrm>
            <a:off x="1809509" y="439839"/>
            <a:ext cx="91440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Jaarverslag Secretaresse</a:t>
            </a:r>
          </a:p>
          <a:p>
            <a:endParaRPr lang="nl-N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2800" b="1" dirty="0">
                <a:latin typeface="Arial" panose="020B0604020202020204" pitchFamily="34" charset="0"/>
                <a:cs typeface="Arial" panose="020B0604020202020204" pitchFamily="34" charset="0"/>
              </a:rPr>
              <a:t>Jaarverslag ter inzage op de tafels</a:t>
            </a:r>
          </a:p>
          <a:p>
            <a:pPr algn="ctr"/>
            <a:r>
              <a:rPr 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op- of aanmerkingen op het Jaarverslag 2026</a:t>
            </a:r>
          </a:p>
          <a:p>
            <a:endParaRPr lang="nl-N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4E3A85D-FEF5-965C-7E74-88DDF656AE45}"/>
              </a:ext>
            </a:extLst>
          </p:cNvPr>
          <p:cNvSpPr txBox="1"/>
          <p:nvPr/>
        </p:nvSpPr>
        <p:spPr>
          <a:xfrm>
            <a:off x="1524000" y="3159889"/>
            <a:ext cx="9144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Financieel jaarverslag 2026</a:t>
            </a:r>
          </a:p>
          <a:p>
            <a:r>
              <a:rPr lang="nl-NL" sz="2800" b="1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Resultaat 2025-2026</a:t>
            </a:r>
          </a:p>
          <a:p>
            <a:pPr lvl="0"/>
            <a:r>
              <a:rPr 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			Balans</a:t>
            </a:r>
          </a:p>
          <a:p>
            <a:pPr lvl="0"/>
            <a:r>
              <a:rPr 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			Begroting 2025-2026</a:t>
            </a:r>
          </a:p>
          <a:p>
            <a:pPr lvl="0"/>
            <a:r>
              <a:rPr 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			Contributie verhoging</a:t>
            </a:r>
          </a:p>
          <a:p>
            <a:pPr lvl="0" algn="ctr"/>
            <a:r>
              <a:rPr lang="nl-NL" sz="2400" b="1">
                <a:latin typeface="Arial" panose="020B0604020202020204" pitchFamily="34" charset="0"/>
                <a:cs typeface="Arial" panose="020B0604020202020204" pitchFamily="34" charset="0"/>
              </a:rPr>
              <a:t>		     Inning </a:t>
            </a:r>
            <a:r>
              <a:rPr 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bondscontributie bij inschrijving</a:t>
            </a:r>
          </a:p>
          <a:p>
            <a:pPr algn="ctr"/>
            <a:endParaRPr lang="nl-N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679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BB31421-3B46-9ADE-846A-5EBFB758CD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032AF93F-4C42-2901-FF80-8F84B55B4164}"/>
              </a:ext>
            </a:extLst>
          </p:cNvPr>
          <p:cNvSpPr txBox="1"/>
          <p:nvPr/>
        </p:nvSpPr>
        <p:spPr>
          <a:xfrm>
            <a:off x="1030148" y="277792"/>
            <a:ext cx="91439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 algn="ctr"/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Statuten wijziging Tjoba</a:t>
            </a:r>
          </a:p>
          <a:p>
            <a:pPr lvl="3"/>
            <a:endParaRPr lang="nl-N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ctr"/>
            <a:r>
              <a:rPr 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Uitleg statuten wijziging</a:t>
            </a:r>
          </a:p>
          <a:p>
            <a:pPr lvl="3" algn="ctr"/>
            <a:r>
              <a:rPr 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Akkoord statutenwijziging leden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01EC7D6D-0AF4-0FEF-6CC8-89FE328EDEB5}"/>
              </a:ext>
            </a:extLst>
          </p:cNvPr>
          <p:cNvSpPr txBox="1"/>
          <p:nvPr/>
        </p:nvSpPr>
        <p:spPr>
          <a:xfrm>
            <a:off x="1157468" y="2939970"/>
            <a:ext cx="901667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 algn="ctr"/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Vacatures - Verkiezing bestuur</a:t>
            </a:r>
          </a:p>
          <a:p>
            <a:pPr lvl="3" algn="ctr"/>
            <a:endParaRPr lang="nl-N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ctr"/>
            <a:r>
              <a:rPr 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Mini </a:t>
            </a:r>
            <a:r>
              <a:rPr lang="nl-NL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coordinator</a:t>
            </a:r>
            <a:endParaRPr lang="nl-N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ctr"/>
            <a:r>
              <a:rPr 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Kantine commissie (begeleidende functie)</a:t>
            </a:r>
          </a:p>
          <a:p>
            <a:pPr lvl="3" algn="ctr"/>
            <a:r>
              <a:rPr 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Aftredende bestuursleden</a:t>
            </a:r>
          </a:p>
          <a:p>
            <a:pPr lvl="3" algn="ctr"/>
            <a:r>
              <a:rPr 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Nieuwe bestuursleden</a:t>
            </a:r>
            <a:endParaRPr lang="nl-NL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/>
            <a:endParaRPr lang="nl-N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779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157C856-2214-CDC6-AB96-EA1210A18B7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3B87A5E9-D0FF-1080-6F80-E7C575C2C6A9}"/>
              </a:ext>
            </a:extLst>
          </p:cNvPr>
          <p:cNvSpPr txBox="1"/>
          <p:nvPr/>
        </p:nvSpPr>
        <p:spPr>
          <a:xfrm>
            <a:off x="2083442" y="798652"/>
            <a:ext cx="824117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 algn="ctr"/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Algemeen - Voor wat ter tafel komt</a:t>
            </a:r>
          </a:p>
          <a:p>
            <a:pPr lvl="3" algn="ctr"/>
            <a:r>
              <a:rPr 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Invulling Fluiten/Tellen</a:t>
            </a:r>
          </a:p>
          <a:p>
            <a:pPr lvl="3" algn="ctr"/>
            <a:r>
              <a:rPr 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Invulling kantinedienst</a:t>
            </a:r>
          </a:p>
          <a:p>
            <a:pPr lvl="3" algn="ctr"/>
            <a:endParaRPr lang="nl-N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ctr"/>
            <a:endParaRPr lang="nl-N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ctr"/>
            <a:endParaRPr lang="nl-N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ctr"/>
            <a:endParaRPr lang="nl-N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 algn="ctr"/>
            <a:r>
              <a:rPr lang="nl-NL" sz="3200" b="1" dirty="0">
                <a:latin typeface="Arial" panose="020B0604020202020204" pitchFamily="34" charset="0"/>
                <a:cs typeface="Arial" panose="020B0604020202020204" pitchFamily="34" charset="0"/>
              </a:rPr>
              <a:t>Sluiting</a:t>
            </a:r>
          </a:p>
        </p:txBody>
      </p:sp>
    </p:spTree>
    <p:extLst>
      <p:ext uri="{BB962C8B-B14F-4D97-AF65-F5344CB8AC3E}">
        <p14:creationId xmlns:p14="http://schemas.microsoft.com/office/powerpoint/2010/main" val="64818078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151</Words>
  <Application>Microsoft Office PowerPoint</Application>
  <PresentationFormat>Breedbeeld</PresentationFormat>
  <Paragraphs>51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Kantoorthema</vt:lpstr>
      <vt:lpstr>Algemene ledenvergadering  volleybalvereniging Tjoba</vt:lpstr>
      <vt:lpstr>Agenda ALV2026 Tjoba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H. Olijve</dc:creator>
  <cp:lastModifiedBy>H. Olijve</cp:lastModifiedBy>
  <cp:revision>3</cp:revision>
  <dcterms:created xsi:type="dcterms:W3CDTF">2026-10-04T17:43:51Z</dcterms:created>
  <dcterms:modified xsi:type="dcterms:W3CDTF">2026-10-06T17:57:41Z</dcterms:modified>
</cp:coreProperties>
</file>