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y="6858000" cx="12192000"/>
  <p:notesSz cx="7315200" cy="96012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3" roundtripDataSignature="AMtx7mi2Q/7WJvT2bty+YeAEtkkdxdln8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customschemas.google.com/relationships/presentationmetadata" Target="metadata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3169698" cy="481875"/>
          </a:xfrm>
          <a:prstGeom prst="rect">
            <a:avLst/>
          </a:prstGeom>
          <a:noFill/>
          <a:ln>
            <a:noFill/>
          </a:ln>
        </p:spPr>
        <p:txBody>
          <a:bodyPr anchorCtr="0" anchor="t" bIns="47775" lIns="95550" spcFirstLastPara="1" rIns="95550" wrap="square" tIns="4777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4143832" y="0"/>
            <a:ext cx="3169698" cy="481875"/>
          </a:xfrm>
          <a:prstGeom prst="rect">
            <a:avLst/>
          </a:prstGeom>
          <a:noFill/>
          <a:ln>
            <a:noFill/>
          </a:ln>
        </p:spPr>
        <p:txBody>
          <a:bodyPr anchorCtr="0" anchor="t" bIns="47775" lIns="95550" spcFirstLastPara="1" rIns="95550" wrap="square" tIns="47775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777875" y="1200150"/>
            <a:ext cx="5759450" cy="32400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731855" y="4620723"/>
            <a:ext cx="5851492" cy="3780741"/>
          </a:xfrm>
          <a:prstGeom prst="rect">
            <a:avLst/>
          </a:prstGeom>
          <a:noFill/>
          <a:ln>
            <a:noFill/>
          </a:ln>
        </p:spPr>
        <p:txBody>
          <a:bodyPr anchorCtr="0" anchor="t" bIns="47775" lIns="95550" spcFirstLastPara="1" rIns="95550" wrap="square" tIns="4777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119325"/>
            <a:ext cx="3169698" cy="481875"/>
          </a:xfrm>
          <a:prstGeom prst="rect">
            <a:avLst/>
          </a:prstGeom>
          <a:noFill/>
          <a:ln>
            <a:noFill/>
          </a:ln>
        </p:spPr>
        <p:txBody>
          <a:bodyPr anchorCtr="0" anchor="b" bIns="47775" lIns="95550" spcFirstLastPara="1" rIns="95550" wrap="square" tIns="4777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4143832" y="9119325"/>
            <a:ext cx="3169698" cy="481875"/>
          </a:xfrm>
          <a:prstGeom prst="rect">
            <a:avLst/>
          </a:prstGeom>
          <a:noFill/>
          <a:ln>
            <a:noFill/>
          </a:ln>
        </p:spPr>
        <p:txBody>
          <a:bodyPr anchorCtr="0" anchor="b" bIns="47775" lIns="95550" spcFirstLastPara="1" rIns="95550" wrap="square" tIns="477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b="0" i="0" lang="en-NZ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23625747cc_0_0:notes"/>
          <p:cNvSpPr/>
          <p:nvPr>
            <p:ph idx="2" type="sldImg"/>
          </p:nvPr>
        </p:nvSpPr>
        <p:spPr>
          <a:xfrm>
            <a:off x="777875" y="1200150"/>
            <a:ext cx="5759400" cy="324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4" name="Google Shape;64;g323625747cc_0_0:notes"/>
          <p:cNvSpPr txBox="1"/>
          <p:nvPr>
            <p:ph idx="1" type="body"/>
          </p:nvPr>
        </p:nvSpPr>
        <p:spPr>
          <a:xfrm>
            <a:off x="731855" y="4620723"/>
            <a:ext cx="5851500" cy="378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7775" lIns="95550" spcFirstLastPara="1" rIns="95550" wrap="square" tIns="477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65" name="Google Shape;65;g323625747cc_0_0:notes"/>
          <p:cNvSpPr txBox="1"/>
          <p:nvPr>
            <p:ph idx="12" type="sldNum"/>
          </p:nvPr>
        </p:nvSpPr>
        <p:spPr>
          <a:xfrm>
            <a:off x="4143832" y="9119325"/>
            <a:ext cx="3169800" cy="481800"/>
          </a:xfrm>
          <a:prstGeom prst="rect">
            <a:avLst/>
          </a:prstGeom>
          <a:noFill/>
          <a:ln>
            <a:noFill/>
          </a:ln>
        </p:spPr>
        <p:txBody>
          <a:bodyPr anchorCtr="0" anchor="b" bIns="47775" lIns="95550" spcFirstLastPara="1" rIns="95550" wrap="square" tIns="4777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NZ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373cd3737ad_0_7:notes"/>
          <p:cNvSpPr/>
          <p:nvPr>
            <p:ph idx="2" type="sldImg"/>
          </p:nvPr>
        </p:nvSpPr>
        <p:spPr>
          <a:xfrm>
            <a:off x="777875" y="1200150"/>
            <a:ext cx="5759400" cy="324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373cd3737ad_0_7:notes"/>
          <p:cNvSpPr txBox="1"/>
          <p:nvPr>
            <p:ph idx="1" type="body"/>
          </p:nvPr>
        </p:nvSpPr>
        <p:spPr>
          <a:xfrm>
            <a:off x="731855" y="4620723"/>
            <a:ext cx="5851500" cy="3780600"/>
          </a:xfrm>
          <a:prstGeom prst="rect">
            <a:avLst/>
          </a:prstGeom>
        </p:spPr>
        <p:txBody>
          <a:bodyPr anchorCtr="0" anchor="t" bIns="47775" lIns="95550" spcFirstLastPara="1" rIns="95550" wrap="square" tIns="477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g373cd3737ad_0_7:notes"/>
          <p:cNvSpPr txBox="1"/>
          <p:nvPr>
            <p:ph idx="12" type="sldNum"/>
          </p:nvPr>
        </p:nvSpPr>
        <p:spPr>
          <a:xfrm>
            <a:off x="4143832" y="9119325"/>
            <a:ext cx="3169800" cy="481800"/>
          </a:xfrm>
          <a:prstGeom prst="rect">
            <a:avLst/>
          </a:prstGeom>
        </p:spPr>
        <p:txBody>
          <a:bodyPr anchorCtr="0" anchor="b" bIns="47775" lIns="95550" spcFirstLastPara="1" rIns="95550" wrap="square" tIns="477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NZ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55475ea7b3_0_29:notes"/>
          <p:cNvSpPr/>
          <p:nvPr>
            <p:ph idx="2" type="sldImg"/>
          </p:nvPr>
        </p:nvSpPr>
        <p:spPr>
          <a:xfrm>
            <a:off x="777875" y="1200150"/>
            <a:ext cx="5759400" cy="324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2" name="Google Shape;82;g355475ea7b3_0_29:notes"/>
          <p:cNvSpPr txBox="1"/>
          <p:nvPr>
            <p:ph idx="1" type="body"/>
          </p:nvPr>
        </p:nvSpPr>
        <p:spPr>
          <a:xfrm>
            <a:off x="731855" y="4620723"/>
            <a:ext cx="5851500" cy="378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7775" lIns="95550" spcFirstLastPara="1" rIns="95550" wrap="square" tIns="477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3" name="Google Shape;83;g355475ea7b3_0_29:notes"/>
          <p:cNvSpPr txBox="1"/>
          <p:nvPr>
            <p:ph idx="12" type="sldNum"/>
          </p:nvPr>
        </p:nvSpPr>
        <p:spPr>
          <a:xfrm>
            <a:off x="4143832" y="9119325"/>
            <a:ext cx="3169800" cy="481800"/>
          </a:xfrm>
          <a:prstGeom prst="rect">
            <a:avLst/>
          </a:prstGeom>
          <a:noFill/>
          <a:ln>
            <a:noFill/>
          </a:ln>
        </p:spPr>
        <p:txBody>
          <a:bodyPr anchorCtr="0" anchor="b" bIns="47775" lIns="95550" spcFirstLastPara="1" rIns="95550" wrap="square" tIns="4777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NZ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373cd3737ad_0_16:notes"/>
          <p:cNvSpPr/>
          <p:nvPr>
            <p:ph idx="2" type="sldImg"/>
          </p:nvPr>
        </p:nvSpPr>
        <p:spPr>
          <a:xfrm>
            <a:off x="777875" y="1200150"/>
            <a:ext cx="5759400" cy="324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373cd3737ad_0_16:notes"/>
          <p:cNvSpPr txBox="1"/>
          <p:nvPr>
            <p:ph idx="1" type="body"/>
          </p:nvPr>
        </p:nvSpPr>
        <p:spPr>
          <a:xfrm>
            <a:off x="731855" y="4620723"/>
            <a:ext cx="5851500" cy="3780600"/>
          </a:xfrm>
          <a:prstGeom prst="rect">
            <a:avLst/>
          </a:prstGeom>
        </p:spPr>
        <p:txBody>
          <a:bodyPr anchorCtr="0" anchor="t" bIns="47775" lIns="95550" spcFirstLastPara="1" rIns="95550" wrap="square" tIns="477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g373cd3737ad_0_16:notes"/>
          <p:cNvSpPr txBox="1"/>
          <p:nvPr>
            <p:ph idx="12" type="sldNum"/>
          </p:nvPr>
        </p:nvSpPr>
        <p:spPr>
          <a:xfrm>
            <a:off x="4143832" y="9119325"/>
            <a:ext cx="3169800" cy="481800"/>
          </a:xfrm>
          <a:prstGeom prst="rect">
            <a:avLst/>
          </a:prstGeom>
        </p:spPr>
        <p:txBody>
          <a:bodyPr anchorCtr="0" anchor="b" bIns="47775" lIns="95550" spcFirstLastPara="1" rIns="95550" wrap="square" tIns="477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NZ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73cd3737ad_0_22:notes"/>
          <p:cNvSpPr/>
          <p:nvPr>
            <p:ph idx="2" type="sldImg"/>
          </p:nvPr>
        </p:nvSpPr>
        <p:spPr>
          <a:xfrm>
            <a:off x="777875" y="1200150"/>
            <a:ext cx="5759400" cy="324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373cd3737ad_0_22:notes"/>
          <p:cNvSpPr txBox="1"/>
          <p:nvPr>
            <p:ph idx="1" type="body"/>
          </p:nvPr>
        </p:nvSpPr>
        <p:spPr>
          <a:xfrm>
            <a:off x="731855" y="4620723"/>
            <a:ext cx="5851500" cy="3780600"/>
          </a:xfrm>
          <a:prstGeom prst="rect">
            <a:avLst/>
          </a:prstGeom>
        </p:spPr>
        <p:txBody>
          <a:bodyPr anchorCtr="0" anchor="t" bIns="47775" lIns="95550" spcFirstLastPara="1" rIns="95550" wrap="square" tIns="477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g373cd3737ad_0_22:notes"/>
          <p:cNvSpPr txBox="1"/>
          <p:nvPr>
            <p:ph idx="12" type="sldNum"/>
          </p:nvPr>
        </p:nvSpPr>
        <p:spPr>
          <a:xfrm>
            <a:off x="4143832" y="9119325"/>
            <a:ext cx="3169800" cy="481800"/>
          </a:xfrm>
          <a:prstGeom prst="rect">
            <a:avLst/>
          </a:prstGeom>
        </p:spPr>
        <p:txBody>
          <a:bodyPr anchorCtr="0" anchor="b" bIns="47775" lIns="95550" spcFirstLastPara="1" rIns="95550" wrap="square" tIns="477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NZ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73cd3737ad_0_44:notes"/>
          <p:cNvSpPr/>
          <p:nvPr>
            <p:ph idx="2" type="sldImg"/>
          </p:nvPr>
        </p:nvSpPr>
        <p:spPr>
          <a:xfrm>
            <a:off x="777875" y="1200150"/>
            <a:ext cx="5759400" cy="324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373cd3737ad_0_44:notes"/>
          <p:cNvSpPr txBox="1"/>
          <p:nvPr>
            <p:ph idx="1" type="body"/>
          </p:nvPr>
        </p:nvSpPr>
        <p:spPr>
          <a:xfrm>
            <a:off x="731855" y="4620723"/>
            <a:ext cx="5851500" cy="3780600"/>
          </a:xfrm>
          <a:prstGeom prst="rect">
            <a:avLst/>
          </a:prstGeom>
        </p:spPr>
        <p:txBody>
          <a:bodyPr anchorCtr="0" anchor="t" bIns="47775" lIns="95550" spcFirstLastPara="1" rIns="95550" wrap="square" tIns="477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g373cd3737ad_0_44:notes"/>
          <p:cNvSpPr txBox="1"/>
          <p:nvPr>
            <p:ph idx="12" type="sldNum"/>
          </p:nvPr>
        </p:nvSpPr>
        <p:spPr>
          <a:xfrm>
            <a:off x="4143832" y="9119325"/>
            <a:ext cx="3169800" cy="481800"/>
          </a:xfrm>
          <a:prstGeom prst="rect">
            <a:avLst/>
          </a:prstGeom>
        </p:spPr>
        <p:txBody>
          <a:bodyPr anchorCtr="0" anchor="b" bIns="47775" lIns="95550" spcFirstLastPara="1" rIns="95550" wrap="square" tIns="477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NZ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23625747cc_0_42:notes"/>
          <p:cNvSpPr/>
          <p:nvPr>
            <p:ph idx="2" type="sldImg"/>
          </p:nvPr>
        </p:nvSpPr>
        <p:spPr>
          <a:xfrm>
            <a:off x="777875" y="1200150"/>
            <a:ext cx="5759400" cy="324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5" name="Google Shape;115;g323625747cc_0_42:notes"/>
          <p:cNvSpPr txBox="1"/>
          <p:nvPr>
            <p:ph idx="1" type="body"/>
          </p:nvPr>
        </p:nvSpPr>
        <p:spPr>
          <a:xfrm>
            <a:off x="731855" y="4620723"/>
            <a:ext cx="5851500" cy="378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7775" lIns="95550" spcFirstLastPara="1" rIns="95550" wrap="square" tIns="477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6" name="Google Shape;116;g323625747cc_0_42:notes"/>
          <p:cNvSpPr txBox="1"/>
          <p:nvPr>
            <p:ph idx="12" type="sldNum"/>
          </p:nvPr>
        </p:nvSpPr>
        <p:spPr>
          <a:xfrm>
            <a:off x="4143832" y="9119325"/>
            <a:ext cx="3169800" cy="481800"/>
          </a:xfrm>
          <a:prstGeom prst="rect">
            <a:avLst/>
          </a:prstGeom>
          <a:noFill/>
          <a:ln>
            <a:noFill/>
          </a:ln>
        </p:spPr>
        <p:txBody>
          <a:bodyPr anchorCtr="0" anchor="b" bIns="47775" lIns="95550" spcFirstLastPara="1" rIns="95550" wrap="square" tIns="4777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NZ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28ee187bb0_0_106:notes"/>
          <p:cNvSpPr/>
          <p:nvPr>
            <p:ph idx="2" type="sldImg"/>
          </p:nvPr>
        </p:nvSpPr>
        <p:spPr>
          <a:xfrm>
            <a:off x="777875" y="1200150"/>
            <a:ext cx="5759400" cy="324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4" name="Google Shape;124;g328ee187bb0_0_106:notes"/>
          <p:cNvSpPr txBox="1"/>
          <p:nvPr>
            <p:ph idx="1" type="body"/>
          </p:nvPr>
        </p:nvSpPr>
        <p:spPr>
          <a:xfrm>
            <a:off x="731855" y="4620723"/>
            <a:ext cx="5851500" cy="378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7775" lIns="95550" spcFirstLastPara="1" rIns="95550" wrap="square" tIns="477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5" name="Google Shape;125;g328ee187bb0_0_106:notes"/>
          <p:cNvSpPr txBox="1"/>
          <p:nvPr>
            <p:ph idx="12" type="sldNum"/>
          </p:nvPr>
        </p:nvSpPr>
        <p:spPr>
          <a:xfrm>
            <a:off x="4143832" y="9119325"/>
            <a:ext cx="3169800" cy="481800"/>
          </a:xfrm>
          <a:prstGeom prst="rect">
            <a:avLst/>
          </a:prstGeom>
          <a:noFill/>
          <a:ln>
            <a:noFill/>
          </a:ln>
        </p:spPr>
        <p:txBody>
          <a:bodyPr anchorCtr="0" anchor="b" bIns="47775" lIns="95550" spcFirstLastPara="1" rIns="95550" wrap="square" tIns="4777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NZ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png"/><Relationship Id="rId3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9"/>
          <p:cNvSpPr txBox="1"/>
          <p:nvPr>
            <p:ph type="title"/>
          </p:nvPr>
        </p:nvSpPr>
        <p:spPr>
          <a:xfrm>
            <a:off x="565417" y="6449"/>
            <a:ext cx="11169161" cy="10561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9"/>
          <p:cNvSpPr txBox="1"/>
          <p:nvPr>
            <p:ph idx="1" type="body"/>
          </p:nvPr>
        </p:nvSpPr>
        <p:spPr>
          <a:xfrm>
            <a:off x="564928" y="1062625"/>
            <a:ext cx="11169650" cy="45196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7"/>
          <p:cNvSpPr txBox="1"/>
          <p:nvPr>
            <p:ph type="title"/>
          </p:nvPr>
        </p:nvSpPr>
        <p:spPr>
          <a:xfrm>
            <a:off x="511419" y="0"/>
            <a:ext cx="11169161" cy="10561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8"/>
          <p:cNvSpPr txBox="1"/>
          <p:nvPr>
            <p:ph type="title"/>
          </p:nvPr>
        </p:nvSpPr>
        <p:spPr>
          <a:xfrm>
            <a:off x="531936" y="457200"/>
            <a:ext cx="424009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8"/>
          <p:cNvSpPr txBox="1"/>
          <p:nvPr>
            <p:ph idx="1" type="body"/>
          </p:nvPr>
        </p:nvSpPr>
        <p:spPr>
          <a:xfrm>
            <a:off x="5183188" y="457201"/>
            <a:ext cx="6476876" cy="5403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2" name="Google Shape;52;p18"/>
          <p:cNvSpPr txBox="1"/>
          <p:nvPr>
            <p:ph idx="2" type="body"/>
          </p:nvPr>
        </p:nvSpPr>
        <p:spPr>
          <a:xfrm>
            <a:off x="531936" y="2057400"/>
            <a:ext cx="4240090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9"/>
          <p:cNvSpPr txBox="1"/>
          <p:nvPr>
            <p:ph type="title"/>
          </p:nvPr>
        </p:nvSpPr>
        <p:spPr>
          <a:xfrm>
            <a:off x="567104" y="457200"/>
            <a:ext cx="4204921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9"/>
          <p:cNvSpPr/>
          <p:nvPr>
            <p:ph idx="2" type="pic"/>
          </p:nvPr>
        </p:nvSpPr>
        <p:spPr>
          <a:xfrm>
            <a:off x="5183187" y="457201"/>
            <a:ext cx="6492997" cy="5403850"/>
          </a:xfrm>
          <a:prstGeom prst="rect">
            <a:avLst/>
          </a:prstGeom>
          <a:noFill/>
          <a:ln>
            <a:noFill/>
          </a:ln>
        </p:spPr>
      </p:sp>
      <p:sp>
        <p:nvSpPr>
          <p:cNvPr id="56" name="Google Shape;56;p19"/>
          <p:cNvSpPr txBox="1"/>
          <p:nvPr>
            <p:ph idx="1" type="body"/>
          </p:nvPr>
        </p:nvSpPr>
        <p:spPr>
          <a:xfrm>
            <a:off x="567104" y="2057400"/>
            <a:ext cx="4204921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pproved BNI Colors">
  <p:cSld name="Approved BNI Colors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Google Shape;58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73022" y="180295"/>
            <a:ext cx="8040218" cy="5898923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20"/>
          <p:cNvSpPr txBox="1"/>
          <p:nvPr/>
        </p:nvSpPr>
        <p:spPr>
          <a:xfrm>
            <a:off x="9608423" y="1335348"/>
            <a:ext cx="1082348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NZ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 Not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NZ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 Other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NZ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Hues of Red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0" name="Google Shape;60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38509" y="2179337"/>
            <a:ext cx="1022176" cy="3737871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20"/>
          <p:cNvPicPr preferRelativeResize="0"/>
          <p:nvPr/>
        </p:nvPicPr>
        <p:blipFill rotWithShape="1">
          <a:blip r:embed="rId4">
            <a:alphaModFix/>
          </a:blip>
          <a:srcRect b="37971" l="34827" r="34948" t="35301"/>
          <a:stretch/>
        </p:blipFill>
        <p:spPr>
          <a:xfrm>
            <a:off x="9309718" y="2787508"/>
            <a:ext cx="1679758" cy="273514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Blank" type="blank">
  <p:cSld name="BLANK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ver Slide">
  <p:cSld name="Cover Slide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Google Shape;19;p1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895563" y="1583578"/>
            <a:ext cx="4559897" cy="1748778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Google Shape;20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21570" y="4441118"/>
            <a:ext cx="4670430" cy="2445757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10"/>
          <p:cNvSpPr txBox="1"/>
          <p:nvPr>
            <p:ph idx="1" type="subTitle"/>
          </p:nvPr>
        </p:nvSpPr>
        <p:spPr>
          <a:xfrm>
            <a:off x="0" y="3602038"/>
            <a:ext cx="12192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1" sz="36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2" name="Google Shape;22;p10"/>
          <p:cNvSpPr/>
          <p:nvPr/>
        </p:nvSpPr>
        <p:spPr>
          <a:xfrm>
            <a:off x="99391" y="6281530"/>
            <a:ext cx="1093305" cy="477079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Custom Layout">
  <p:cSld name="1_Custom Layou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1"/>
          <p:cNvSpPr txBox="1"/>
          <p:nvPr>
            <p:ph idx="1" type="body"/>
          </p:nvPr>
        </p:nvSpPr>
        <p:spPr>
          <a:xfrm>
            <a:off x="650947" y="1894865"/>
            <a:ext cx="4633165" cy="40536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25" name="Google Shape;25;p11"/>
          <p:cNvSpPr txBox="1"/>
          <p:nvPr>
            <p:ph idx="2" type="body"/>
          </p:nvPr>
        </p:nvSpPr>
        <p:spPr>
          <a:xfrm>
            <a:off x="633849" y="536713"/>
            <a:ext cx="4650263" cy="11827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200"/>
              <a:buNone/>
              <a:defRPr b="1" sz="3200"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" name="Google Shape;26;p11"/>
          <p:cNvSpPr/>
          <p:nvPr/>
        </p:nvSpPr>
        <p:spPr>
          <a:xfrm rot="5400000">
            <a:off x="5888749" y="656994"/>
            <a:ext cx="2124949" cy="2124949"/>
          </a:xfrm>
          <a:prstGeom prst="rtTriangle">
            <a:avLst/>
          </a:prstGeom>
          <a:solidFill>
            <a:srgbClr val="CF2030"/>
          </a:soli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11"/>
          <p:cNvSpPr/>
          <p:nvPr>
            <p:ph idx="3" type="pic"/>
          </p:nvPr>
        </p:nvSpPr>
        <p:spPr>
          <a:xfrm>
            <a:off x="6335910" y="1036061"/>
            <a:ext cx="5033400" cy="4713329"/>
          </a:xfrm>
          <a:prstGeom prst="rect">
            <a:avLst/>
          </a:prstGeom>
          <a:solidFill>
            <a:srgbClr val="D8D8D8"/>
          </a:solidFill>
          <a:ln>
            <a:noFill/>
          </a:ln>
        </p:spPr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2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2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Blank">
  <p:cSld name="1_Blank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Google Shape;32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011182" y="2079171"/>
            <a:ext cx="9180818" cy="4807705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33;p13"/>
          <p:cNvSpPr txBox="1"/>
          <p:nvPr>
            <p:ph type="ctrTitle"/>
          </p:nvPr>
        </p:nvSpPr>
        <p:spPr>
          <a:xfrm>
            <a:off x="1524000" y="13509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4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4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5"/>
          <p:cNvSpPr txBox="1"/>
          <p:nvPr>
            <p:ph idx="1" type="body"/>
          </p:nvPr>
        </p:nvSpPr>
        <p:spPr>
          <a:xfrm>
            <a:off x="587619" y="1058579"/>
            <a:ext cx="5490797" cy="43255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9" name="Google Shape;39;p15"/>
          <p:cNvSpPr txBox="1"/>
          <p:nvPr>
            <p:ph idx="2" type="body"/>
          </p:nvPr>
        </p:nvSpPr>
        <p:spPr>
          <a:xfrm>
            <a:off x="6230816" y="1058579"/>
            <a:ext cx="5525964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5"/>
          <p:cNvSpPr txBox="1"/>
          <p:nvPr>
            <p:ph type="title"/>
          </p:nvPr>
        </p:nvSpPr>
        <p:spPr>
          <a:xfrm>
            <a:off x="587619" y="2403"/>
            <a:ext cx="11169161" cy="10561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>
  <p:cSld name="Comparis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6"/>
          <p:cNvSpPr txBox="1"/>
          <p:nvPr>
            <p:ph idx="1" type="body"/>
          </p:nvPr>
        </p:nvSpPr>
        <p:spPr>
          <a:xfrm>
            <a:off x="530999" y="1075713"/>
            <a:ext cx="5468572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6"/>
          <p:cNvSpPr txBox="1"/>
          <p:nvPr>
            <p:ph idx="2" type="body"/>
          </p:nvPr>
        </p:nvSpPr>
        <p:spPr>
          <a:xfrm>
            <a:off x="529004" y="1922143"/>
            <a:ext cx="5468572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16"/>
          <p:cNvSpPr txBox="1"/>
          <p:nvPr>
            <p:ph idx="3" type="body"/>
          </p:nvPr>
        </p:nvSpPr>
        <p:spPr>
          <a:xfrm>
            <a:off x="6172200" y="1098231"/>
            <a:ext cx="5525964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6"/>
          <p:cNvSpPr txBox="1"/>
          <p:nvPr>
            <p:ph idx="4" type="body"/>
          </p:nvPr>
        </p:nvSpPr>
        <p:spPr>
          <a:xfrm>
            <a:off x="6172200" y="1922143"/>
            <a:ext cx="5525964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16"/>
          <p:cNvSpPr txBox="1"/>
          <p:nvPr>
            <p:ph type="title"/>
          </p:nvPr>
        </p:nvSpPr>
        <p:spPr>
          <a:xfrm>
            <a:off x="529004" y="0"/>
            <a:ext cx="11169161" cy="10561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9.xml"/><Relationship Id="rId10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0.xml"/><Relationship Id="rId1" Type="http://schemas.openxmlformats.org/officeDocument/2006/relationships/image" Target="../media/image3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2.xml"/><Relationship Id="rId16" Type="http://schemas.openxmlformats.org/officeDocument/2006/relationships/theme" Target="../theme/theme1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7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160963" y="6351103"/>
            <a:ext cx="976497" cy="37449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11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168097" y="5813346"/>
            <a:ext cx="2033474" cy="1064866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2;p7"/>
          <p:cNvSpPr txBox="1"/>
          <p:nvPr>
            <p:ph type="title"/>
          </p:nvPr>
        </p:nvSpPr>
        <p:spPr>
          <a:xfrm>
            <a:off x="597785" y="0"/>
            <a:ext cx="11169161" cy="10561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1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7"/>
          <p:cNvSpPr txBox="1"/>
          <p:nvPr>
            <p:ph idx="1" type="body"/>
          </p:nvPr>
        </p:nvSpPr>
        <p:spPr>
          <a:xfrm>
            <a:off x="565417" y="1062790"/>
            <a:ext cx="11169161" cy="45280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://drive.google.com/file/d/1RsOpGDC1kC4EB_mUJ3j6gD0O825spKXI/view" TargetMode="External"/><Relationship Id="rId4" Type="http://schemas.openxmlformats.org/officeDocument/2006/relationships/image" Target="../media/image6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0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hyperlink" Target="http://drive.google.com/file/d/1RsOpGDC1kC4EB_mUJ3j6gD0O825spKXI/view" TargetMode="External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23625747cc_0_0"/>
          <p:cNvSpPr txBox="1"/>
          <p:nvPr>
            <p:ph type="title"/>
          </p:nvPr>
        </p:nvSpPr>
        <p:spPr>
          <a:xfrm>
            <a:off x="565417" y="6449"/>
            <a:ext cx="11169300" cy="105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  <p:sp>
        <p:nvSpPr>
          <p:cNvPr id="68" name="Google Shape;68;g323625747cc_0_0"/>
          <p:cNvSpPr txBox="1"/>
          <p:nvPr>
            <p:ph idx="1" type="body"/>
          </p:nvPr>
        </p:nvSpPr>
        <p:spPr>
          <a:xfrm>
            <a:off x="564928" y="1062625"/>
            <a:ext cx="11169600" cy="45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69" name="Google Shape;69;g323625747cc_0_0" title="INTRO BNI Education.mp4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73cd3737ad_0_7"/>
          <p:cNvSpPr txBox="1"/>
          <p:nvPr>
            <p:ph type="title"/>
          </p:nvPr>
        </p:nvSpPr>
        <p:spPr>
          <a:xfrm>
            <a:off x="565417" y="6449"/>
            <a:ext cx="11169300" cy="10563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g373cd3737ad_0_7"/>
          <p:cNvSpPr txBox="1"/>
          <p:nvPr>
            <p:ph idx="1" type="body"/>
          </p:nvPr>
        </p:nvSpPr>
        <p:spPr>
          <a:xfrm>
            <a:off x="615600" y="948675"/>
            <a:ext cx="11169600" cy="1535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g373cd3737ad_0_7"/>
          <p:cNvSpPr txBox="1"/>
          <p:nvPr/>
        </p:nvSpPr>
        <p:spPr>
          <a:xfrm>
            <a:off x="1262500" y="948675"/>
            <a:ext cx="8979900" cy="144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NZ" sz="9600">
                <a:solidFill>
                  <a:srgbClr val="FF0000"/>
                </a:solidFill>
              </a:rPr>
              <a:t>Next</a:t>
            </a:r>
            <a:r>
              <a:rPr b="1" lang="en-NZ" sz="9600">
                <a:solidFill>
                  <a:srgbClr val="FF0000"/>
                </a:solidFill>
              </a:rPr>
              <a:t> Week</a:t>
            </a:r>
            <a:endParaRPr sz="2800"/>
          </a:p>
        </p:txBody>
      </p:sp>
      <p:sp>
        <p:nvSpPr>
          <p:cNvPr id="78" name="Google Shape;78;g373cd3737ad_0_7"/>
          <p:cNvSpPr txBox="1"/>
          <p:nvPr/>
        </p:nvSpPr>
        <p:spPr>
          <a:xfrm>
            <a:off x="957700" y="4297900"/>
            <a:ext cx="9494100" cy="153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NZ" sz="9600">
                <a:solidFill>
                  <a:srgbClr val="FF0000"/>
                </a:solidFill>
              </a:rPr>
              <a:t>STACK DAY</a:t>
            </a:r>
            <a:endParaRPr sz="2800"/>
          </a:p>
        </p:txBody>
      </p:sp>
      <p:sp>
        <p:nvSpPr>
          <p:cNvPr id="79" name="Google Shape;79;g373cd3737ad_0_7"/>
          <p:cNvSpPr txBox="1"/>
          <p:nvPr/>
        </p:nvSpPr>
        <p:spPr>
          <a:xfrm>
            <a:off x="5034250" y="2585500"/>
            <a:ext cx="1436400" cy="124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NZ" sz="9600">
                <a:solidFill>
                  <a:srgbClr val="FF0000"/>
                </a:solidFill>
              </a:rPr>
              <a:t>is</a:t>
            </a:r>
            <a:endParaRPr sz="28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55475ea7b3_0_29"/>
          <p:cNvSpPr txBox="1"/>
          <p:nvPr>
            <p:ph type="title"/>
          </p:nvPr>
        </p:nvSpPr>
        <p:spPr>
          <a:xfrm>
            <a:off x="565417" y="6449"/>
            <a:ext cx="11169300" cy="105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  <p:sp>
        <p:nvSpPr>
          <p:cNvPr id="86" name="Google Shape;86;g355475ea7b3_0_29"/>
          <p:cNvSpPr txBox="1"/>
          <p:nvPr>
            <p:ph idx="1" type="body"/>
          </p:nvPr>
        </p:nvSpPr>
        <p:spPr>
          <a:xfrm>
            <a:off x="564928" y="1062625"/>
            <a:ext cx="11169600" cy="45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87" name="Google Shape;87;g355475ea7b3_0_29" title="unnamed+(3)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16800" y="287807"/>
            <a:ext cx="11169300" cy="57242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73cd3737ad_0_16"/>
          <p:cNvSpPr txBox="1"/>
          <p:nvPr>
            <p:ph type="title"/>
          </p:nvPr>
        </p:nvSpPr>
        <p:spPr>
          <a:xfrm>
            <a:off x="565417" y="6449"/>
            <a:ext cx="11169300" cy="10563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g373cd3737ad_0_16"/>
          <p:cNvSpPr txBox="1"/>
          <p:nvPr>
            <p:ph idx="1" type="body"/>
          </p:nvPr>
        </p:nvSpPr>
        <p:spPr>
          <a:xfrm>
            <a:off x="511200" y="1655575"/>
            <a:ext cx="11169600" cy="4880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NZ" sz="9600">
                <a:solidFill>
                  <a:srgbClr val="FF0000"/>
                </a:solidFill>
              </a:rPr>
              <a:t>So What do we need to do?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73cd3737ad_0_22"/>
          <p:cNvSpPr txBox="1"/>
          <p:nvPr>
            <p:ph type="title"/>
          </p:nvPr>
        </p:nvSpPr>
        <p:spPr>
          <a:xfrm>
            <a:off x="565417" y="6449"/>
            <a:ext cx="11169300" cy="10563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g373cd3737ad_0_22"/>
          <p:cNvSpPr txBox="1"/>
          <p:nvPr>
            <p:ph idx="1" type="body"/>
          </p:nvPr>
        </p:nvSpPr>
        <p:spPr>
          <a:xfrm>
            <a:off x="601125" y="1062750"/>
            <a:ext cx="11169600" cy="3007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775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NZ" sz="9600">
                <a:solidFill>
                  <a:srgbClr val="FF0000"/>
                </a:solidFill>
              </a:rPr>
              <a:t>Invite 4 Jobs/Seats</a:t>
            </a:r>
            <a:endParaRPr b="1" sz="9600">
              <a:solidFill>
                <a:srgbClr val="FF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600">
              <a:solidFill>
                <a:srgbClr val="FF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6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g373cd3737ad_0_22"/>
          <p:cNvSpPr txBox="1"/>
          <p:nvPr/>
        </p:nvSpPr>
        <p:spPr>
          <a:xfrm>
            <a:off x="3760900" y="2281175"/>
            <a:ext cx="5554500" cy="12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SzPts val="3600"/>
              <a:buChar char="●"/>
            </a:pPr>
            <a:r>
              <a:rPr b="1" lang="en-NZ" sz="3600"/>
              <a:t>Property Manager</a:t>
            </a:r>
            <a:endParaRPr b="1" sz="3600"/>
          </a:p>
        </p:txBody>
      </p:sp>
      <p:sp>
        <p:nvSpPr>
          <p:cNvPr id="103" name="Google Shape;103;g373cd3737ad_0_22"/>
          <p:cNvSpPr txBox="1"/>
          <p:nvPr/>
        </p:nvSpPr>
        <p:spPr>
          <a:xfrm>
            <a:off x="3760900" y="3041500"/>
            <a:ext cx="5554500" cy="12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SzPts val="3600"/>
              <a:buChar char="●"/>
            </a:pPr>
            <a:r>
              <a:rPr b="1" lang="en-NZ" sz="3600"/>
              <a:t>Graphic Designer</a:t>
            </a:r>
            <a:endParaRPr b="1" sz="3600"/>
          </a:p>
        </p:txBody>
      </p:sp>
      <p:sp>
        <p:nvSpPr>
          <p:cNvPr id="104" name="Google Shape;104;g373cd3737ad_0_22"/>
          <p:cNvSpPr txBox="1"/>
          <p:nvPr/>
        </p:nvSpPr>
        <p:spPr>
          <a:xfrm>
            <a:off x="3760900" y="4069950"/>
            <a:ext cx="5554500" cy="12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SzPts val="3600"/>
              <a:buChar char="●"/>
            </a:pPr>
            <a:r>
              <a:rPr b="1" lang="en-NZ" sz="3600"/>
              <a:t>Physio</a:t>
            </a:r>
            <a:endParaRPr b="1" sz="3600"/>
          </a:p>
        </p:txBody>
      </p:sp>
      <p:sp>
        <p:nvSpPr>
          <p:cNvPr id="105" name="Google Shape;105;g373cd3737ad_0_22"/>
          <p:cNvSpPr txBox="1"/>
          <p:nvPr/>
        </p:nvSpPr>
        <p:spPr>
          <a:xfrm>
            <a:off x="3760900" y="4997800"/>
            <a:ext cx="5554500" cy="12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SzPts val="3600"/>
              <a:buChar char="●"/>
            </a:pPr>
            <a:r>
              <a:rPr b="1" lang="en-NZ" sz="3600"/>
              <a:t>Family Lawyer</a:t>
            </a:r>
            <a:endParaRPr b="1" sz="36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73cd3737ad_0_44"/>
          <p:cNvSpPr txBox="1"/>
          <p:nvPr>
            <p:ph type="title"/>
          </p:nvPr>
        </p:nvSpPr>
        <p:spPr>
          <a:xfrm>
            <a:off x="565417" y="6449"/>
            <a:ext cx="11169300" cy="10563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g373cd3737ad_0_44"/>
          <p:cNvSpPr txBox="1"/>
          <p:nvPr>
            <p:ph idx="1" type="body"/>
          </p:nvPr>
        </p:nvSpPr>
        <p:spPr>
          <a:xfrm>
            <a:off x="511200" y="1655575"/>
            <a:ext cx="11169600" cy="4880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NZ" sz="9600">
                <a:solidFill>
                  <a:srgbClr val="FF0000"/>
                </a:solidFill>
              </a:rPr>
              <a:t>So How are we progressing?</a:t>
            </a:r>
            <a:endParaRPr b="1" sz="9600">
              <a:solidFill>
                <a:srgbClr val="FF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600">
              <a:solidFill>
                <a:srgbClr val="FF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NZ" sz="3600">
                <a:solidFill>
                  <a:srgbClr val="FF0000"/>
                </a:solidFill>
              </a:rPr>
              <a:t>Bevan</a:t>
            </a:r>
            <a:endParaRPr b="1" sz="36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23625747cc_0_42"/>
          <p:cNvSpPr txBox="1"/>
          <p:nvPr/>
        </p:nvSpPr>
        <p:spPr>
          <a:xfrm>
            <a:off x="1135350" y="672000"/>
            <a:ext cx="9921300" cy="14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en-NZ" sz="7200">
                <a:solidFill>
                  <a:srgbClr val="FF0000"/>
                </a:solidFill>
              </a:rPr>
              <a:t>Chapter Housekeeping</a:t>
            </a:r>
            <a:endParaRPr b="0" i="0" sz="72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t/>
            </a:r>
            <a:endParaRPr b="0" i="0" sz="5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g323625747cc_0_42"/>
          <p:cNvSpPr txBox="1"/>
          <p:nvPr/>
        </p:nvSpPr>
        <p:spPr>
          <a:xfrm>
            <a:off x="1516050" y="1948200"/>
            <a:ext cx="9769200" cy="14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6858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200"/>
              <a:buChar char="●"/>
            </a:pPr>
            <a:r>
              <a:rPr lang="en-NZ" sz="7200"/>
              <a:t>Confirm Visitors by Fri</a:t>
            </a:r>
            <a:endParaRPr b="0" i="0" sz="72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t/>
            </a:r>
            <a:endParaRPr b="0" i="0" sz="5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g323625747cc_0_42"/>
          <p:cNvSpPr txBox="1"/>
          <p:nvPr/>
        </p:nvSpPr>
        <p:spPr>
          <a:xfrm>
            <a:off x="1516050" y="3092725"/>
            <a:ext cx="9540600" cy="14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6858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200"/>
              <a:buChar char="●"/>
            </a:pPr>
            <a:r>
              <a:rPr lang="en-NZ" sz="7200"/>
              <a:t>Visitor Hosts - All</a:t>
            </a:r>
            <a:endParaRPr b="0" i="0" sz="72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t/>
            </a:r>
            <a:endParaRPr b="0" i="0" sz="5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g323625747cc_0_42"/>
          <p:cNvSpPr txBox="1"/>
          <p:nvPr/>
        </p:nvSpPr>
        <p:spPr>
          <a:xfrm>
            <a:off x="1516050" y="4056175"/>
            <a:ext cx="10058700" cy="14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6858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200"/>
              <a:buChar char="●"/>
            </a:pPr>
            <a:r>
              <a:rPr lang="en-NZ" sz="7200"/>
              <a:t>Do we have a referral?</a:t>
            </a:r>
            <a:endParaRPr b="0" i="0" sz="72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t/>
            </a:r>
            <a:endParaRPr b="0" i="0" sz="5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328ee187bb0_0_106"/>
          <p:cNvSpPr txBox="1"/>
          <p:nvPr>
            <p:ph type="title"/>
          </p:nvPr>
        </p:nvSpPr>
        <p:spPr>
          <a:xfrm>
            <a:off x="565417" y="6449"/>
            <a:ext cx="11169300" cy="105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  <p:sp>
        <p:nvSpPr>
          <p:cNvPr id="128" name="Google Shape;128;g328ee187bb0_0_106"/>
          <p:cNvSpPr txBox="1"/>
          <p:nvPr>
            <p:ph idx="1" type="body"/>
          </p:nvPr>
        </p:nvSpPr>
        <p:spPr>
          <a:xfrm>
            <a:off x="564928" y="1062625"/>
            <a:ext cx="11169600" cy="45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129" name="Google Shape;129;g328ee187bb0_0_106" title="INTRO BNI Education.mp4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Custom Design">
  <a:themeElements>
    <a:clrScheme name="BNI Colors">
      <a:dk1>
        <a:srgbClr val="000000"/>
      </a:dk1>
      <a:lt1>
        <a:srgbClr val="FFFFFF"/>
      </a:lt1>
      <a:dk2>
        <a:srgbClr val="CF2030"/>
      </a:dk2>
      <a:lt2>
        <a:srgbClr val="64666A"/>
      </a:lt2>
      <a:accent1>
        <a:srgbClr val="C8C8C8"/>
      </a:accent1>
      <a:accent2>
        <a:srgbClr val="F3F3F3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FFFF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2020-05-11T23:01:06Z</dcterms:created>
  <dc:creator>Kelsey Sedlmeyer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0x0101005195FA7506CFFD46AE492A03514332DA</vt:lpwstr>
  </property>
</Properties>
</file>