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5"/>
  </p:notesMasterIdLst>
  <p:handoutMasterIdLst>
    <p:handoutMasterId r:id="rId16"/>
  </p:handoutMasterIdLst>
  <p:sldIdLst>
    <p:sldId id="386" r:id="rId5"/>
    <p:sldId id="387" r:id="rId6"/>
    <p:sldId id="291" r:id="rId7"/>
    <p:sldId id="390" r:id="rId8"/>
    <p:sldId id="391" r:id="rId9"/>
    <p:sldId id="392" r:id="rId10"/>
    <p:sldId id="393" r:id="rId11"/>
    <p:sldId id="394" r:id="rId12"/>
    <p:sldId id="395" r:id="rId13"/>
    <p:sldId id="389" r:id="rId14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Hart" initials="SH" lastIdx="0" clrIdx="0">
    <p:extLst>
      <p:ext uri="{19B8F6BF-5375-455C-9EA6-DF929625EA0E}">
        <p15:presenceInfo xmlns:p15="http://schemas.microsoft.com/office/powerpoint/2012/main" userId="Sandra H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102E"/>
    <a:srgbClr val="BA4040"/>
    <a:srgbClr val="C8102E"/>
    <a:srgbClr val="E21838"/>
    <a:srgbClr val="E11D3D"/>
    <a:srgbClr val="BA0000"/>
    <a:srgbClr val="641934"/>
    <a:srgbClr val="84344E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0C63C9-8EBD-4714-8F33-FB1F0649BBB9}" v="41" dt="2024-05-02T03:20:01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3" autoAdjust="0"/>
    <p:restoredTop sz="75304" autoAdjust="0"/>
  </p:normalViewPr>
  <p:slideViewPr>
    <p:cSldViewPr snapToGrid="0">
      <p:cViewPr varScale="1">
        <p:scale>
          <a:sx n="62" d="100"/>
          <a:sy n="62" d="100"/>
        </p:scale>
        <p:origin x="16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i Taylor" userId="d506b491-70a3-4f02-942d-ea895b17663c" providerId="ADAL" clId="{310C63C9-8EBD-4714-8F33-FB1F0649BBB9}"/>
    <pc:docChg chg="custSel addSld modSld sldOrd">
      <pc:chgData name="Danni Taylor" userId="d506b491-70a3-4f02-942d-ea895b17663c" providerId="ADAL" clId="{310C63C9-8EBD-4714-8F33-FB1F0649BBB9}" dt="2024-05-02T03:25:35.921" v="312" actId="20577"/>
      <pc:docMkLst>
        <pc:docMk/>
      </pc:docMkLst>
      <pc:sldChg chg="addSp delSp modSp mod modNotesTx">
        <pc:chgData name="Danni Taylor" userId="d506b491-70a3-4f02-942d-ea895b17663c" providerId="ADAL" clId="{310C63C9-8EBD-4714-8F33-FB1F0649BBB9}" dt="2024-05-02T03:23:04.552" v="283" actId="20577"/>
        <pc:sldMkLst>
          <pc:docMk/>
          <pc:sldMk cId="224560352" sldId="291"/>
        </pc:sldMkLst>
        <pc:spChg chg="add mod">
          <ac:chgData name="Danni Taylor" userId="d506b491-70a3-4f02-942d-ea895b17663c" providerId="ADAL" clId="{310C63C9-8EBD-4714-8F33-FB1F0649BBB9}" dt="2024-05-02T03:21:30.124" v="275" actId="207"/>
          <ac:spMkLst>
            <pc:docMk/>
            <pc:sldMk cId="224560352" sldId="291"/>
            <ac:spMk id="2" creationId="{1F82D6B1-AC48-B219-1917-89AE21F0F5B7}"/>
          </ac:spMkLst>
        </pc:spChg>
        <pc:spChg chg="del mod">
          <ac:chgData name="Danni Taylor" userId="d506b491-70a3-4f02-942d-ea895b17663c" providerId="ADAL" clId="{310C63C9-8EBD-4714-8F33-FB1F0649BBB9}" dt="2024-05-02T03:20:39.923" v="270" actId="478"/>
          <ac:spMkLst>
            <pc:docMk/>
            <pc:sldMk cId="224560352" sldId="291"/>
            <ac:spMk id="4" creationId="{30CF256A-C1A0-4E3E-BDCF-BC6C5A6F7802}"/>
          </ac:spMkLst>
        </pc:spChg>
        <pc:spChg chg="add del mod">
          <ac:chgData name="Danni Taylor" userId="d506b491-70a3-4f02-942d-ea895b17663c" providerId="ADAL" clId="{310C63C9-8EBD-4714-8F33-FB1F0649BBB9}" dt="2024-05-02T03:20:41.789" v="271" actId="478"/>
          <ac:spMkLst>
            <pc:docMk/>
            <pc:sldMk cId="224560352" sldId="291"/>
            <ac:spMk id="5" creationId="{C6606732-2284-2AE4-CA13-5CDCC6402031}"/>
          </ac:spMkLst>
        </pc:spChg>
        <pc:spChg chg="add mod">
          <ac:chgData name="Danni Taylor" userId="d506b491-70a3-4f02-942d-ea895b17663c" providerId="ADAL" clId="{310C63C9-8EBD-4714-8F33-FB1F0649BBB9}" dt="2024-05-02T03:22:20.114" v="280" actId="20577"/>
          <ac:spMkLst>
            <pc:docMk/>
            <pc:sldMk cId="224560352" sldId="291"/>
            <ac:spMk id="7" creationId="{8683EE2A-3332-9BEF-6AA4-52E7068C5CC6}"/>
          </ac:spMkLst>
        </pc:spChg>
      </pc:sldChg>
      <pc:sldChg chg="modNotesTx">
        <pc:chgData name="Danni Taylor" userId="d506b491-70a3-4f02-942d-ea895b17663c" providerId="ADAL" clId="{310C63C9-8EBD-4714-8F33-FB1F0649BBB9}" dt="2024-05-02T03:19:32.133" v="201" actId="20577"/>
        <pc:sldMkLst>
          <pc:docMk/>
          <pc:sldMk cId="3064626640" sldId="386"/>
        </pc:sldMkLst>
      </pc:sldChg>
      <pc:sldChg chg="modSp mod modNotesTx">
        <pc:chgData name="Danni Taylor" userId="d506b491-70a3-4f02-942d-ea895b17663c" providerId="ADAL" clId="{310C63C9-8EBD-4714-8F33-FB1F0649BBB9}" dt="2024-05-02T03:25:35.921" v="312" actId="20577"/>
        <pc:sldMkLst>
          <pc:docMk/>
          <pc:sldMk cId="3455898107" sldId="389"/>
        </pc:sldMkLst>
        <pc:spChg chg="mod">
          <ac:chgData name="Danni Taylor" userId="d506b491-70a3-4f02-942d-ea895b17663c" providerId="ADAL" clId="{310C63C9-8EBD-4714-8F33-FB1F0649BBB9}" dt="2024-05-02T03:15:46.349" v="80" actId="242"/>
          <ac:spMkLst>
            <pc:docMk/>
            <pc:sldMk cId="3455898107" sldId="389"/>
            <ac:spMk id="6" creationId="{F017FFE4-0504-4BFA-9945-B8156D0F10D5}"/>
          </ac:spMkLst>
        </pc:spChg>
      </pc:sldChg>
      <pc:sldChg chg="addSp modSp new mod modNotesTx">
        <pc:chgData name="Danni Taylor" userId="d506b491-70a3-4f02-942d-ea895b17663c" providerId="ADAL" clId="{310C63C9-8EBD-4714-8F33-FB1F0649BBB9}" dt="2024-05-02T03:24:21.892" v="288" actId="6549"/>
        <pc:sldMkLst>
          <pc:docMk/>
          <pc:sldMk cId="3191438021" sldId="390"/>
        </pc:sldMkLst>
        <pc:spChg chg="add mod">
          <ac:chgData name="Danni Taylor" userId="d506b491-70a3-4f02-942d-ea895b17663c" providerId="ADAL" clId="{310C63C9-8EBD-4714-8F33-FB1F0649BBB9}" dt="2024-05-02T03:17:18.257" v="90" actId="5793"/>
          <ac:spMkLst>
            <pc:docMk/>
            <pc:sldMk cId="3191438021" sldId="390"/>
            <ac:spMk id="2" creationId="{9BEF06AD-C538-40E7-CF57-651E3E933D45}"/>
          </ac:spMkLst>
        </pc:spChg>
        <pc:picChg chg="add mod">
          <ac:chgData name="Danni Taylor" userId="d506b491-70a3-4f02-942d-ea895b17663c" providerId="ADAL" clId="{310C63C9-8EBD-4714-8F33-FB1F0649BBB9}" dt="2024-05-02T02:56:05.983" v="10" actId="1076"/>
          <ac:picMkLst>
            <pc:docMk/>
            <pc:sldMk cId="3191438021" sldId="390"/>
            <ac:picMk id="1026" creationId="{7A3D532B-09B8-5528-18D5-BED4B0E982FE}"/>
          </ac:picMkLst>
        </pc:picChg>
      </pc:sldChg>
      <pc:sldChg chg="addSp modSp new mod modNotesTx">
        <pc:chgData name="Danni Taylor" userId="d506b491-70a3-4f02-942d-ea895b17663c" providerId="ADAL" clId="{310C63C9-8EBD-4714-8F33-FB1F0649BBB9}" dt="2024-05-02T03:24:37.917" v="293" actId="20577"/>
        <pc:sldMkLst>
          <pc:docMk/>
          <pc:sldMk cId="1230951581" sldId="391"/>
        </pc:sldMkLst>
        <pc:spChg chg="add mod">
          <ac:chgData name="Danni Taylor" userId="d506b491-70a3-4f02-942d-ea895b17663c" providerId="ADAL" clId="{310C63C9-8EBD-4714-8F33-FB1F0649BBB9}" dt="2024-05-02T03:17:29.598" v="94" actId="5793"/>
          <ac:spMkLst>
            <pc:docMk/>
            <pc:sldMk cId="1230951581" sldId="391"/>
            <ac:spMk id="2" creationId="{CC46F051-66D0-A784-107C-68E5ABFEC64A}"/>
          </ac:spMkLst>
        </pc:spChg>
        <pc:picChg chg="add mod">
          <ac:chgData name="Danni Taylor" userId="d506b491-70a3-4f02-942d-ea895b17663c" providerId="ADAL" clId="{310C63C9-8EBD-4714-8F33-FB1F0649BBB9}" dt="2024-05-02T02:57:06.582" v="20" actId="1076"/>
          <ac:picMkLst>
            <pc:docMk/>
            <pc:sldMk cId="1230951581" sldId="391"/>
            <ac:picMk id="2050" creationId="{7C5B4C91-55A6-572C-F333-2E70794C46B7}"/>
          </ac:picMkLst>
        </pc:picChg>
      </pc:sldChg>
      <pc:sldChg chg="addSp modSp new mod modNotesTx">
        <pc:chgData name="Danni Taylor" userId="d506b491-70a3-4f02-942d-ea895b17663c" providerId="ADAL" clId="{310C63C9-8EBD-4714-8F33-FB1F0649BBB9}" dt="2024-05-02T03:24:53.664" v="298" actId="6549"/>
        <pc:sldMkLst>
          <pc:docMk/>
          <pc:sldMk cId="3767201786" sldId="392"/>
        </pc:sldMkLst>
        <pc:spChg chg="add mod">
          <ac:chgData name="Danni Taylor" userId="d506b491-70a3-4f02-942d-ea895b17663c" providerId="ADAL" clId="{310C63C9-8EBD-4714-8F33-FB1F0649BBB9}" dt="2024-05-02T03:17:44.115" v="99" actId="14100"/>
          <ac:spMkLst>
            <pc:docMk/>
            <pc:sldMk cId="3767201786" sldId="392"/>
            <ac:spMk id="2" creationId="{8BB4D626-2B5E-FDD3-A68F-6D489D1C35BE}"/>
          </ac:spMkLst>
        </pc:spChg>
        <pc:picChg chg="add mod">
          <ac:chgData name="Danni Taylor" userId="d506b491-70a3-4f02-942d-ea895b17663c" providerId="ADAL" clId="{310C63C9-8EBD-4714-8F33-FB1F0649BBB9}" dt="2024-05-02T02:59:02.777" v="30" actId="1076"/>
          <ac:picMkLst>
            <pc:docMk/>
            <pc:sldMk cId="3767201786" sldId="392"/>
            <ac:picMk id="3074" creationId="{A6B8AC63-082F-C6CA-212F-3AF807564F68}"/>
          </ac:picMkLst>
        </pc:picChg>
      </pc:sldChg>
      <pc:sldChg chg="addSp delSp modSp new mod ord modNotesTx">
        <pc:chgData name="Danni Taylor" userId="d506b491-70a3-4f02-942d-ea895b17663c" providerId="ADAL" clId="{310C63C9-8EBD-4714-8F33-FB1F0649BBB9}" dt="2024-05-02T03:24:59.313" v="299"/>
        <pc:sldMkLst>
          <pc:docMk/>
          <pc:sldMk cId="3768073344" sldId="393"/>
        </pc:sldMkLst>
        <pc:spChg chg="add mod">
          <ac:chgData name="Danni Taylor" userId="d506b491-70a3-4f02-942d-ea895b17663c" providerId="ADAL" clId="{310C63C9-8EBD-4714-8F33-FB1F0649BBB9}" dt="2024-05-02T03:17:48.998" v="100" actId="122"/>
          <ac:spMkLst>
            <pc:docMk/>
            <pc:sldMk cId="3768073344" sldId="393"/>
            <ac:spMk id="2" creationId="{8E59E12A-97F5-399F-8790-4516BAB9EE8B}"/>
          </ac:spMkLst>
        </pc:spChg>
        <pc:picChg chg="add del mod">
          <ac:chgData name="Danni Taylor" userId="d506b491-70a3-4f02-942d-ea895b17663c" providerId="ADAL" clId="{310C63C9-8EBD-4714-8F33-FB1F0649BBB9}" dt="2024-05-02T03:02:00.487" v="45" actId="478"/>
          <ac:picMkLst>
            <pc:docMk/>
            <pc:sldMk cId="3768073344" sldId="393"/>
            <ac:picMk id="4098" creationId="{F40E08B0-48B3-9725-53FB-DD0CD0E4002C}"/>
          </ac:picMkLst>
        </pc:picChg>
        <pc:picChg chg="add mod">
          <ac:chgData name="Danni Taylor" userId="d506b491-70a3-4f02-942d-ea895b17663c" providerId="ADAL" clId="{310C63C9-8EBD-4714-8F33-FB1F0649BBB9}" dt="2024-05-02T03:02:11.402" v="49" actId="1076"/>
          <ac:picMkLst>
            <pc:docMk/>
            <pc:sldMk cId="3768073344" sldId="393"/>
            <ac:picMk id="4100" creationId="{E441B8B3-C9BA-9839-A5A1-9EBB5C9FFFBD}"/>
          </ac:picMkLst>
        </pc:picChg>
      </pc:sldChg>
      <pc:sldChg chg="addSp modSp new mod modNotesTx">
        <pc:chgData name="Danni Taylor" userId="d506b491-70a3-4f02-942d-ea895b17663c" providerId="ADAL" clId="{310C63C9-8EBD-4714-8F33-FB1F0649BBB9}" dt="2024-05-02T03:25:17.774" v="303" actId="6549"/>
        <pc:sldMkLst>
          <pc:docMk/>
          <pc:sldMk cId="4196880569" sldId="394"/>
        </pc:sldMkLst>
        <pc:spChg chg="add mod">
          <ac:chgData name="Danni Taylor" userId="d506b491-70a3-4f02-942d-ea895b17663c" providerId="ADAL" clId="{310C63C9-8EBD-4714-8F33-FB1F0649BBB9}" dt="2024-05-02T03:18:08.566" v="106" actId="14100"/>
          <ac:spMkLst>
            <pc:docMk/>
            <pc:sldMk cId="4196880569" sldId="394"/>
            <ac:spMk id="2" creationId="{2B01E8BF-8F16-B82A-44FD-E55AFBA648FE}"/>
          </ac:spMkLst>
        </pc:spChg>
        <pc:picChg chg="add mod">
          <ac:chgData name="Danni Taylor" userId="d506b491-70a3-4f02-942d-ea895b17663c" providerId="ADAL" clId="{310C63C9-8EBD-4714-8F33-FB1F0649BBB9}" dt="2024-05-02T03:18:13.396" v="108" actId="14100"/>
          <ac:picMkLst>
            <pc:docMk/>
            <pc:sldMk cId="4196880569" sldId="394"/>
            <ac:picMk id="5122" creationId="{3CF2F93E-13AB-4051-BA03-7FE0C0875291}"/>
          </ac:picMkLst>
        </pc:picChg>
      </pc:sldChg>
      <pc:sldChg chg="addSp modSp new mod modNotesTx">
        <pc:chgData name="Danni Taylor" userId="d506b491-70a3-4f02-942d-ea895b17663c" providerId="ADAL" clId="{310C63C9-8EBD-4714-8F33-FB1F0649BBB9}" dt="2024-05-02T03:25:22.999" v="304"/>
        <pc:sldMkLst>
          <pc:docMk/>
          <pc:sldMk cId="1380880281" sldId="395"/>
        </pc:sldMkLst>
        <pc:spChg chg="add mod">
          <ac:chgData name="Danni Taylor" userId="d506b491-70a3-4f02-942d-ea895b17663c" providerId="ADAL" clId="{310C63C9-8EBD-4714-8F33-FB1F0649BBB9}" dt="2024-05-02T03:18:24.948" v="111" actId="14100"/>
          <ac:spMkLst>
            <pc:docMk/>
            <pc:sldMk cId="1380880281" sldId="395"/>
            <ac:spMk id="2" creationId="{3F44C75C-DF8A-BA56-CB80-721FE55848B0}"/>
          </ac:spMkLst>
        </pc:spChg>
        <pc:picChg chg="add mod">
          <ac:chgData name="Danni Taylor" userId="d506b491-70a3-4f02-942d-ea895b17663c" providerId="ADAL" clId="{310C63C9-8EBD-4714-8F33-FB1F0649BBB9}" dt="2024-05-02T03:18:21.314" v="110" actId="1076"/>
          <ac:picMkLst>
            <pc:docMk/>
            <pc:sldMk cId="1380880281" sldId="395"/>
            <ac:picMk id="6146" creationId="{F534178A-7877-0E85-AA11-FFDFC880032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9202" cy="512304"/>
          </a:xfrm>
          <a:prstGeom prst="rect">
            <a:avLst/>
          </a:prstGeom>
        </p:spPr>
        <p:txBody>
          <a:bodyPr vert="horz" lIns="97938" tIns="48969" rIns="97938" bIns="48969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204" y="3"/>
            <a:ext cx="3079202" cy="512304"/>
          </a:xfrm>
          <a:prstGeom prst="rect">
            <a:avLst/>
          </a:prstGeom>
        </p:spPr>
        <p:txBody>
          <a:bodyPr vert="horz" lIns="97938" tIns="48969" rIns="97938" bIns="48969" rtlCol="0"/>
          <a:lstStyle>
            <a:lvl1pPr algn="r">
              <a:defRPr sz="1300"/>
            </a:lvl1pPr>
          </a:lstStyle>
          <a:p>
            <a:fld id="{61B5C54D-2C19-4125-968F-3903584745FD}" type="datetimeFigureOut">
              <a:rPr lang="en-IE" smtClean="0"/>
              <a:t>02/05/2024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2312"/>
            <a:ext cx="3079202" cy="512304"/>
          </a:xfrm>
          <a:prstGeom prst="rect">
            <a:avLst/>
          </a:prstGeom>
        </p:spPr>
        <p:txBody>
          <a:bodyPr vert="horz" lIns="97938" tIns="48969" rIns="97938" bIns="48969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204" y="9722312"/>
            <a:ext cx="3079202" cy="512304"/>
          </a:xfrm>
          <a:prstGeom prst="rect">
            <a:avLst/>
          </a:prstGeom>
        </p:spPr>
        <p:txBody>
          <a:bodyPr vert="horz" lIns="97938" tIns="48969" rIns="97938" bIns="48969" rtlCol="0" anchor="b"/>
          <a:lstStyle>
            <a:lvl1pPr algn="r">
              <a:defRPr sz="1300"/>
            </a:lvl1pPr>
          </a:lstStyle>
          <a:p>
            <a:fld id="{063CA17C-8BF8-446E-B00E-90FF84B5AC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0752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211" cy="513666"/>
          </a:xfrm>
          <a:prstGeom prst="rect">
            <a:avLst/>
          </a:prstGeom>
        </p:spPr>
        <p:txBody>
          <a:bodyPr vert="horz" lIns="97938" tIns="48969" rIns="97938" bIns="48969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231" y="0"/>
            <a:ext cx="3078211" cy="513666"/>
          </a:xfrm>
          <a:prstGeom prst="rect">
            <a:avLst/>
          </a:prstGeom>
        </p:spPr>
        <p:txBody>
          <a:bodyPr vert="horz" lIns="97938" tIns="48969" rIns="97938" bIns="48969" rtlCol="0"/>
          <a:lstStyle>
            <a:lvl1pPr algn="r">
              <a:defRPr sz="1300"/>
            </a:lvl1pPr>
          </a:lstStyle>
          <a:p>
            <a:fld id="{81738A8A-E846-4479-AFBE-5DBAB82F3E6B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938" tIns="48969" rIns="97938" bIns="4896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732" y="4925563"/>
            <a:ext cx="5682601" cy="4030165"/>
          </a:xfrm>
          <a:prstGeom prst="rect">
            <a:avLst/>
          </a:prstGeom>
        </p:spPr>
        <p:txBody>
          <a:bodyPr vert="horz" lIns="97938" tIns="48969" rIns="97938" bIns="489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947"/>
            <a:ext cx="3078211" cy="513666"/>
          </a:xfrm>
          <a:prstGeom prst="rect">
            <a:avLst/>
          </a:prstGeom>
        </p:spPr>
        <p:txBody>
          <a:bodyPr vert="horz" lIns="97938" tIns="48969" rIns="97938" bIns="48969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231" y="9720947"/>
            <a:ext cx="3078211" cy="513666"/>
          </a:xfrm>
          <a:prstGeom prst="rect">
            <a:avLst/>
          </a:prstGeom>
        </p:spPr>
        <p:txBody>
          <a:bodyPr vert="horz" lIns="97938" tIns="48969" rIns="97938" bIns="48969" rtlCol="0" anchor="b"/>
          <a:lstStyle>
            <a:lvl1pPr algn="r">
              <a:defRPr sz="1300"/>
            </a:lvl1pPr>
          </a:lstStyle>
          <a:p>
            <a:fld id="{EA484175-FBBB-4A3E-A16F-C1330C52F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434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In BNI, we talk about VCP … Visibility which leads to Credibility with becomes Profitability</a:t>
            </a: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V or Visibility is when the other members know who you are and what you do.</a:t>
            </a: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Attendance at each week’s meeting is the bare minimum needed to achieve Visibility.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4175-FBBB-4A3E-A16F-C1330C52F09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1389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dirty="0">
                <a:latin typeface="Arial" panose="020B0604020202020204" pitchFamily="34" charset="0"/>
                <a:cs typeface="Arial" panose="020B0604020202020204" pitchFamily="34" charset="0"/>
              </a:rPr>
              <a:t>Diarise your BNI Meeting in your Calendar each week for the year, as a business meeting with your Referral Marketing Team.</a:t>
            </a:r>
          </a:p>
          <a:p>
            <a:r>
              <a:rPr lang="en-AU" b="0" dirty="0">
                <a:latin typeface="Arial" panose="020B0604020202020204" pitchFamily="34" charset="0"/>
                <a:cs typeface="Arial" panose="020B0604020202020204" pitchFamily="34" charset="0"/>
              </a:rPr>
              <a:t>The simplest way to counter Opportunity Loss is to be there for your meeting each week … you never know what you might miss out 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4175-FBBB-4A3E-A16F-C1330C52F09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57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0" i="0" u="none" strike="noStrike" baseline="0" dirty="0">
                <a:solidFill>
                  <a:srgbClr val="222222"/>
                </a:solidFill>
                <a:latin typeface="CIDFont+F3"/>
              </a:rPr>
              <a:t>Opportunity Loss: The New Oxford American Dictionary defines it as "the loss of potential gain from other alternatives when one alternative is chosen."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6DD9-A8B0-4585-996E-4DCF137BD42C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9509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0" i="0" u="none" strike="noStrike" baseline="0" dirty="0">
                <a:solidFill>
                  <a:srgbClr val="222222"/>
                </a:solidFill>
                <a:latin typeface="CIDFont+F3"/>
              </a:rPr>
              <a:t>In BNI terms you could say: “how much business did you lose by not attending your BNI Meeting for that week?”</a:t>
            </a:r>
          </a:p>
          <a:p>
            <a:pPr algn="l"/>
            <a:r>
              <a:rPr lang="en-AU" sz="1800" b="0" i="0" u="none" strike="noStrike" baseline="0" dirty="0">
                <a:solidFill>
                  <a:srgbClr val="222222"/>
                </a:solidFill>
                <a:latin typeface="CIDFont+F3"/>
              </a:rPr>
              <a:t>Well, you really don’t know, but you will have lost the opportunity to get more business by not being there.</a:t>
            </a:r>
          </a:p>
          <a:p>
            <a:pPr algn="l"/>
            <a:endParaRPr lang="en-AU" sz="1800" b="0" i="0" u="none" strike="noStrike" baseline="0" dirty="0">
              <a:solidFill>
                <a:srgbClr val="222222"/>
              </a:solidFill>
              <a:latin typeface="CIDFont+F3"/>
            </a:endParaRPr>
          </a:p>
          <a:p>
            <a:pPr algn="l"/>
            <a:r>
              <a:rPr lang="en-AU" sz="1800" b="0" i="0" u="none" strike="noStrike" baseline="0" dirty="0">
                <a:solidFill>
                  <a:srgbClr val="222222"/>
                </a:solidFill>
                <a:latin typeface="CIDFont+F3"/>
              </a:rPr>
              <a:t>*Take 60 Seconds to discuss with the person next to you, what opportunities you may lose when you are not here for a meeting – * Allow members to discuss for 60 seconds</a:t>
            </a:r>
            <a:endParaRPr lang="en-AU" sz="1800" b="0" i="0" u="none" strike="noStrike" baseline="0" dirty="0">
              <a:latin typeface="CIDFont+F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26DD9-A8B0-4585-996E-4DCF137BD42C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853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Clr>
                <a:srgbClr val="E21838"/>
              </a:buClr>
              <a:buFont typeface="Wingdings" panose="05000000000000000000" pitchFamily="2" charset="2"/>
              <a:buChar char="Ø"/>
            </a:pPr>
            <a:r>
              <a:rPr lang="en-AU" dirty="0"/>
              <a:t>The opportunity to train your Referral Marketing Team to bring in referrals or a new 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4175-FBBB-4A3E-A16F-C1330C52F09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837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Clr>
                <a:srgbClr val="E21838"/>
              </a:buClr>
              <a:buFont typeface="Wingdings" panose="05000000000000000000" pitchFamily="2" charset="2"/>
              <a:buChar char="Ø"/>
            </a:pPr>
            <a:r>
              <a:rPr lang="en-AU" dirty="0"/>
              <a:t>The opportunity to get new business from someone in the room that may require your product or service</a:t>
            </a:r>
          </a:p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4175-FBBB-4A3E-A16F-C1330C52F09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840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Clr>
                <a:srgbClr val="E21838"/>
              </a:buClr>
              <a:buFont typeface="Wingdings" panose="05000000000000000000" pitchFamily="2" charset="2"/>
              <a:buChar char="Ø"/>
            </a:pPr>
            <a:r>
              <a:rPr lang="en-AU" dirty="0"/>
              <a:t>The opportunity to gain credibility with a fellow referral partner for you and your business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4175-FBBB-4A3E-A16F-C1330C52F09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472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 opportunity to build a relationship with a new referral partner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4175-FBBB-4A3E-A16F-C1330C52F09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438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Clr>
                <a:srgbClr val="E21838"/>
              </a:buClr>
              <a:buFont typeface="Wingdings" panose="05000000000000000000" pitchFamily="2" charset="2"/>
              <a:buChar char="Ø"/>
            </a:pPr>
            <a:r>
              <a:rPr lang="en-AU" dirty="0"/>
              <a:t>The opportunity to meet a possible new client who is a visitor, guest or sub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4175-FBBB-4A3E-A16F-C1330C52F09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172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 opportunity to learn something new to help your business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4175-FBBB-4A3E-A16F-C1330C52F09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0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9070-5776-406C-8382-D7F41968F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A7636-6A95-4962-8FC3-CD9A09889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E267E-3C5C-4068-871B-0E5A9CBA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472B0-F2EB-4406-9947-BE537551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53CA9-5B2D-4372-A295-8D89126E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B998-D4A0-45F0-A98E-310CA3D4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C8A87-D9BE-4536-AE06-710D65CA8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721FB-3EF6-489A-B73C-DC87B967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0B4F5-D35B-4E0C-8311-01F29862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DC09-9DC0-469E-A076-5AEB40CB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620525-76FD-4729-A2F5-84A4F246B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124E1-21B3-4AA6-A7B0-56157F8EA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AFBB-3C1B-4155-A0B2-E92138F4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D23EB-4407-4246-8EFB-24BC2240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7A79B-84EA-4914-BC6A-F2017E06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5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2A07-A124-491B-9A7A-56F4BDFB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77245-DE96-4698-9561-EDE257699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AFBD-F53F-4998-BE11-5C807994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28A27-CEA8-4370-B8D7-72535F9D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27918-D006-4E29-B623-0DE40D30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0CE6-DD4D-4A54-BB74-EAA301F3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A86A5-11A9-420F-A5E0-3221F4CF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8096-DFC8-4CFD-A8C2-A416054B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84CF1-1E94-4CD2-B1B8-9F2BE830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1B0D-598E-4324-B180-21A60C5D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5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5382-0658-4AB7-AFB1-C8219744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A4F7-B89C-4624-8C53-A901EAA33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CEA7-0846-429C-BA19-B33ACF12A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416DD-CED7-4337-90A1-F251B30F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92D60-DB35-416B-845C-88A0DC3A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016B8-83FD-471D-9EA0-3C92E5CF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5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D9CA-0747-484B-93A4-0896A7A3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045EC-518F-4A5B-9F10-F6FEAAD33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8D648-BB84-4A24-8F33-2462403CD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C91A6-CB77-4929-9C80-01DECAA5A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D644D-1145-4DCC-BBAE-6BEE7AAE6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29CBA-9C98-4AF0-8B6B-B51BDFB3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7757D-F5A5-4DAC-A9A5-C5584A5C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5CB580-0BD4-4BFB-A1EF-646A54F5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2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1C64-7681-4534-8ECE-BEC8ED97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21A3A-D59C-44D1-8D26-FC19B4E0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A50CC-1D05-4D64-9970-B5A47919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08814-1B69-4212-AA92-DB413D98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DBDC3-A45A-4A60-99D2-C78A1692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B644A-25C8-46E4-9150-D8D82757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CBAB2-A19D-4FFB-B1B5-42303250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4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7686-6B32-40F2-919E-6A8EB10D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3C33F-B546-4CFD-8127-11D65F95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53DEC-61C0-4EB7-ADA5-282445E84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BEF6B-A623-41F6-A876-5CBA9375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A42B5-69E4-420F-B711-EE93C242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FCE27-D41F-429B-91ED-4A97B653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93BC-A4EE-4971-96B7-77BDA44C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0CEB7-776C-49E4-9FB9-6F88017A7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5D677-6E29-4736-9C43-A3EADE65C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BDD23-69BC-4840-ACA2-CC211659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8D3B7-9BB2-4848-B984-74900CB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9088-E2B3-4EC0-BB48-6B2FFEED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5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E3D15-BF3B-475D-8976-9A231C6C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75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56C80-85B2-4099-B512-9FACF8365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47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BB31E-4CD6-4FF2-A2FB-D56AA8D1A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4DC2-8045-489A-A0DC-00978BAEEDA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8AA72-AB73-4F37-8E53-021958F88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055EB-11C2-4596-8919-90EF18570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366C2-445C-8C4D-8274-4B1C66A25E1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63" y="6351103"/>
            <a:ext cx="976497" cy="374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A02FF0-C809-8646-916E-1F55761775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8097" y="5813346"/>
            <a:ext cx="2033474" cy="10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D6DBC9-93A3-462C-AE48-C87927D1B6D4}"/>
              </a:ext>
            </a:extLst>
          </p:cNvPr>
          <p:cNvSpPr/>
          <p:nvPr/>
        </p:nvSpPr>
        <p:spPr>
          <a:xfrm>
            <a:off x="0" y="0"/>
            <a:ext cx="12192000" cy="69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C384B14-5D55-4570-A29F-13C519F5D484}"/>
              </a:ext>
            </a:extLst>
          </p:cNvPr>
          <p:cNvSpPr txBox="1">
            <a:spLocks/>
          </p:cNvSpPr>
          <p:nvPr/>
        </p:nvSpPr>
        <p:spPr>
          <a:xfrm>
            <a:off x="1928446" y="4051277"/>
            <a:ext cx="8335107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Moment</a:t>
            </a:r>
          </a:p>
          <a:p>
            <a:pPr marL="0" indent="0" algn="ctr">
              <a:buNone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Loss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509AB-D540-41AB-BEF9-22B2538AC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8604" y="1845629"/>
            <a:ext cx="4559900" cy="17487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54C838-338A-4C9F-B8E5-D33B27B6F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7897" y="4484160"/>
            <a:ext cx="4670430" cy="24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2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5EF49E-FF04-4C67-90BB-260D2CC81835}"/>
              </a:ext>
            </a:extLst>
          </p:cNvPr>
          <p:cNvSpPr txBox="1">
            <a:spLocks/>
          </p:cNvSpPr>
          <p:nvPr/>
        </p:nvSpPr>
        <p:spPr>
          <a:xfrm>
            <a:off x="330200" y="4871778"/>
            <a:ext cx="10744200" cy="1851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7B804-A3CE-45DE-9216-3DCC192F1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9291"/>
            <a:ext cx="12192000" cy="811575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17FFE4-0504-4BFA-9945-B8156D0F10D5}"/>
              </a:ext>
            </a:extLst>
          </p:cNvPr>
          <p:cNvSpPr txBox="1">
            <a:spLocks/>
          </p:cNvSpPr>
          <p:nvPr/>
        </p:nvSpPr>
        <p:spPr>
          <a:xfrm>
            <a:off x="457200" y="5006036"/>
            <a:ext cx="11506200" cy="18519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AU" b="1" u="sng" dirty="0">
                <a:solidFill>
                  <a:srgbClr val="C8102E"/>
                </a:solidFill>
              </a:rPr>
              <a:t>ACTION: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AU" b="1" dirty="0">
                <a:solidFill>
                  <a:srgbClr val="C8102E"/>
                </a:solidFill>
              </a:rPr>
              <a:t>Enter your weekly meeting as a business appointment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AU" b="1" dirty="0">
                <a:solidFill>
                  <a:srgbClr val="C8102E"/>
                </a:solidFill>
              </a:rPr>
              <a:t>for the whole year.</a:t>
            </a:r>
            <a:endParaRPr lang="en-AU" dirty="0">
              <a:solidFill>
                <a:srgbClr val="C8102E"/>
              </a:solidFill>
            </a:endParaRPr>
          </a:p>
        </p:txBody>
      </p:sp>
      <p:pic>
        <p:nvPicPr>
          <p:cNvPr id="11" name="Picture 10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E10B4785-2FB7-4958-A6BB-D16A882F0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999" y="363209"/>
            <a:ext cx="2074624" cy="7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9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80BAB80-58AB-4642-96A0-3A2E19AEA328}"/>
              </a:ext>
            </a:extLst>
          </p:cNvPr>
          <p:cNvSpPr txBox="1">
            <a:spLocks/>
          </p:cNvSpPr>
          <p:nvPr/>
        </p:nvSpPr>
        <p:spPr>
          <a:xfrm>
            <a:off x="1409700" y="1751133"/>
            <a:ext cx="10960100" cy="2858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AU" sz="4400" i="0" u="none" strike="noStrike" baseline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Loss</a:t>
            </a:r>
          </a:p>
          <a:p>
            <a:endParaRPr lang="en-AU" sz="4400" b="0" i="0" u="none" strike="noStrike" baseline="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3600" b="0" i="1" u="none" strike="noStrike" baseline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loss of potential gain from other alternatives when one alternative is chosen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B3147D-511B-48B1-8AE2-98843F805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23" y="5296721"/>
            <a:ext cx="1676400" cy="7995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82D6B1-AC48-B219-1917-89AE21F0F5B7}"/>
              </a:ext>
            </a:extLst>
          </p:cNvPr>
          <p:cNvSpPr/>
          <p:nvPr/>
        </p:nvSpPr>
        <p:spPr>
          <a:xfrm>
            <a:off x="1184078" y="1917011"/>
            <a:ext cx="9823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102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Opportunities Can You Lose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9102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By Not Attending BNI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3EE2A-3332-9BEF-6AA4-52E7068C5CC6}"/>
              </a:ext>
            </a:extLst>
          </p:cNvPr>
          <p:cNvSpPr txBox="1"/>
          <p:nvPr/>
        </p:nvSpPr>
        <p:spPr>
          <a:xfrm>
            <a:off x="3046970" y="4299363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0" i="0" u="none" strike="noStrike" baseline="0" dirty="0">
                <a:solidFill>
                  <a:srgbClr val="222222"/>
                </a:solidFill>
                <a:latin typeface="CIDFont+F3"/>
              </a:rPr>
              <a:t>* Take 60 Seconds to discuss with the person next to you *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56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Simple Approach to Training - CPA Practice Advisor">
            <a:extLst>
              <a:ext uri="{FF2B5EF4-FFF2-40B4-BE49-F238E27FC236}">
                <a16:creationId xmlns:a16="http://schemas.microsoft.com/office/drawing/2014/main" id="{7A3D532B-09B8-5528-18D5-BED4B0E98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92" y="817019"/>
            <a:ext cx="10004298" cy="560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BEF06AD-C538-40E7-CF57-651E3E933D45}"/>
              </a:ext>
            </a:extLst>
          </p:cNvPr>
          <p:cNvSpPr txBox="1">
            <a:spLocks/>
          </p:cNvSpPr>
          <p:nvPr/>
        </p:nvSpPr>
        <p:spPr>
          <a:xfrm>
            <a:off x="539377" y="231551"/>
            <a:ext cx="11367245" cy="61946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21838"/>
              </a:buClr>
              <a:buFont typeface="Wingdings" panose="05000000000000000000" pitchFamily="2" charset="2"/>
              <a:buChar char="Ø"/>
            </a:pPr>
            <a:r>
              <a:rPr lang="en-AU" dirty="0"/>
              <a:t>The opportunity to train your Referral Marketing Team </a:t>
            </a:r>
          </a:p>
          <a:p>
            <a:pPr marL="0" indent="0" algn="ctr">
              <a:buClr>
                <a:srgbClr val="E21838"/>
              </a:buClr>
              <a:buNone/>
            </a:pPr>
            <a:r>
              <a:rPr lang="en-AU" dirty="0"/>
              <a:t>to bring in referrals or a new client</a:t>
            </a:r>
          </a:p>
        </p:txBody>
      </p:sp>
    </p:spTree>
    <p:extLst>
      <p:ext uri="{BB962C8B-B14F-4D97-AF65-F5344CB8AC3E}">
        <p14:creationId xmlns:p14="http://schemas.microsoft.com/office/powerpoint/2010/main" val="319143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C46F051-66D0-A784-107C-68E5ABFEC64A}"/>
              </a:ext>
            </a:extLst>
          </p:cNvPr>
          <p:cNvSpPr txBox="1">
            <a:spLocks/>
          </p:cNvSpPr>
          <p:nvPr/>
        </p:nvSpPr>
        <p:spPr>
          <a:xfrm>
            <a:off x="539377" y="231551"/>
            <a:ext cx="11367245" cy="61946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21838"/>
              </a:buClr>
              <a:buFont typeface="Wingdings" panose="05000000000000000000" pitchFamily="2" charset="2"/>
              <a:buChar char="Ø"/>
            </a:pPr>
            <a:r>
              <a:rPr lang="en-AU" dirty="0"/>
              <a:t>The opportunity to get new business from someone in the room</a:t>
            </a:r>
          </a:p>
          <a:p>
            <a:pPr marL="0" indent="0" algn="ctr">
              <a:buClr>
                <a:srgbClr val="E21838"/>
              </a:buClr>
              <a:buNone/>
            </a:pPr>
            <a:r>
              <a:rPr lang="en-AU" dirty="0"/>
              <a:t>that may require your product or service</a:t>
            </a:r>
          </a:p>
        </p:txBody>
      </p:sp>
      <p:pic>
        <p:nvPicPr>
          <p:cNvPr id="2050" name="Picture 2" descr="The 5 Things You Learn Within 3 Minutes of Meeting Someone New | Inc.com">
            <a:extLst>
              <a:ext uri="{FF2B5EF4-FFF2-40B4-BE49-F238E27FC236}">
                <a16:creationId xmlns:a16="http://schemas.microsoft.com/office/drawing/2014/main" id="{7C5B4C91-55A6-572C-F333-2E70794C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62" y="1251894"/>
            <a:ext cx="9043775" cy="508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5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BB4D626-2B5E-FDD3-A68F-6D489D1C35BE}"/>
              </a:ext>
            </a:extLst>
          </p:cNvPr>
          <p:cNvSpPr txBox="1">
            <a:spLocks/>
          </p:cNvSpPr>
          <p:nvPr/>
        </p:nvSpPr>
        <p:spPr>
          <a:xfrm>
            <a:off x="539377" y="395416"/>
            <a:ext cx="11367245" cy="6030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21838"/>
              </a:buClr>
              <a:buFont typeface="Wingdings" panose="05000000000000000000" pitchFamily="2" charset="2"/>
              <a:buChar char="Ø"/>
            </a:pPr>
            <a:r>
              <a:rPr lang="en-AU" dirty="0"/>
              <a:t>The opportunity to gain credibility with a fellow referral partner</a:t>
            </a:r>
          </a:p>
          <a:p>
            <a:pPr marL="0" indent="0" algn="ctr">
              <a:buClr>
                <a:srgbClr val="E21838"/>
              </a:buClr>
              <a:buNone/>
            </a:pPr>
            <a:r>
              <a:rPr lang="en-AU" dirty="0"/>
              <a:t>for you and your business</a:t>
            </a:r>
          </a:p>
        </p:txBody>
      </p:sp>
      <p:pic>
        <p:nvPicPr>
          <p:cNvPr id="3074" name="Picture 2" descr="Being an expert in your field - Is it enough? | Smarter Selling">
            <a:extLst>
              <a:ext uri="{FF2B5EF4-FFF2-40B4-BE49-F238E27FC236}">
                <a16:creationId xmlns:a16="http://schemas.microsoft.com/office/drawing/2014/main" id="{A6B8AC63-082F-C6CA-212F-3AF807564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07" y="1592477"/>
            <a:ext cx="8291385" cy="466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0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E59E12A-97F5-399F-8790-4516BAB9EE8B}"/>
              </a:ext>
            </a:extLst>
          </p:cNvPr>
          <p:cNvSpPr txBox="1">
            <a:spLocks/>
          </p:cNvSpPr>
          <p:nvPr/>
        </p:nvSpPr>
        <p:spPr>
          <a:xfrm>
            <a:off x="539377" y="231551"/>
            <a:ext cx="11367245" cy="61946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21838"/>
              </a:buClr>
              <a:buFont typeface="Wingdings" panose="05000000000000000000" pitchFamily="2" charset="2"/>
              <a:buChar char="Ø"/>
            </a:pPr>
            <a:r>
              <a:rPr lang="en-AU" dirty="0"/>
              <a:t>The opportunity to build a relationship with a new referral partner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100" name="Picture 4" descr="How to Introduce Yourself and Others">
            <a:extLst>
              <a:ext uri="{FF2B5EF4-FFF2-40B4-BE49-F238E27FC236}">
                <a16:creationId xmlns:a16="http://schemas.microsoft.com/office/drawing/2014/main" id="{E441B8B3-C9BA-9839-A5A1-9EBB5C9FF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61" y="913628"/>
            <a:ext cx="7662477" cy="541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7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B01E8BF-8F16-B82A-44FD-E55AFBA648FE}"/>
              </a:ext>
            </a:extLst>
          </p:cNvPr>
          <p:cNvSpPr txBox="1">
            <a:spLocks/>
          </p:cNvSpPr>
          <p:nvPr/>
        </p:nvSpPr>
        <p:spPr>
          <a:xfrm>
            <a:off x="539377" y="444843"/>
            <a:ext cx="11367245" cy="59813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21838"/>
              </a:buClr>
              <a:buFont typeface="Wingdings" panose="05000000000000000000" pitchFamily="2" charset="2"/>
              <a:buChar char="Ø"/>
            </a:pPr>
            <a:r>
              <a:rPr lang="en-AU" dirty="0"/>
              <a:t>The opportunity to meet a possible new client</a:t>
            </a:r>
          </a:p>
          <a:p>
            <a:pPr marL="0" indent="0" algn="ctr">
              <a:buClr>
                <a:srgbClr val="E21838"/>
              </a:buClr>
              <a:buNone/>
            </a:pPr>
            <a:r>
              <a:rPr lang="en-AU" dirty="0"/>
              <a:t>who is a visitor, guest or sub</a:t>
            </a:r>
          </a:p>
        </p:txBody>
      </p:sp>
      <p:pic>
        <p:nvPicPr>
          <p:cNvPr id="5122" name="Picture 2" descr="BNI Sydney South West on LinkedIn: #bnisswaustralia #bnisswinvictus  #bnissw296 #bettertogether">
            <a:extLst>
              <a:ext uri="{FF2B5EF4-FFF2-40B4-BE49-F238E27FC236}">
                <a16:creationId xmlns:a16="http://schemas.microsoft.com/office/drawing/2014/main" id="{3CF2F93E-13AB-4051-BA03-7FE0C087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51" y="1780227"/>
            <a:ext cx="8365525" cy="391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8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44C75C-DF8A-BA56-CB80-721FE55848B0}"/>
              </a:ext>
            </a:extLst>
          </p:cNvPr>
          <p:cNvSpPr txBox="1">
            <a:spLocks/>
          </p:cNvSpPr>
          <p:nvPr/>
        </p:nvSpPr>
        <p:spPr>
          <a:xfrm>
            <a:off x="539377" y="543697"/>
            <a:ext cx="11367245" cy="58825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21838"/>
              </a:buClr>
              <a:buFont typeface="Wingdings" panose="05000000000000000000" pitchFamily="2" charset="2"/>
              <a:buChar char="Ø"/>
            </a:pPr>
            <a:r>
              <a:rPr lang="en-AU" dirty="0"/>
              <a:t>The opportunity to learn something new to help your business</a:t>
            </a:r>
          </a:p>
          <a:p>
            <a:pPr marL="0" indent="0" algn="ctr">
              <a:buNone/>
            </a:pPr>
            <a:endParaRPr lang="en-AU" dirty="0"/>
          </a:p>
        </p:txBody>
      </p:sp>
      <p:pic>
        <p:nvPicPr>
          <p:cNvPr id="6146" name="Picture 2" descr="Training the Brain to Listen: A Practical Strategy for Student Learning and  Classroom Management | Edutopia">
            <a:extLst>
              <a:ext uri="{FF2B5EF4-FFF2-40B4-BE49-F238E27FC236}">
                <a16:creationId xmlns:a16="http://schemas.microsoft.com/office/drawing/2014/main" id="{F534178A-7877-0E85-AA11-FFDFC880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58" y="1288194"/>
            <a:ext cx="6549081" cy="491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802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 Refresh - Communication Plan (002)" id="{7FB97CB9-66BB-4EEA-8AD9-24A50A0A1A75}" vid="{27874AC4-6B63-4035-B98F-35DD3BEB0D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46C622325D248ABF423EAD90AFC27" ma:contentTypeVersion="16" ma:contentTypeDescription="Create a new document." ma:contentTypeScope="" ma:versionID="51ac7d12fe857af590a2f38ad5bf160b">
  <xsd:schema xmlns:xsd="http://www.w3.org/2001/XMLSchema" xmlns:xs="http://www.w3.org/2001/XMLSchema" xmlns:p="http://schemas.microsoft.com/office/2006/metadata/properties" xmlns:ns2="f977cdc7-e9ae-4328-a53b-df0c33b0a031" xmlns:ns3="9f45ea0f-309d-46da-b2c1-5dd1f10eaf3a" targetNamespace="http://schemas.microsoft.com/office/2006/metadata/properties" ma:root="true" ma:fieldsID="80c472034d547efc1273e2fc2d3f8723" ns2:_="" ns3:_="">
    <xsd:import namespace="f977cdc7-e9ae-4328-a53b-df0c33b0a031"/>
    <xsd:import namespace="9f45ea0f-309d-46da-b2c1-5dd1f10eaf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7cdc7-e9ae-4328-a53b-df0c33b0a0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02b43b8-ef52-4943-8541-46ac3bf343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5ea0f-309d-46da-b2c1-5dd1f10eaf3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09e90ed-b22e-495c-a72e-d4bf6b028037}" ma:internalName="TaxCatchAll" ma:showField="CatchAllData" ma:web="9f45ea0f-309d-46da-b2c1-5dd1f10eaf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45ea0f-309d-46da-b2c1-5dd1f10eaf3a" xsi:nil="true"/>
    <lcf76f155ced4ddcb4097134ff3c332f xmlns="f977cdc7-e9ae-4328-a53b-df0c33b0a03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2EFA18-10DC-4538-BEEC-4C37E0ED5A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77cdc7-e9ae-4328-a53b-df0c33b0a031"/>
    <ds:schemaRef ds:uri="9f45ea0f-309d-46da-b2c1-5dd1f10eaf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9E368B-E51E-46B0-BB83-F5F46E440D99}">
  <ds:schemaRefs>
    <ds:schemaRef ds:uri="45f763de-b7c7-480f-aee9-bfd0a54d887f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7d0a934d-b389-491a-855b-de770bc912b4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9f45ea0f-309d-46da-b2c1-5dd1f10eaf3a"/>
    <ds:schemaRef ds:uri="f977cdc7-e9ae-4328-a53b-df0c33b0a031"/>
  </ds:schemaRefs>
</ds:datastoreItem>
</file>

<file path=customXml/itemProps3.xml><?xml version="1.0" encoding="utf-8"?>
<ds:datastoreItem xmlns:ds="http://schemas.openxmlformats.org/officeDocument/2006/customXml" ds:itemID="{8031BEF8-CF86-4CDB-8B41-A1D3B2B0B1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 Refresh - Communication Plan (002)</Template>
  <TotalTime>736</TotalTime>
  <Words>443</Words>
  <Application>Microsoft Office PowerPoint</Application>
  <PresentationFormat>Widescreen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CIDFont+F3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Atkins</dc:creator>
  <cp:lastModifiedBy>Danni Taylor</cp:lastModifiedBy>
  <cp:revision>50</cp:revision>
  <cp:lastPrinted>2020-06-08T00:59:44Z</cp:lastPrinted>
  <dcterms:created xsi:type="dcterms:W3CDTF">2020-02-27T02:36:36Z</dcterms:created>
  <dcterms:modified xsi:type="dcterms:W3CDTF">2024-05-02T03:25:44Z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0x01010061246C622325D248ABF423EAD90AFC27</vt:lpwstr>
  </property>
  <property fmtid="{D5CDD505-2E9C-101B-9397-08002B2CF9AE}" pid="3" name="MediaServiceImageTags">
    <vt:lpwstr/>
  </property>
</Properties>
</file>