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12192000"/>
  <p:notesSz cx="7315200" cy="9601200"/>
  <p:embeddedFontLst>
    <p:embeddedFont>
      <p:font typeface="Roboto"/>
      <p:regular r:id="rId17"/>
      <p:bold r:id="rId18"/>
      <p:italic r:id="rId19"/>
      <p:boldItalic r:id="rId20"/>
    </p:embeddedFont>
    <p:embeddedFont>
      <p:font typeface="Montserrat"/>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11" Type="http://schemas.openxmlformats.org/officeDocument/2006/relationships/slide" Target="slides/slide7.xml"/><Relationship Id="rId22" Type="http://schemas.openxmlformats.org/officeDocument/2006/relationships/font" Target="fonts/Montserrat-bold.fntdata"/><Relationship Id="rId10" Type="http://schemas.openxmlformats.org/officeDocument/2006/relationships/slide" Target="slides/slide6.xml"/><Relationship Id="rId21" Type="http://schemas.openxmlformats.org/officeDocument/2006/relationships/font" Target="fonts/Montserrat-regular.fntdata"/><Relationship Id="rId13" Type="http://schemas.openxmlformats.org/officeDocument/2006/relationships/slide" Target="slides/slide9.xml"/><Relationship Id="rId24" Type="http://schemas.openxmlformats.org/officeDocument/2006/relationships/font" Target="fonts/Montserrat-boldItalic.fntdata"/><Relationship Id="rId12" Type="http://schemas.openxmlformats.org/officeDocument/2006/relationships/slide" Target="slides/slide8.xml"/><Relationship Id="rId23" Type="http://schemas.openxmlformats.org/officeDocument/2006/relationships/font" Target="fonts/Montserrat-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Roboto-regular.fntdata"/><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Roboto-italic.fntdata"/><Relationship Id="rId6" Type="http://schemas.openxmlformats.org/officeDocument/2006/relationships/slide" Target="slides/slide2.xml"/><Relationship Id="rId18" Type="http://schemas.openxmlformats.org/officeDocument/2006/relationships/font" Target="fonts/Roboto-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169698" cy="481875"/>
          </a:xfrm>
          <a:prstGeom prst="rect">
            <a:avLst/>
          </a:prstGeom>
          <a:noFill/>
          <a:ln>
            <a:noFill/>
          </a:ln>
        </p:spPr>
        <p:txBody>
          <a:bodyPr anchorCtr="0" anchor="t" bIns="47775" lIns="95550" spcFirstLastPara="1" rIns="95550" wrap="square" tIns="47775">
            <a:noAutofit/>
          </a:bodyPr>
          <a:lstStyle>
            <a:lvl1pPr lvl="0" marR="0" rtl="0" algn="l">
              <a:spcBef>
                <a:spcPts val="0"/>
              </a:spcBef>
              <a:spcAft>
                <a:spcPts val="0"/>
              </a:spcAft>
              <a:buSzPts val="1400"/>
              <a:buNone/>
              <a:defRPr b="0" i="0" sz="13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143832" y="0"/>
            <a:ext cx="3169698" cy="481875"/>
          </a:xfrm>
          <a:prstGeom prst="rect">
            <a:avLst/>
          </a:prstGeom>
          <a:noFill/>
          <a:ln>
            <a:noFill/>
          </a:ln>
        </p:spPr>
        <p:txBody>
          <a:bodyPr anchorCtr="0" anchor="t" bIns="47775" lIns="95550" spcFirstLastPara="1" rIns="95550" wrap="square" tIns="47775">
            <a:noAutofit/>
          </a:bodyPr>
          <a:lstStyle>
            <a:lvl1pPr lvl="0" marR="0" rtl="0" algn="r">
              <a:spcBef>
                <a:spcPts val="0"/>
              </a:spcBef>
              <a:spcAft>
                <a:spcPts val="0"/>
              </a:spcAft>
              <a:buSzPts val="1400"/>
              <a:buNone/>
              <a:defRPr b="0" i="0" sz="13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77875" y="120015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31855" y="4620723"/>
            <a:ext cx="5851492" cy="3780741"/>
          </a:xfrm>
          <a:prstGeom prst="rect">
            <a:avLst/>
          </a:prstGeom>
          <a:noFill/>
          <a:ln>
            <a:noFill/>
          </a:ln>
        </p:spPr>
        <p:txBody>
          <a:bodyPr anchorCtr="0" anchor="t" bIns="47775" lIns="95550" spcFirstLastPara="1" rIns="95550" wrap="square" tIns="47775">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119325"/>
            <a:ext cx="3169698" cy="481875"/>
          </a:xfrm>
          <a:prstGeom prst="rect">
            <a:avLst/>
          </a:prstGeom>
          <a:noFill/>
          <a:ln>
            <a:noFill/>
          </a:ln>
        </p:spPr>
        <p:txBody>
          <a:bodyPr anchorCtr="0" anchor="b" bIns="47775" lIns="95550" spcFirstLastPara="1" rIns="95550" wrap="square" tIns="47775">
            <a:noAutofit/>
          </a:bodyPr>
          <a:lstStyle>
            <a:lvl1pPr lvl="0" marR="0" rtl="0" algn="l">
              <a:spcBef>
                <a:spcPts val="0"/>
              </a:spcBef>
              <a:spcAft>
                <a:spcPts val="0"/>
              </a:spcAft>
              <a:buSzPts val="1400"/>
              <a:buNone/>
              <a:defRPr b="0" i="0" sz="13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143832" y="9119325"/>
            <a:ext cx="3169698" cy="481875"/>
          </a:xfrm>
          <a:prstGeom prst="rect">
            <a:avLst/>
          </a:prstGeom>
          <a:noFill/>
          <a:ln>
            <a:noFill/>
          </a:ln>
        </p:spPr>
        <p:txBody>
          <a:bodyPr anchorCtr="0" anchor="b" bIns="47775" lIns="95550" spcFirstLastPara="1" rIns="95550" wrap="square" tIns="47775">
            <a:noAutofit/>
          </a:bodyPr>
          <a:lstStyle/>
          <a:p>
            <a:pPr indent="0" lvl="0" marL="0" marR="0" rtl="0" algn="r">
              <a:spcBef>
                <a:spcPts val="0"/>
              </a:spcBef>
              <a:spcAft>
                <a:spcPts val="0"/>
              </a:spcAft>
              <a:buNone/>
            </a:pPr>
            <a:fld id="{00000000-1234-1234-1234-123412341234}" type="slidenum">
              <a:rPr b="0" i="0" lang="en-NZ"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323625747cc_0_0: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p:spPr>
      </p:sp>
      <p:sp>
        <p:nvSpPr>
          <p:cNvPr id="64" name="Google Shape;64;g323625747cc_0_0:notes"/>
          <p:cNvSpPr txBox="1"/>
          <p:nvPr>
            <p:ph idx="1" type="body"/>
          </p:nvPr>
        </p:nvSpPr>
        <p:spPr>
          <a:xfrm>
            <a:off x="731855" y="4620723"/>
            <a:ext cx="5851500" cy="3780600"/>
          </a:xfrm>
          <a:prstGeom prst="rect">
            <a:avLst/>
          </a:prstGeom>
        </p:spPr>
        <p:txBody>
          <a:bodyPr anchorCtr="0" anchor="t" bIns="47775" lIns="95550" spcFirstLastPara="1" rIns="95550" wrap="square" tIns="47775">
            <a:noAutofit/>
          </a:bodyPr>
          <a:lstStyle/>
          <a:p>
            <a:pPr indent="0" lvl="0" marL="0" rtl="0" algn="l">
              <a:spcBef>
                <a:spcPts val="0"/>
              </a:spcBef>
              <a:spcAft>
                <a:spcPts val="0"/>
              </a:spcAft>
              <a:buNone/>
            </a:pPr>
            <a:r>
              <a:t/>
            </a:r>
            <a:endParaRPr/>
          </a:p>
        </p:txBody>
      </p:sp>
      <p:sp>
        <p:nvSpPr>
          <p:cNvPr id="65" name="Google Shape;65;g323625747cc_0_0:notes"/>
          <p:cNvSpPr txBox="1"/>
          <p:nvPr>
            <p:ph idx="12" type="sldNum"/>
          </p:nvPr>
        </p:nvSpPr>
        <p:spPr>
          <a:xfrm>
            <a:off x="4143832" y="9119325"/>
            <a:ext cx="3169800" cy="481800"/>
          </a:xfrm>
          <a:prstGeom prst="rect">
            <a:avLst/>
          </a:prstGeom>
        </p:spPr>
        <p:txBody>
          <a:bodyPr anchorCtr="0" anchor="b" bIns="47775" lIns="95550" spcFirstLastPara="1" rIns="95550" wrap="square" tIns="47775">
            <a:noAutofit/>
          </a:bodyPr>
          <a:lstStyle/>
          <a:p>
            <a:pPr indent="0" lvl="0" marL="0" rtl="0" algn="r">
              <a:spcBef>
                <a:spcPts val="0"/>
              </a:spcBef>
              <a:spcAft>
                <a:spcPts val="0"/>
              </a:spcAft>
              <a:buClr>
                <a:srgbClr val="000000"/>
              </a:buClr>
              <a:buFont typeface="Arial"/>
              <a:buNone/>
            </a:pPr>
            <a:fld id="{00000000-1234-1234-1234-123412341234}" type="slidenum">
              <a:rPr lang="en-NZ"/>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ad01ae192b_0_50: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3ad01ae192b_0_50:notes"/>
          <p:cNvSpPr txBox="1"/>
          <p:nvPr>
            <p:ph idx="1" type="body"/>
          </p:nvPr>
        </p:nvSpPr>
        <p:spPr>
          <a:xfrm>
            <a:off x="731855" y="4620723"/>
            <a:ext cx="5851500" cy="3780600"/>
          </a:xfrm>
          <a:prstGeom prst="rect">
            <a:avLst/>
          </a:prstGeom>
        </p:spPr>
        <p:txBody>
          <a:bodyPr anchorCtr="0" anchor="t" bIns="47775" lIns="95550" spcFirstLastPara="1" rIns="95550" wrap="square" tIns="47775">
            <a:noAutofit/>
          </a:bodyPr>
          <a:lstStyle/>
          <a:p>
            <a:pPr indent="0" lvl="0" marL="0" rtl="0" algn="l">
              <a:spcBef>
                <a:spcPts val="0"/>
              </a:spcBef>
              <a:spcAft>
                <a:spcPts val="0"/>
              </a:spcAft>
              <a:buNone/>
            </a:pPr>
            <a:r>
              <a:t/>
            </a:r>
            <a:endParaRPr/>
          </a:p>
        </p:txBody>
      </p:sp>
      <p:sp>
        <p:nvSpPr>
          <p:cNvPr id="133" name="Google Shape;133;g3ad01ae192b_0_50:notes"/>
          <p:cNvSpPr txBox="1"/>
          <p:nvPr>
            <p:ph idx="12" type="sldNum"/>
          </p:nvPr>
        </p:nvSpPr>
        <p:spPr>
          <a:xfrm>
            <a:off x="4143832" y="9119325"/>
            <a:ext cx="3169800" cy="481800"/>
          </a:xfrm>
          <a:prstGeom prst="rect">
            <a:avLst/>
          </a:prstGeom>
        </p:spPr>
        <p:txBody>
          <a:bodyPr anchorCtr="0" anchor="b" bIns="47775" lIns="95550" spcFirstLastPara="1" rIns="95550" wrap="square" tIns="47775">
            <a:noAutofit/>
          </a:bodyPr>
          <a:lstStyle/>
          <a:p>
            <a:pPr indent="0" lvl="0" marL="0" rtl="0" algn="r">
              <a:spcBef>
                <a:spcPts val="0"/>
              </a:spcBef>
              <a:spcAft>
                <a:spcPts val="0"/>
              </a:spcAft>
              <a:buClr>
                <a:srgbClr val="000000"/>
              </a:buClr>
              <a:buFont typeface="Arial"/>
              <a:buNone/>
            </a:pPr>
            <a:fld id="{00000000-1234-1234-1234-123412341234}" type="slidenum">
              <a:rPr lang="en-NZ"/>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ad01ae192b_1_0: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3ad01ae192b_1_0:notes"/>
          <p:cNvSpPr txBox="1"/>
          <p:nvPr>
            <p:ph idx="1" type="body"/>
          </p:nvPr>
        </p:nvSpPr>
        <p:spPr>
          <a:xfrm>
            <a:off x="731855" y="4620723"/>
            <a:ext cx="5851500" cy="3780600"/>
          </a:xfrm>
          <a:prstGeom prst="rect">
            <a:avLst/>
          </a:prstGeom>
        </p:spPr>
        <p:txBody>
          <a:bodyPr anchorCtr="0" anchor="t" bIns="47775" lIns="95550" spcFirstLastPara="1" rIns="95550" wrap="square" tIns="47775">
            <a:noAutofit/>
          </a:bodyPr>
          <a:lstStyle/>
          <a:p>
            <a:pPr indent="0" lvl="0" marL="0" rtl="0" algn="l">
              <a:spcBef>
                <a:spcPts val="0"/>
              </a:spcBef>
              <a:spcAft>
                <a:spcPts val="0"/>
              </a:spcAft>
              <a:buNone/>
            </a:pPr>
            <a:r>
              <a:t/>
            </a:r>
            <a:endParaRPr/>
          </a:p>
        </p:txBody>
      </p:sp>
      <p:sp>
        <p:nvSpPr>
          <p:cNvPr id="148" name="Google Shape;148;g3ad01ae192b_1_0:notes"/>
          <p:cNvSpPr txBox="1"/>
          <p:nvPr>
            <p:ph idx="12" type="sldNum"/>
          </p:nvPr>
        </p:nvSpPr>
        <p:spPr>
          <a:xfrm>
            <a:off x="4143832" y="9119325"/>
            <a:ext cx="3169800" cy="481800"/>
          </a:xfrm>
          <a:prstGeom prst="rect">
            <a:avLst/>
          </a:prstGeom>
        </p:spPr>
        <p:txBody>
          <a:bodyPr anchorCtr="0" anchor="b" bIns="47775" lIns="95550" spcFirstLastPara="1" rIns="95550" wrap="square" tIns="47775">
            <a:noAutofit/>
          </a:bodyPr>
          <a:lstStyle/>
          <a:p>
            <a:pPr indent="0" lvl="0" marL="0" rtl="0" algn="r">
              <a:spcBef>
                <a:spcPts val="0"/>
              </a:spcBef>
              <a:spcAft>
                <a:spcPts val="0"/>
              </a:spcAft>
              <a:buClr>
                <a:srgbClr val="000000"/>
              </a:buClr>
              <a:buFont typeface="Arial"/>
              <a:buNone/>
            </a:pPr>
            <a:fld id="{00000000-1234-1234-1234-123412341234}" type="slidenum">
              <a:rPr lang="en-NZ"/>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28ee187bb0_0_106: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328ee187bb0_0_106:notes"/>
          <p:cNvSpPr txBox="1"/>
          <p:nvPr>
            <p:ph idx="1" type="body"/>
          </p:nvPr>
        </p:nvSpPr>
        <p:spPr>
          <a:xfrm>
            <a:off x="731855" y="4620723"/>
            <a:ext cx="5851500" cy="3780600"/>
          </a:xfrm>
          <a:prstGeom prst="rect">
            <a:avLst/>
          </a:prstGeom>
        </p:spPr>
        <p:txBody>
          <a:bodyPr anchorCtr="0" anchor="t" bIns="47775" lIns="95550" spcFirstLastPara="1" rIns="95550" wrap="square" tIns="47775">
            <a:noAutofit/>
          </a:bodyPr>
          <a:lstStyle/>
          <a:p>
            <a:pPr indent="0" lvl="0" marL="0" rtl="0" algn="l">
              <a:spcBef>
                <a:spcPts val="0"/>
              </a:spcBef>
              <a:spcAft>
                <a:spcPts val="0"/>
              </a:spcAft>
              <a:buNone/>
            </a:pPr>
            <a:r>
              <a:t/>
            </a:r>
            <a:endParaRPr/>
          </a:p>
        </p:txBody>
      </p:sp>
      <p:sp>
        <p:nvSpPr>
          <p:cNvPr id="155" name="Google Shape;155;g328ee187bb0_0_106:notes"/>
          <p:cNvSpPr txBox="1"/>
          <p:nvPr>
            <p:ph idx="12" type="sldNum"/>
          </p:nvPr>
        </p:nvSpPr>
        <p:spPr>
          <a:xfrm>
            <a:off x="4143832" y="9119325"/>
            <a:ext cx="3169800" cy="481800"/>
          </a:xfrm>
          <a:prstGeom prst="rect">
            <a:avLst/>
          </a:prstGeom>
        </p:spPr>
        <p:txBody>
          <a:bodyPr anchorCtr="0" anchor="b" bIns="47775" lIns="95550" spcFirstLastPara="1" rIns="95550" wrap="square" tIns="47775">
            <a:noAutofit/>
          </a:bodyPr>
          <a:lstStyle/>
          <a:p>
            <a:pPr indent="0" lvl="0" marL="0" rtl="0" algn="r">
              <a:spcBef>
                <a:spcPts val="0"/>
              </a:spcBef>
              <a:spcAft>
                <a:spcPts val="0"/>
              </a:spcAft>
              <a:buClr>
                <a:srgbClr val="000000"/>
              </a:buClr>
              <a:buFont typeface="Arial"/>
              <a:buNone/>
            </a:pPr>
            <a:fld id="{00000000-1234-1234-1234-123412341234}" type="slidenum">
              <a:rPr lang="en-NZ"/>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2fbd167485_0_52: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p:spPr>
      </p:sp>
      <p:sp>
        <p:nvSpPr>
          <p:cNvPr id="72" name="Google Shape;72;g32fbd167485_0_52:notes"/>
          <p:cNvSpPr txBox="1"/>
          <p:nvPr>
            <p:ph idx="1" type="body"/>
          </p:nvPr>
        </p:nvSpPr>
        <p:spPr>
          <a:xfrm>
            <a:off x="731855" y="4620723"/>
            <a:ext cx="5851500" cy="3780600"/>
          </a:xfrm>
          <a:prstGeom prst="rect">
            <a:avLst/>
          </a:prstGeom>
        </p:spPr>
        <p:txBody>
          <a:bodyPr anchorCtr="0" anchor="t" bIns="47775" lIns="95550" spcFirstLastPara="1" rIns="95550" wrap="square" tIns="47775">
            <a:noAutofit/>
          </a:bodyPr>
          <a:lstStyle/>
          <a:p>
            <a:pPr indent="0" lvl="0" marL="0" rtl="0" algn="l">
              <a:spcBef>
                <a:spcPts val="0"/>
              </a:spcBef>
              <a:spcAft>
                <a:spcPts val="0"/>
              </a:spcAft>
              <a:buNone/>
            </a:pPr>
            <a:r>
              <a:t/>
            </a:r>
            <a:endParaRPr/>
          </a:p>
        </p:txBody>
      </p:sp>
      <p:sp>
        <p:nvSpPr>
          <p:cNvPr id="73" name="Google Shape;73;g32fbd167485_0_52:notes"/>
          <p:cNvSpPr txBox="1"/>
          <p:nvPr>
            <p:ph idx="12" type="sldNum"/>
          </p:nvPr>
        </p:nvSpPr>
        <p:spPr>
          <a:xfrm>
            <a:off x="4143832" y="9119325"/>
            <a:ext cx="3169800" cy="481800"/>
          </a:xfrm>
          <a:prstGeom prst="rect">
            <a:avLst/>
          </a:prstGeom>
        </p:spPr>
        <p:txBody>
          <a:bodyPr anchorCtr="0" anchor="b" bIns="47775" lIns="95550" spcFirstLastPara="1" rIns="95550" wrap="square" tIns="47775">
            <a:noAutofit/>
          </a:bodyPr>
          <a:lstStyle/>
          <a:p>
            <a:pPr indent="0" lvl="0" marL="0" rtl="0" algn="r">
              <a:spcBef>
                <a:spcPts val="0"/>
              </a:spcBef>
              <a:spcAft>
                <a:spcPts val="0"/>
              </a:spcAft>
              <a:buClr>
                <a:srgbClr val="000000"/>
              </a:buClr>
              <a:buFont typeface="Arial"/>
              <a:buNone/>
            </a:pPr>
            <a:fld id="{00000000-1234-1234-1234-123412341234}" type="slidenum">
              <a:rPr lang="en-NZ"/>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ad01ae192b_0_3: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ad01ae192b_0_3:notes"/>
          <p:cNvSpPr txBox="1"/>
          <p:nvPr>
            <p:ph idx="1" type="body"/>
          </p:nvPr>
        </p:nvSpPr>
        <p:spPr>
          <a:xfrm>
            <a:off x="731855" y="4620723"/>
            <a:ext cx="5851500" cy="3780600"/>
          </a:xfrm>
          <a:prstGeom prst="rect">
            <a:avLst/>
          </a:prstGeom>
        </p:spPr>
        <p:txBody>
          <a:bodyPr anchorCtr="0" anchor="t" bIns="47775" lIns="95550" spcFirstLastPara="1" rIns="95550" wrap="square" tIns="47775">
            <a:noAutofit/>
          </a:bodyPr>
          <a:lstStyle/>
          <a:p>
            <a:pPr indent="0" lvl="0" marL="0" rtl="0" algn="l">
              <a:spcBef>
                <a:spcPts val="0"/>
              </a:spcBef>
              <a:spcAft>
                <a:spcPts val="0"/>
              </a:spcAft>
              <a:buNone/>
            </a:pPr>
            <a:r>
              <a:t/>
            </a:r>
            <a:endParaRPr/>
          </a:p>
        </p:txBody>
      </p:sp>
      <p:sp>
        <p:nvSpPr>
          <p:cNvPr id="83" name="Google Shape;83;g3ad01ae192b_0_3:notes"/>
          <p:cNvSpPr txBox="1"/>
          <p:nvPr>
            <p:ph idx="12" type="sldNum"/>
          </p:nvPr>
        </p:nvSpPr>
        <p:spPr>
          <a:xfrm>
            <a:off x="4143832" y="9119325"/>
            <a:ext cx="3169800" cy="481800"/>
          </a:xfrm>
          <a:prstGeom prst="rect">
            <a:avLst/>
          </a:prstGeom>
        </p:spPr>
        <p:txBody>
          <a:bodyPr anchorCtr="0" anchor="b" bIns="47775" lIns="95550" spcFirstLastPara="1" rIns="95550" wrap="square" tIns="47775">
            <a:noAutofit/>
          </a:bodyPr>
          <a:lstStyle/>
          <a:p>
            <a:pPr indent="0" lvl="0" marL="0" rtl="0" algn="r">
              <a:spcBef>
                <a:spcPts val="0"/>
              </a:spcBef>
              <a:spcAft>
                <a:spcPts val="0"/>
              </a:spcAft>
              <a:buClr>
                <a:srgbClr val="000000"/>
              </a:buClr>
              <a:buFont typeface="Arial"/>
              <a:buNone/>
            </a:pPr>
            <a:fld id="{00000000-1234-1234-1234-123412341234}" type="slidenum">
              <a:rPr lang="en-NZ"/>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ad01ae192b_0_16: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p:spPr>
      </p:sp>
      <p:sp>
        <p:nvSpPr>
          <p:cNvPr id="88" name="Google Shape;88;g3ad01ae192b_0_16:notes"/>
          <p:cNvSpPr txBox="1"/>
          <p:nvPr>
            <p:ph idx="1" type="body"/>
          </p:nvPr>
        </p:nvSpPr>
        <p:spPr>
          <a:xfrm>
            <a:off x="731855" y="4620723"/>
            <a:ext cx="5851500" cy="3780600"/>
          </a:xfrm>
          <a:prstGeom prst="rect">
            <a:avLst/>
          </a:prstGeom>
        </p:spPr>
        <p:txBody>
          <a:bodyPr anchorCtr="0" anchor="t" bIns="47775" lIns="95550" spcFirstLastPara="1" rIns="95550" wrap="square" tIns="47775">
            <a:noAutofit/>
          </a:bodyPr>
          <a:lstStyle/>
          <a:p>
            <a:pPr indent="0" lvl="0" marL="0" rtl="0" algn="l">
              <a:spcBef>
                <a:spcPts val="0"/>
              </a:spcBef>
              <a:spcAft>
                <a:spcPts val="0"/>
              </a:spcAft>
              <a:buNone/>
            </a:pPr>
            <a:r>
              <a:t/>
            </a:r>
            <a:endParaRPr/>
          </a:p>
        </p:txBody>
      </p:sp>
      <p:sp>
        <p:nvSpPr>
          <p:cNvPr id="89" name="Google Shape;89;g3ad01ae192b_0_16:notes"/>
          <p:cNvSpPr txBox="1"/>
          <p:nvPr>
            <p:ph idx="12" type="sldNum"/>
          </p:nvPr>
        </p:nvSpPr>
        <p:spPr>
          <a:xfrm>
            <a:off x="4143832" y="9119325"/>
            <a:ext cx="3169800" cy="481800"/>
          </a:xfrm>
          <a:prstGeom prst="rect">
            <a:avLst/>
          </a:prstGeom>
        </p:spPr>
        <p:txBody>
          <a:bodyPr anchorCtr="0" anchor="b" bIns="47775" lIns="95550" spcFirstLastPara="1" rIns="95550" wrap="square" tIns="47775">
            <a:noAutofit/>
          </a:bodyPr>
          <a:lstStyle/>
          <a:p>
            <a:pPr indent="0" lvl="0" marL="0" rtl="0" algn="r">
              <a:spcBef>
                <a:spcPts val="0"/>
              </a:spcBef>
              <a:spcAft>
                <a:spcPts val="0"/>
              </a:spcAft>
              <a:buClr>
                <a:srgbClr val="000000"/>
              </a:buClr>
              <a:buFont typeface="Arial"/>
              <a:buNone/>
            </a:pPr>
            <a:fld id="{00000000-1234-1234-1234-123412341234}" type="slidenum">
              <a:rPr lang="en-NZ"/>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ad01ae192b_0_10: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ad01ae192b_0_10:notes"/>
          <p:cNvSpPr txBox="1"/>
          <p:nvPr>
            <p:ph idx="1" type="body"/>
          </p:nvPr>
        </p:nvSpPr>
        <p:spPr>
          <a:xfrm>
            <a:off x="731855" y="4620723"/>
            <a:ext cx="5851500" cy="3780600"/>
          </a:xfrm>
          <a:prstGeom prst="rect">
            <a:avLst/>
          </a:prstGeom>
        </p:spPr>
        <p:txBody>
          <a:bodyPr anchorCtr="0" anchor="t" bIns="47775" lIns="95550" spcFirstLastPara="1" rIns="95550" wrap="square" tIns="47775">
            <a:noAutofit/>
          </a:bodyPr>
          <a:lstStyle/>
          <a:p>
            <a:pPr indent="0" lvl="0" marL="0" rtl="0" algn="l">
              <a:spcBef>
                <a:spcPts val="0"/>
              </a:spcBef>
              <a:spcAft>
                <a:spcPts val="0"/>
              </a:spcAft>
              <a:buNone/>
            </a:pPr>
            <a:r>
              <a:t/>
            </a:r>
            <a:endParaRPr/>
          </a:p>
        </p:txBody>
      </p:sp>
      <p:sp>
        <p:nvSpPr>
          <p:cNvPr id="96" name="Google Shape;96;g3ad01ae192b_0_10:notes"/>
          <p:cNvSpPr txBox="1"/>
          <p:nvPr>
            <p:ph idx="12" type="sldNum"/>
          </p:nvPr>
        </p:nvSpPr>
        <p:spPr>
          <a:xfrm>
            <a:off x="4143832" y="9119325"/>
            <a:ext cx="3169800" cy="481800"/>
          </a:xfrm>
          <a:prstGeom prst="rect">
            <a:avLst/>
          </a:prstGeom>
        </p:spPr>
        <p:txBody>
          <a:bodyPr anchorCtr="0" anchor="b" bIns="47775" lIns="95550" spcFirstLastPara="1" rIns="95550" wrap="square" tIns="47775">
            <a:noAutofit/>
          </a:bodyPr>
          <a:lstStyle/>
          <a:p>
            <a:pPr indent="0" lvl="0" marL="0" rtl="0" algn="r">
              <a:spcBef>
                <a:spcPts val="0"/>
              </a:spcBef>
              <a:spcAft>
                <a:spcPts val="0"/>
              </a:spcAft>
              <a:buClr>
                <a:srgbClr val="000000"/>
              </a:buClr>
              <a:buFont typeface="Arial"/>
              <a:buNone/>
            </a:pPr>
            <a:fld id="{00000000-1234-1234-1234-123412341234}" type="slidenum">
              <a:rPr lang="en-NZ"/>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ad01ae192b_0_24: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ad01ae192b_0_24:notes"/>
          <p:cNvSpPr txBox="1"/>
          <p:nvPr>
            <p:ph idx="1" type="body"/>
          </p:nvPr>
        </p:nvSpPr>
        <p:spPr>
          <a:xfrm>
            <a:off x="731855" y="4620723"/>
            <a:ext cx="5851500" cy="3780600"/>
          </a:xfrm>
          <a:prstGeom prst="rect">
            <a:avLst/>
          </a:prstGeom>
        </p:spPr>
        <p:txBody>
          <a:bodyPr anchorCtr="0" anchor="t" bIns="47775" lIns="95550" spcFirstLastPara="1" rIns="95550" wrap="square" tIns="47775">
            <a:noAutofit/>
          </a:bodyPr>
          <a:lstStyle/>
          <a:p>
            <a:pPr indent="0" lvl="0" marL="0" rtl="0" algn="l">
              <a:spcBef>
                <a:spcPts val="0"/>
              </a:spcBef>
              <a:spcAft>
                <a:spcPts val="0"/>
              </a:spcAft>
              <a:buNone/>
            </a:pPr>
            <a:r>
              <a:t/>
            </a:r>
            <a:endParaRPr/>
          </a:p>
        </p:txBody>
      </p:sp>
      <p:sp>
        <p:nvSpPr>
          <p:cNvPr id="103" name="Google Shape;103;g3ad01ae192b_0_24:notes"/>
          <p:cNvSpPr txBox="1"/>
          <p:nvPr>
            <p:ph idx="12" type="sldNum"/>
          </p:nvPr>
        </p:nvSpPr>
        <p:spPr>
          <a:xfrm>
            <a:off x="4143832" y="9119325"/>
            <a:ext cx="3169800" cy="481800"/>
          </a:xfrm>
          <a:prstGeom prst="rect">
            <a:avLst/>
          </a:prstGeom>
        </p:spPr>
        <p:txBody>
          <a:bodyPr anchorCtr="0" anchor="b" bIns="47775" lIns="95550" spcFirstLastPara="1" rIns="95550" wrap="square" tIns="47775">
            <a:noAutofit/>
          </a:bodyPr>
          <a:lstStyle/>
          <a:p>
            <a:pPr indent="0" lvl="0" marL="0" rtl="0" algn="r">
              <a:spcBef>
                <a:spcPts val="0"/>
              </a:spcBef>
              <a:spcAft>
                <a:spcPts val="0"/>
              </a:spcAft>
              <a:buClr>
                <a:srgbClr val="000000"/>
              </a:buClr>
              <a:buFont typeface="Arial"/>
              <a:buNone/>
            </a:pPr>
            <a:fld id="{00000000-1234-1234-1234-123412341234}" type="slidenum">
              <a:rPr lang="en-NZ"/>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ad01ae192b_0_30: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3ad01ae192b_0_30:notes"/>
          <p:cNvSpPr txBox="1"/>
          <p:nvPr>
            <p:ph idx="1" type="body"/>
          </p:nvPr>
        </p:nvSpPr>
        <p:spPr>
          <a:xfrm>
            <a:off x="731855" y="4620723"/>
            <a:ext cx="5851500" cy="3780600"/>
          </a:xfrm>
          <a:prstGeom prst="rect">
            <a:avLst/>
          </a:prstGeom>
        </p:spPr>
        <p:txBody>
          <a:bodyPr anchorCtr="0" anchor="t" bIns="47775" lIns="95550" spcFirstLastPara="1" rIns="95550" wrap="square" tIns="47775">
            <a:noAutofit/>
          </a:bodyPr>
          <a:lstStyle/>
          <a:p>
            <a:pPr indent="0" lvl="0" marL="0" rtl="0" algn="l">
              <a:spcBef>
                <a:spcPts val="0"/>
              </a:spcBef>
              <a:spcAft>
                <a:spcPts val="0"/>
              </a:spcAft>
              <a:buNone/>
            </a:pPr>
            <a:r>
              <a:t/>
            </a:r>
            <a:endParaRPr/>
          </a:p>
        </p:txBody>
      </p:sp>
      <p:sp>
        <p:nvSpPr>
          <p:cNvPr id="110" name="Google Shape;110;g3ad01ae192b_0_30:notes"/>
          <p:cNvSpPr txBox="1"/>
          <p:nvPr>
            <p:ph idx="12" type="sldNum"/>
          </p:nvPr>
        </p:nvSpPr>
        <p:spPr>
          <a:xfrm>
            <a:off x="4143832" y="9119325"/>
            <a:ext cx="3169800" cy="481800"/>
          </a:xfrm>
          <a:prstGeom prst="rect">
            <a:avLst/>
          </a:prstGeom>
        </p:spPr>
        <p:txBody>
          <a:bodyPr anchorCtr="0" anchor="b" bIns="47775" lIns="95550" spcFirstLastPara="1" rIns="95550" wrap="square" tIns="47775">
            <a:noAutofit/>
          </a:bodyPr>
          <a:lstStyle/>
          <a:p>
            <a:pPr indent="0" lvl="0" marL="0" rtl="0" algn="r">
              <a:spcBef>
                <a:spcPts val="0"/>
              </a:spcBef>
              <a:spcAft>
                <a:spcPts val="0"/>
              </a:spcAft>
              <a:buClr>
                <a:srgbClr val="000000"/>
              </a:buClr>
              <a:buFont typeface="Arial"/>
              <a:buNone/>
            </a:pPr>
            <a:fld id="{00000000-1234-1234-1234-123412341234}" type="slidenum">
              <a:rPr lang="en-NZ"/>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ad01ae192b_0_37: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3ad01ae192b_0_37:notes"/>
          <p:cNvSpPr txBox="1"/>
          <p:nvPr>
            <p:ph idx="1" type="body"/>
          </p:nvPr>
        </p:nvSpPr>
        <p:spPr>
          <a:xfrm>
            <a:off x="731855" y="4620723"/>
            <a:ext cx="5851500" cy="3780600"/>
          </a:xfrm>
          <a:prstGeom prst="rect">
            <a:avLst/>
          </a:prstGeom>
        </p:spPr>
        <p:txBody>
          <a:bodyPr anchorCtr="0" anchor="t" bIns="47775" lIns="95550" spcFirstLastPara="1" rIns="95550" wrap="square" tIns="47775">
            <a:noAutofit/>
          </a:bodyPr>
          <a:lstStyle/>
          <a:p>
            <a:pPr indent="0" lvl="0" marL="0" rtl="0" algn="l">
              <a:spcBef>
                <a:spcPts val="0"/>
              </a:spcBef>
              <a:spcAft>
                <a:spcPts val="0"/>
              </a:spcAft>
              <a:buNone/>
            </a:pPr>
            <a:r>
              <a:t/>
            </a:r>
            <a:endParaRPr/>
          </a:p>
        </p:txBody>
      </p:sp>
      <p:sp>
        <p:nvSpPr>
          <p:cNvPr id="118" name="Google Shape;118;g3ad01ae192b_0_37:notes"/>
          <p:cNvSpPr txBox="1"/>
          <p:nvPr>
            <p:ph idx="12" type="sldNum"/>
          </p:nvPr>
        </p:nvSpPr>
        <p:spPr>
          <a:xfrm>
            <a:off x="4143832" y="9119325"/>
            <a:ext cx="3169800" cy="481800"/>
          </a:xfrm>
          <a:prstGeom prst="rect">
            <a:avLst/>
          </a:prstGeom>
        </p:spPr>
        <p:txBody>
          <a:bodyPr anchorCtr="0" anchor="b" bIns="47775" lIns="95550" spcFirstLastPara="1" rIns="95550" wrap="square" tIns="47775">
            <a:noAutofit/>
          </a:bodyPr>
          <a:lstStyle/>
          <a:p>
            <a:pPr indent="0" lvl="0" marL="0" rtl="0" algn="r">
              <a:spcBef>
                <a:spcPts val="0"/>
              </a:spcBef>
              <a:spcAft>
                <a:spcPts val="0"/>
              </a:spcAft>
              <a:buClr>
                <a:srgbClr val="000000"/>
              </a:buClr>
              <a:buFont typeface="Arial"/>
              <a:buNone/>
            </a:pPr>
            <a:fld id="{00000000-1234-1234-1234-123412341234}" type="slidenum">
              <a:rPr lang="en-NZ"/>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ad01ae192b_0_43:notes"/>
          <p:cNvSpPr/>
          <p:nvPr>
            <p:ph idx="2" type="sldImg"/>
          </p:nvPr>
        </p:nvSpPr>
        <p:spPr>
          <a:xfrm>
            <a:off x="777875" y="1200150"/>
            <a:ext cx="5759400" cy="3240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3ad01ae192b_0_43:notes"/>
          <p:cNvSpPr txBox="1"/>
          <p:nvPr>
            <p:ph idx="1" type="body"/>
          </p:nvPr>
        </p:nvSpPr>
        <p:spPr>
          <a:xfrm>
            <a:off x="731855" y="4620723"/>
            <a:ext cx="5851500" cy="3780600"/>
          </a:xfrm>
          <a:prstGeom prst="rect">
            <a:avLst/>
          </a:prstGeom>
        </p:spPr>
        <p:txBody>
          <a:bodyPr anchorCtr="0" anchor="t" bIns="47775" lIns="95550" spcFirstLastPara="1" rIns="95550" wrap="square" tIns="47775">
            <a:noAutofit/>
          </a:bodyPr>
          <a:lstStyle/>
          <a:p>
            <a:pPr indent="0" lvl="0" marL="0" rtl="0" algn="l">
              <a:spcBef>
                <a:spcPts val="0"/>
              </a:spcBef>
              <a:spcAft>
                <a:spcPts val="0"/>
              </a:spcAft>
              <a:buNone/>
            </a:pPr>
            <a:r>
              <a:t/>
            </a:r>
            <a:endParaRPr/>
          </a:p>
        </p:txBody>
      </p:sp>
      <p:sp>
        <p:nvSpPr>
          <p:cNvPr id="126" name="Google Shape;126;g3ad01ae192b_0_43:notes"/>
          <p:cNvSpPr txBox="1"/>
          <p:nvPr>
            <p:ph idx="12" type="sldNum"/>
          </p:nvPr>
        </p:nvSpPr>
        <p:spPr>
          <a:xfrm>
            <a:off x="4143832" y="9119325"/>
            <a:ext cx="3169800" cy="481800"/>
          </a:xfrm>
          <a:prstGeom prst="rect">
            <a:avLst/>
          </a:prstGeom>
        </p:spPr>
        <p:txBody>
          <a:bodyPr anchorCtr="0" anchor="b" bIns="47775" lIns="95550" spcFirstLastPara="1" rIns="95550" wrap="square" tIns="47775">
            <a:noAutofit/>
          </a:bodyPr>
          <a:lstStyle/>
          <a:p>
            <a:pPr indent="0" lvl="0" marL="0" rtl="0" algn="r">
              <a:spcBef>
                <a:spcPts val="0"/>
              </a:spcBef>
              <a:spcAft>
                <a:spcPts val="0"/>
              </a:spcAft>
              <a:buClr>
                <a:srgbClr val="000000"/>
              </a:buClr>
              <a:buFont typeface="Arial"/>
              <a:buNone/>
            </a:pPr>
            <a:fld id="{00000000-1234-1234-1234-123412341234}" type="slidenum">
              <a:rPr lang="en-NZ"/>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type="blank">
  <p:cSld name="BLANK">
    <p:spTree>
      <p:nvGrpSpPr>
        <p:cNvPr id="14" name="Shape 14"/>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7" name="Shape 47"/>
        <p:cNvGrpSpPr/>
        <p:nvPr/>
      </p:nvGrpSpPr>
      <p:grpSpPr>
        <a:xfrm>
          <a:off x="0" y="0"/>
          <a:ext cx="0" cy="0"/>
          <a:chOff x="0" y="0"/>
          <a:chExt cx="0" cy="0"/>
        </a:xfrm>
      </p:grpSpPr>
      <p:sp>
        <p:nvSpPr>
          <p:cNvPr id="48" name="Google Shape;48;p11"/>
          <p:cNvSpPr txBox="1"/>
          <p:nvPr>
            <p:ph type="title"/>
          </p:nvPr>
        </p:nvSpPr>
        <p:spPr>
          <a:xfrm>
            <a:off x="511419" y="0"/>
            <a:ext cx="11169161" cy="1056176"/>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9" name="Shape 49"/>
        <p:cNvGrpSpPr/>
        <p:nvPr/>
      </p:nvGrpSpPr>
      <p:grpSpPr>
        <a:xfrm>
          <a:off x="0" y="0"/>
          <a:ext cx="0" cy="0"/>
          <a:chOff x="0" y="0"/>
          <a:chExt cx="0" cy="0"/>
        </a:xfrm>
      </p:grpSpPr>
      <p:sp>
        <p:nvSpPr>
          <p:cNvPr id="50" name="Google Shape;50;p12"/>
          <p:cNvSpPr txBox="1"/>
          <p:nvPr>
            <p:ph type="title"/>
          </p:nvPr>
        </p:nvSpPr>
        <p:spPr>
          <a:xfrm>
            <a:off x="531936" y="457200"/>
            <a:ext cx="4240090" cy="1600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000000"/>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2"/>
          <p:cNvSpPr txBox="1"/>
          <p:nvPr>
            <p:ph idx="1" type="body"/>
          </p:nvPr>
        </p:nvSpPr>
        <p:spPr>
          <a:xfrm>
            <a:off x="5183188" y="457201"/>
            <a:ext cx="6476876" cy="540385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rgbClr val="000000"/>
              </a:buClr>
              <a:buSzPts val="3200"/>
              <a:buChar char="•"/>
              <a:defRPr sz="3200"/>
            </a:lvl1pPr>
            <a:lvl2pPr indent="-406400" lvl="1" marL="914400" algn="l">
              <a:lnSpc>
                <a:spcPct val="90000"/>
              </a:lnSpc>
              <a:spcBef>
                <a:spcPts val="500"/>
              </a:spcBef>
              <a:spcAft>
                <a:spcPts val="0"/>
              </a:spcAft>
              <a:buClr>
                <a:srgbClr val="000000"/>
              </a:buClr>
              <a:buSzPts val="2800"/>
              <a:buChar char="•"/>
              <a:defRPr sz="2800"/>
            </a:lvl2pPr>
            <a:lvl3pPr indent="-381000" lvl="2" marL="1371600" algn="l">
              <a:lnSpc>
                <a:spcPct val="90000"/>
              </a:lnSpc>
              <a:spcBef>
                <a:spcPts val="500"/>
              </a:spcBef>
              <a:spcAft>
                <a:spcPts val="0"/>
              </a:spcAft>
              <a:buClr>
                <a:srgbClr val="000000"/>
              </a:buClr>
              <a:buSzPts val="2400"/>
              <a:buChar char="•"/>
              <a:defRPr sz="2400"/>
            </a:lvl3pPr>
            <a:lvl4pPr indent="-355600" lvl="3" marL="1828800" algn="l">
              <a:lnSpc>
                <a:spcPct val="90000"/>
              </a:lnSpc>
              <a:spcBef>
                <a:spcPts val="500"/>
              </a:spcBef>
              <a:spcAft>
                <a:spcPts val="0"/>
              </a:spcAft>
              <a:buClr>
                <a:srgbClr val="000000"/>
              </a:buClr>
              <a:buSzPts val="2000"/>
              <a:buChar char="•"/>
              <a:defRPr sz="2000"/>
            </a:lvl4pPr>
            <a:lvl5pPr indent="-355600" lvl="4" marL="2286000" algn="l">
              <a:lnSpc>
                <a:spcPct val="90000"/>
              </a:lnSpc>
              <a:spcBef>
                <a:spcPts val="500"/>
              </a:spcBef>
              <a:spcAft>
                <a:spcPts val="0"/>
              </a:spcAft>
              <a:buClr>
                <a:srgbClr val="000000"/>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2" name="Google Shape;52;p12"/>
          <p:cNvSpPr txBox="1"/>
          <p:nvPr>
            <p:ph idx="2" type="body"/>
          </p:nvPr>
        </p:nvSpPr>
        <p:spPr>
          <a:xfrm>
            <a:off x="531936" y="2057400"/>
            <a:ext cx="4240090"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000000"/>
              </a:buClr>
              <a:buSzPts val="1600"/>
              <a:buNone/>
              <a:defRPr sz="1600"/>
            </a:lvl1pPr>
            <a:lvl2pPr indent="-228600" lvl="1" marL="914400" algn="l">
              <a:lnSpc>
                <a:spcPct val="90000"/>
              </a:lnSpc>
              <a:spcBef>
                <a:spcPts val="500"/>
              </a:spcBef>
              <a:spcAft>
                <a:spcPts val="0"/>
              </a:spcAft>
              <a:buClr>
                <a:srgbClr val="000000"/>
              </a:buClr>
              <a:buSzPts val="1400"/>
              <a:buNone/>
              <a:defRPr sz="1400"/>
            </a:lvl2pPr>
            <a:lvl3pPr indent="-228600" lvl="2" marL="1371600" algn="l">
              <a:lnSpc>
                <a:spcPct val="90000"/>
              </a:lnSpc>
              <a:spcBef>
                <a:spcPts val="500"/>
              </a:spcBef>
              <a:spcAft>
                <a:spcPts val="0"/>
              </a:spcAft>
              <a:buClr>
                <a:srgbClr val="000000"/>
              </a:buClr>
              <a:buSzPts val="1200"/>
              <a:buNone/>
              <a:defRPr sz="1200"/>
            </a:lvl3pPr>
            <a:lvl4pPr indent="-228600" lvl="3" marL="1828800" algn="l">
              <a:lnSpc>
                <a:spcPct val="90000"/>
              </a:lnSpc>
              <a:spcBef>
                <a:spcPts val="500"/>
              </a:spcBef>
              <a:spcAft>
                <a:spcPts val="0"/>
              </a:spcAft>
              <a:buClr>
                <a:srgbClr val="000000"/>
              </a:buClr>
              <a:buSzPts val="1000"/>
              <a:buNone/>
              <a:defRPr sz="1000"/>
            </a:lvl4pPr>
            <a:lvl5pPr indent="-228600" lvl="4" marL="2286000" algn="l">
              <a:lnSpc>
                <a:spcPct val="90000"/>
              </a:lnSpc>
              <a:spcBef>
                <a:spcPts val="500"/>
              </a:spcBef>
              <a:spcAft>
                <a:spcPts val="0"/>
              </a:spcAft>
              <a:buClr>
                <a:srgbClr val="000000"/>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3" name="Shape 53"/>
        <p:cNvGrpSpPr/>
        <p:nvPr/>
      </p:nvGrpSpPr>
      <p:grpSpPr>
        <a:xfrm>
          <a:off x="0" y="0"/>
          <a:ext cx="0" cy="0"/>
          <a:chOff x="0" y="0"/>
          <a:chExt cx="0" cy="0"/>
        </a:xfrm>
      </p:grpSpPr>
      <p:sp>
        <p:nvSpPr>
          <p:cNvPr id="54" name="Google Shape;54;p13"/>
          <p:cNvSpPr txBox="1"/>
          <p:nvPr>
            <p:ph type="title"/>
          </p:nvPr>
        </p:nvSpPr>
        <p:spPr>
          <a:xfrm>
            <a:off x="567104" y="457200"/>
            <a:ext cx="4204921" cy="1600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000000"/>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13"/>
          <p:cNvSpPr/>
          <p:nvPr>
            <p:ph idx="2" type="pic"/>
          </p:nvPr>
        </p:nvSpPr>
        <p:spPr>
          <a:xfrm>
            <a:off x="5183187" y="457201"/>
            <a:ext cx="6492997" cy="5403850"/>
          </a:xfrm>
          <a:prstGeom prst="rect">
            <a:avLst/>
          </a:prstGeom>
          <a:noFill/>
          <a:ln>
            <a:noFill/>
          </a:ln>
        </p:spPr>
      </p:sp>
      <p:sp>
        <p:nvSpPr>
          <p:cNvPr id="56" name="Google Shape;56;p13"/>
          <p:cNvSpPr txBox="1"/>
          <p:nvPr>
            <p:ph idx="1" type="body"/>
          </p:nvPr>
        </p:nvSpPr>
        <p:spPr>
          <a:xfrm>
            <a:off x="567104" y="2057400"/>
            <a:ext cx="4204921"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000000"/>
              </a:buClr>
              <a:buSzPts val="1600"/>
              <a:buNone/>
              <a:defRPr sz="1600"/>
            </a:lvl1pPr>
            <a:lvl2pPr indent="-228600" lvl="1" marL="914400" algn="l">
              <a:lnSpc>
                <a:spcPct val="90000"/>
              </a:lnSpc>
              <a:spcBef>
                <a:spcPts val="500"/>
              </a:spcBef>
              <a:spcAft>
                <a:spcPts val="0"/>
              </a:spcAft>
              <a:buClr>
                <a:srgbClr val="000000"/>
              </a:buClr>
              <a:buSzPts val="1400"/>
              <a:buNone/>
              <a:defRPr sz="1400"/>
            </a:lvl2pPr>
            <a:lvl3pPr indent="-228600" lvl="2" marL="1371600" algn="l">
              <a:lnSpc>
                <a:spcPct val="90000"/>
              </a:lnSpc>
              <a:spcBef>
                <a:spcPts val="500"/>
              </a:spcBef>
              <a:spcAft>
                <a:spcPts val="0"/>
              </a:spcAft>
              <a:buClr>
                <a:srgbClr val="000000"/>
              </a:buClr>
              <a:buSzPts val="1200"/>
              <a:buNone/>
              <a:defRPr sz="1200"/>
            </a:lvl3pPr>
            <a:lvl4pPr indent="-228600" lvl="3" marL="1828800" algn="l">
              <a:lnSpc>
                <a:spcPct val="90000"/>
              </a:lnSpc>
              <a:spcBef>
                <a:spcPts val="500"/>
              </a:spcBef>
              <a:spcAft>
                <a:spcPts val="0"/>
              </a:spcAft>
              <a:buClr>
                <a:srgbClr val="000000"/>
              </a:buClr>
              <a:buSzPts val="1000"/>
              <a:buNone/>
              <a:defRPr sz="1000"/>
            </a:lvl4pPr>
            <a:lvl5pPr indent="-228600" lvl="4" marL="2286000" algn="l">
              <a:lnSpc>
                <a:spcPct val="90000"/>
              </a:lnSpc>
              <a:spcBef>
                <a:spcPts val="500"/>
              </a:spcBef>
              <a:spcAft>
                <a:spcPts val="0"/>
              </a:spcAft>
              <a:buClr>
                <a:srgbClr val="000000"/>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pproved BNI Colors">
  <p:cSld name="Approved BNI Colors">
    <p:spTree>
      <p:nvGrpSpPr>
        <p:cNvPr id="57" name="Shape 57"/>
        <p:cNvGrpSpPr/>
        <p:nvPr/>
      </p:nvGrpSpPr>
      <p:grpSpPr>
        <a:xfrm>
          <a:off x="0" y="0"/>
          <a:ext cx="0" cy="0"/>
          <a:chOff x="0" y="0"/>
          <a:chExt cx="0" cy="0"/>
        </a:xfrm>
      </p:grpSpPr>
      <p:pic>
        <p:nvPicPr>
          <p:cNvPr id="58" name="Google Shape;58;p14"/>
          <p:cNvPicPr preferRelativeResize="0"/>
          <p:nvPr/>
        </p:nvPicPr>
        <p:blipFill rotWithShape="1">
          <a:blip r:embed="rId2">
            <a:alphaModFix/>
          </a:blip>
          <a:srcRect b="0" l="0" r="0" t="0"/>
          <a:stretch/>
        </p:blipFill>
        <p:spPr>
          <a:xfrm>
            <a:off x="373022" y="180295"/>
            <a:ext cx="8040218" cy="5898923"/>
          </a:xfrm>
          <a:prstGeom prst="rect">
            <a:avLst/>
          </a:prstGeom>
          <a:noFill/>
          <a:ln>
            <a:noFill/>
          </a:ln>
        </p:spPr>
      </p:pic>
      <p:sp>
        <p:nvSpPr>
          <p:cNvPr id="59" name="Google Shape;59;p14"/>
          <p:cNvSpPr txBox="1"/>
          <p:nvPr/>
        </p:nvSpPr>
        <p:spPr>
          <a:xfrm>
            <a:off x="9608423" y="1335348"/>
            <a:ext cx="1082348"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NZ" sz="1800">
                <a:solidFill>
                  <a:schemeClr val="dk1"/>
                </a:solidFill>
                <a:latin typeface="Arial"/>
                <a:ea typeface="Arial"/>
                <a:cs typeface="Arial"/>
                <a:sym typeface="Arial"/>
              </a:rPr>
              <a:t>Do Not </a:t>
            </a:r>
            <a:endParaRPr/>
          </a:p>
          <a:p>
            <a:pPr indent="0" lvl="0" marL="0" marR="0" rtl="0" algn="ctr">
              <a:spcBef>
                <a:spcPts val="0"/>
              </a:spcBef>
              <a:spcAft>
                <a:spcPts val="0"/>
              </a:spcAft>
              <a:buNone/>
            </a:pPr>
            <a:r>
              <a:rPr b="1" lang="en-NZ" sz="1200">
                <a:solidFill>
                  <a:schemeClr val="dk1"/>
                </a:solidFill>
                <a:latin typeface="Arial"/>
                <a:ea typeface="Arial"/>
                <a:cs typeface="Arial"/>
                <a:sym typeface="Arial"/>
              </a:rPr>
              <a:t>Use Other </a:t>
            </a:r>
            <a:endParaRPr/>
          </a:p>
          <a:p>
            <a:pPr indent="0" lvl="0" marL="0" marR="0" rtl="0" algn="ctr">
              <a:spcBef>
                <a:spcPts val="0"/>
              </a:spcBef>
              <a:spcAft>
                <a:spcPts val="0"/>
              </a:spcAft>
              <a:buNone/>
            </a:pPr>
            <a:r>
              <a:rPr b="1" lang="en-NZ" sz="1200">
                <a:solidFill>
                  <a:schemeClr val="dk1"/>
                </a:solidFill>
                <a:latin typeface="Arial"/>
                <a:ea typeface="Arial"/>
                <a:cs typeface="Arial"/>
                <a:sym typeface="Arial"/>
              </a:rPr>
              <a:t>Hues of Red</a:t>
            </a:r>
            <a:endParaRPr/>
          </a:p>
        </p:txBody>
      </p:sp>
      <p:pic>
        <p:nvPicPr>
          <p:cNvPr id="60" name="Google Shape;60;p14"/>
          <p:cNvPicPr preferRelativeResize="0"/>
          <p:nvPr/>
        </p:nvPicPr>
        <p:blipFill rotWithShape="1">
          <a:blip r:embed="rId3">
            <a:alphaModFix/>
          </a:blip>
          <a:srcRect b="0" l="0" r="0" t="0"/>
          <a:stretch/>
        </p:blipFill>
        <p:spPr>
          <a:xfrm>
            <a:off x="9638509" y="2179337"/>
            <a:ext cx="1022176" cy="3737871"/>
          </a:xfrm>
          <a:prstGeom prst="rect">
            <a:avLst/>
          </a:prstGeom>
          <a:noFill/>
          <a:ln>
            <a:noFill/>
          </a:ln>
        </p:spPr>
      </p:pic>
      <p:pic>
        <p:nvPicPr>
          <p:cNvPr id="61" name="Google Shape;61;p14"/>
          <p:cNvPicPr preferRelativeResize="0"/>
          <p:nvPr/>
        </p:nvPicPr>
        <p:blipFill rotWithShape="1">
          <a:blip r:embed="rId4">
            <a:alphaModFix/>
          </a:blip>
          <a:srcRect b="37972" l="34827" r="34948" t="35301"/>
          <a:stretch/>
        </p:blipFill>
        <p:spPr>
          <a:xfrm>
            <a:off x="9309718" y="2787508"/>
            <a:ext cx="1679758" cy="273514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5" name="Shape 15"/>
        <p:cNvGrpSpPr/>
        <p:nvPr/>
      </p:nvGrpSpPr>
      <p:grpSpPr>
        <a:xfrm>
          <a:off x="0" y="0"/>
          <a:ext cx="0" cy="0"/>
          <a:chOff x="0" y="0"/>
          <a:chExt cx="0" cy="0"/>
        </a:xfrm>
      </p:grpSpPr>
      <p:sp>
        <p:nvSpPr>
          <p:cNvPr id="16" name="Google Shape;16;p3"/>
          <p:cNvSpPr txBox="1"/>
          <p:nvPr>
            <p:ph type="title"/>
          </p:nvPr>
        </p:nvSpPr>
        <p:spPr>
          <a:xfrm>
            <a:off x="565417" y="6449"/>
            <a:ext cx="11169161" cy="1056176"/>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body"/>
          </p:nvPr>
        </p:nvSpPr>
        <p:spPr>
          <a:xfrm>
            <a:off x="564928" y="1062625"/>
            <a:ext cx="11169650" cy="451961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00000"/>
              </a:buClr>
              <a:buSzPts val="1800"/>
              <a:buChar char="•"/>
              <a:defRPr/>
            </a:lvl1pPr>
            <a:lvl2pPr indent="-342900" lvl="1" marL="914400" algn="l">
              <a:lnSpc>
                <a:spcPct val="90000"/>
              </a:lnSpc>
              <a:spcBef>
                <a:spcPts val="500"/>
              </a:spcBef>
              <a:spcAft>
                <a:spcPts val="0"/>
              </a:spcAft>
              <a:buClr>
                <a:srgbClr val="000000"/>
              </a:buClr>
              <a:buSzPts val="1800"/>
              <a:buChar char="•"/>
              <a:defRPr/>
            </a:lvl2pPr>
            <a:lvl3pPr indent="-342900" lvl="2" marL="1371600" algn="l">
              <a:lnSpc>
                <a:spcPct val="90000"/>
              </a:lnSpc>
              <a:spcBef>
                <a:spcPts val="500"/>
              </a:spcBef>
              <a:spcAft>
                <a:spcPts val="0"/>
              </a:spcAft>
              <a:buClr>
                <a:srgbClr val="000000"/>
              </a:buClr>
              <a:buSzPts val="1800"/>
              <a:buChar char="•"/>
              <a:defRPr/>
            </a:lvl3pPr>
            <a:lvl4pPr indent="-342900" lvl="3" marL="1828800" algn="l">
              <a:lnSpc>
                <a:spcPct val="90000"/>
              </a:lnSpc>
              <a:spcBef>
                <a:spcPts val="500"/>
              </a:spcBef>
              <a:spcAft>
                <a:spcPts val="0"/>
              </a:spcAft>
              <a:buClr>
                <a:srgbClr val="000000"/>
              </a:buClr>
              <a:buSzPts val="1800"/>
              <a:buChar char="•"/>
              <a:defRPr/>
            </a:lvl4pPr>
            <a:lvl5pPr indent="-342900" lvl="4" marL="2286000" algn="l">
              <a:lnSpc>
                <a:spcPct val="90000"/>
              </a:lnSpc>
              <a:spcBef>
                <a:spcPts val="500"/>
              </a:spcBef>
              <a:spcAft>
                <a:spcPts val="0"/>
              </a:spcAft>
              <a:buClr>
                <a:srgbClr val="00000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p:cSld name="Cover Slide">
    <p:spTree>
      <p:nvGrpSpPr>
        <p:cNvPr id="18" name="Shape 18"/>
        <p:cNvGrpSpPr/>
        <p:nvPr/>
      </p:nvGrpSpPr>
      <p:grpSpPr>
        <a:xfrm>
          <a:off x="0" y="0"/>
          <a:ext cx="0" cy="0"/>
          <a:chOff x="0" y="0"/>
          <a:chExt cx="0" cy="0"/>
        </a:xfrm>
      </p:grpSpPr>
      <p:pic>
        <p:nvPicPr>
          <p:cNvPr id="19" name="Google Shape;19;p4"/>
          <p:cNvPicPr preferRelativeResize="0"/>
          <p:nvPr/>
        </p:nvPicPr>
        <p:blipFill rotWithShape="1">
          <a:blip r:embed="rId2">
            <a:alphaModFix/>
          </a:blip>
          <a:srcRect b="0" l="0" r="0" t="0"/>
          <a:stretch/>
        </p:blipFill>
        <p:spPr>
          <a:xfrm>
            <a:off x="3895563" y="1583578"/>
            <a:ext cx="4559897" cy="1748778"/>
          </a:xfrm>
          <a:prstGeom prst="rect">
            <a:avLst/>
          </a:prstGeom>
          <a:noFill/>
          <a:ln>
            <a:noFill/>
          </a:ln>
        </p:spPr>
      </p:pic>
      <p:pic>
        <p:nvPicPr>
          <p:cNvPr id="20" name="Google Shape;20;p4"/>
          <p:cNvPicPr preferRelativeResize="0"/>
          <p:nvPr/>
        </p:nvPicPr>
        <p:blipFill rotWithShape="1">
          <a:blip r:embed="rId3">
            <a:alphaModFix/>
          </a:blip>
          <a:srcRect b="0" l="0" r="0" t="0"/>
          <a:stretch/>
        </p:blipFill>
        <p:spPr>
          <a:xfrm>
            <a:off x="7521570" y="4441118"/>
            <a:ext cx="4670430" cy="2445757"/>
          </a:xfrm>
          <a:prstGeom prst="rect">
            <a:avLst/>
          </a:prstGeom>
          <a:noFill/>
          <a:ln>
            <a:noFill/>
          </a:ln>
        </p:spPr>
      </p:pic>
      <p:sp>
        <p:nvSpPr>
          <p:cNvPr id="21" name="Google Shape;21;p4"/>
          <p:cNvSpPr txBox="1"/>
          <p:nvPr>
            <p:ph idx="1" type="subTitle"/>
          </p:nvPr>
        </p:nvSpPr>
        <p:spPr>
          <a:xfrm>
            <a:off x="0" y="3602038"/>
            <a:ext cx="12192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000000"/>
              </a:buClr>
              <a:buSzPts val="3600"/>
              <a:buFont typeface="Arial"/>
              <a:buNone/>
              <a:defRPr b="1" sz="3600"/>
            </a:lvl1pPr>
            <a:lvl2pPr lvl="1" algn="ctr">
              <a:lnSpc>
                <a:spcPct val="90000"/>
              </a:lnSpc>
              <a:spcBef>
                <a:spcPts val="500"/>
              </a:spcBef>
              <a:spcAft>
                <a:spcPts val="0"/>
              </a:spcAft>
              <a:buClr>
                <a:srgbClr val="000000"/>
              </a:buClr>
              <a:buSzPts val="2000"/>
              <a:buNone/>
              <a:defRPr sz="2000"/>
            </a:lvl2pPr>
            <a:lvl3pPr lvl="2" algn="ctr">
              <a:lnSpc>
                <a:spcPct val="90000"/>
              </a:lnSpc>
              <a:spcBef>
                <a:spcPts val="500"/>
              </a:spcBef>
              <a:spcAft>
                <a:spcPts val="0"/>
              </a:spcAft>
              <a:buClr>
                <a:srgbClr val="000000"/>
              </a:buClr>
              <a:buSzPts val="1800"/>
              <a:buNone/>
              <a:defRPr sz="1800"/>
            </a:lvl3pPr>
            <a:lvl4pPr lvl="3" algn="ctr">
              <a:lnSpc>
                <a:spcPct val="90000"/>
              </a:lnSpc>
              <a:spcBef>
                <a:spcPts val="500"/>
              </a:spcBef>
              <a:spcAft>
                <a:spcPts val="0"/>
              </a:spcAft>
              <a:buClr>
                <a:srgbClr val="000000"/>
              </a:buClr>
              <a:buSzPts val="1600"/>
              <a:buNone/>
              <a:defRPr sz="1600"/>
            </a:lvl4pPr>
            <a:lvl5pPr lvl="4" algn="ctr">
              <a:lnSpc>
                <a:spcPct val="90000"/>
              </a:lnSpc>
              <a:spcBef>
                <a:spcPts val="500"/>
              </a:spcBef>
              <a:spcAft>
                <a:spcPts val="0"/>
              </a:spcAft>
              <a:buClr>
                <a:srgbClr val="00000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4"/>
          <p:cNvSpPr/>
          <p:nvPr/>
        </p:nvSpPr>
        <p:spPr>
          <a:xfrm>
            <a:off x="99391" y="6281530"/>
            <a:ext cx="1093305" cy="477079"/>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23" name="Shape 23"/>
        <p:cNvGrpSpPr/>
        <p:nvPr/>
      </p:nvGrpSpPr>
      <p:grpSpPr>
        <a:xfrm>
          <a:off x="0" y="0"/>
          <a:ext cx="0" cy="0"/>
          <a:chOff x="0" y="0"/>
          <a:chExt cx="0" cy="0"/>
        </a:xfrm>
      </p:grpSpPr>
      <p:sp>
        <p:nvSpPr>
          <p:cNvPr id="24" name="Google Shape;24;p5"/>
          <p:cNvSpPr txBox="1"/>
          <p:nvPr>
            <p:ph idx="1" type="body"/>
          </p:nvPr>
        </p:nvSpPr>
        <p:spPr>
          <a:xfrm>
            <a:off x="650947" y="1894865"/>
            <a:ext cx="4633165" cy="405363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000000"/>
              </a:buClr>
              <a:buSzPts val="1600"/>
              <a:buNone/>
              <a:defRPr sz="1600"/>
            </a:lvl1pPr>
            <a:lvl2pPr indent="-228600" lvl="1" marL="914400" algn="l">
              <a:lnSpc>
                <a:spcPct val="90000"/>
              </a:lnSpc>
              <a:spcBef>
                <a:spcPts val="500"/>
              </a:spcBef>
              <a:spcAft>
                <a:spcPts val="0"/>
              </a:spcAft>
              <a:buClr>
                <a:srgbClr val="000000"/>
              </a:buClr>
              <a:buSzPts val="1400"/>
              <a:buNone/>
              <a:defRPr sz="1400"/>
            </a:lvl2pPr>
            <a:lvl3pPr indent="-228600" lvl="2" marL="1371600" algn="l">
              <a:lnSpc>
                <a:spcPct val="90000"/>
              </a:lnSpc>
              <a:spcBef>
                <a:spcPts val="500"/>
              </a:spcBef>
              <a:spcAft>
                <a:spcPts val="0"/>
              </a:spcAft>
              <a:buClr>
                <a:srgbClr val="000000"/>
              </a:buClr>
              <a:buSzPts val="1200"/>
              <a:buNone/>
              <a:defRPr sz="1200"/>
            </a:lvl3pPr>
            <a:lvl4pPr indent="-228600" lvl="3" marL="1828800" algn="l">
              <a:lnSpc>
                <a:spcPct val="90000"/>
              </a:lnSpc>
              <a:spcBef>
                <a:spcPts val="500"/>
              </a:spcBef>
              <a:spcAft>
                <a:spcPts val="0"/>
              </a:spcAft>
              <a:buClr>
                <a:srgbClr val="000000"/>
              </a:buClr>
              <a:buSzPts val="1000"/>
              <a:buNone/>
              <a:defRPr sz="1000"/>
            </a:lvl4pPr>
            <a:lvl5pPr indent="-228600" lvl="4" marL="2286000" algn="l">
              <a:lnSpc>
                <a:spcPct val="90000"/>
              </a:lnSpc>
              <a:spcBef>
                <a:spcPts val="500"/>
              </a:spcBef>
              <a:spcAft>
                <a:spcPts val="0"/>
              </a:spcAft>
              <a:buClr>
                <a:srgbClr val="000000"/>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5" name="Google Shape;25;p5"/>
          <p:cNvSpPr txBox="1"/>
          <p:nvPr>
            <p:ph idx="2" type="body"/>
          </p:nvPr>
        </p:nvSpPr>
        <p:spPr>
          <a:xfrm>
            <a:off x="633849" y="536713"/>
            <a:ext cx="4650263" cy="1182756"/>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000000"/>
              </a:buClr>
              <a:buSzPts val="3200"/>
              <a:buNone/>
              <a:defRPr b="1" sz="3200"/>
            </a:lvl1pPr>
            <a:lvl2pPr indent="-342900" lvl="1" marL="914400" algn="l">
              <a:lnSpc>
                <a:spcPct val="90000"/>
              </a:lnSpc>
              <a:spcBef>
                <a:spcPts val="500"/>
              </a:spcBef>
              <a:spcAft>
                <a:spcPts val="0"/>
              </a:spcAft>
              <a:buClr>
                <a:srgbClr val="000000"/>
              </a:buClr>
              <a:buSzPts val="1800"/>
              <a:buChar char="•"/>
              <a:defRPr/>
            </a:lvl2pPr>
            <a:lvl3pPr indent="-342900" lvl="2" marL="1371600" algn="l">
              <a:lnSpc>
                <a:spcPct val="90000"/>
              </a:lnSpc>
              <a:spcBef>
                <a:spcPts val="500"/>
              </a:spcBef>
              <a:spcAft>
                <a:spcPts val="0"/>
              </a:spcAft>
              <a:buClr>
                <a:srgbClr val="000000"/>
              </a:buClr>
              <a:buSzPts val="1800"/>
              <a:buChar char="•"/>
              <a:defRPr/>
            </a:lvl3pPr>
            <a:lvl4pPr indent="-342900" lvl="3" marL="1828800" algn="l">
              <a:lnSpc>
                <a:spcPct val="90000"/>
              </a:lnSpc>
              <a:spcBef>
                <a:spcPts val="500"/>
              </a:spcBef>
              <a:spcAft>
                <a:spcPts val="0"/>
              </a:spcAft>
              <a:buClr>
                <a:srgbClr val="000000"/>
              </a:buClr>
              <a:buSzPts val="1800"/>
              <a:buChar char="•"/>
              <a:defRPr/>
            </a:lvl4pPr>
            <a:lvl5pPr indent="-342900" lvl="4" marL="2286000" algn="l">
              <a:lnSpc>
                <a:spcPct val="90000"/>
              </a:lnSpc>
              <a:spcBef>
                <a:spcPts val="500"/>
              </a:spcBef>
              <a:spcAft>
                <a:spcPts val="0"/>
              </a:spcAft>
              <a:buClr>
                <a:srgbClr val="00000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5"/>
          <p:cNvSpPr/>
          <p:nvPr/>
        </p:nvSpPr>
        <p:spPr>
          <a:xfrm rot="5400000">
            <a:off x="5888749" y="656994"/>
            <a:ext cx="2124949" cy="2124949"/>
          </a:xfrm>
          <a:prstGeom prst="rtTriangle">
            <a:avLst/>
          </a:prstGeom>
          <a:solidFill>
            <a:srgbClr val="CF2030"/>
          </a:soli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 name="Google Shape;27;p5"/>
          <p:cNvSpPr/>
          <p:nvPr>
            <p:ph idx="3" type="pic"/>
          </p:nvPr>
        </p:nvSpPr>
        <p:spPr>
          <a:xfrm>
            <a:off x="6335910" y="1036061"/>
            <a:ext cx="5033400" cy="4713329"/>
          </a:xfrm>
          <a:prstGeom prst="rect">
            <a:avLst/>
          </a:prstGeom>
          <a:solidFill>
            <a:srgbClr val="D8D8D8"/>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8" name="Shape 28"/>
        <p:cNvGrpSpPr/>
        <p:nvPr/>
      </p:nvGrpSpPr>
      <p:grpSpPr>
        <a:xfrm>
          <a:off x="0" y="0"/>
          <a:ext cx="0" cy="0"/>
          <a:chOff x="0" y="0"/>
          <a:chExt cx="0" cy="0"/>
        </a:xfrm>
      </p:grpSpPr>
      <p:sp>
        <p:nvSpPr>
          <p:cNvPr id="29" name="Google Shape;29;p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000000"/>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000000"/>
              </a:buClr>
              <a:buSzPts val="2400"/>
              <a:buNone/>
              <a:defRPr sz="2400"/>
            </a:lvl1pPr>
            <a:lvl2pPr lvl="1" algn="ctr">
              <a:lnSpc>
                <a:spcPct val="90000"/>
              </a:lnSpc>
              <a:spcBef>
                <a:spcPts val="500"/>
              </a:spcBef>
              <a:spcAft>
                <a:spcPts val="0"/>
              </a:spcAft>
              <a:buClr>
                <a:srgbClr val="000000"/>
              </a:buClr>
              <a:buSzPts val="2000"/>
              <a:buNone/>
              <a:defRPr sz="2000"/>
            </a:lvl2pPr>
            <a:lvl3pPr lvl="2" algn="ctr">
              <a:lnSpc>
                <a:spcPct val="90000"/>
              </a:lnSpc>
              <a:spcBef>
                <a:spcPts val="500"/>
              </a:spcBef>
              <a:spcAft>
                <a:spcPts val="0"/>
              </a:spcAft>
              <a:buClr>
                <a:srgbClr val="000000"/>
              </a:buClr>
              <a:buSzPts val="1800"/>
              <a:buNone/>
              <a:defRPr sz="1800"/>
            </a:lvl3pPr>
            <a:lvl4pPr lvl="3" algn="ctr">
              <a:lnSpc>
                <a:spcPct val="90000"/>
              </a:lnSpc>
              <a:spcBef>
                <a:spcPts val="500"/>
              </a:spcBef>
              <a:spcAft>
                <a:spcPts val="0"/>
              </a:spcAft>
              <a:buClr>
                <a:srgbClr val="000000"/>
              </a:buClr>
              <a:buSzPts val="1600"/>
              <a:buNone/>
              <a:defRPr sz="1600"/>
            </a:lvl4pPr>
            <a:lvl5pPr lvl="4" algn="ctr">
              <a:lnSpc>
                <a:spcPct val="90000"/>
              </a:lnSpc>
              <a:spcBef>
                <a:spcPts val="500"/>
              </a:spcBef>
              <a:spcAft>
                <a:spcPts val="0"/>
              </a:spcAft>
              <a:buClr>
                <a:srgbClr val="00000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31" name="Shape 31"/>
        <p:cNvGrpSpPr/>
        <p:nvPr/>
      </p:nvGrpSpPr>
      <p:grpSpPr>
        <a:xfrm>
          <a:off x="0" y="0"/>
          <a:ext cx="0" cy="0"/>
          <a:chOff x="0" y="0"/>
          <a:chExt cx="0" cy="0"/>
        </a:xfrm>
      </p:grpSpPr>
      <p:pic>
        <p:nvPicPr>
          <p:cNvPr id="32" name="Google Shape;32;p7"/>
          <p:cNvPicPr preferRelativeResize="0"/>
          <p:nvPr/>
        </p:nvPicPr>
        <p:blipFill rotWithShape="1">
          <a:blip r:embed="rId2">
            <a:alphaModFix/>
          </a:blip>
          <a:srcRect b="0" l="0" r="0" t="0"/>
          <a:stretch/>
        </p:blipFill>
        <p:spPr>
          <a:xfrm>
            <a:off x="3011182" y="2079171"/>
            <a:ext cx="9180818" cy="4807705"/>
          </a:xfrm>
          <a:prstGeom prst="rect">
            <a:avLst/>
          </a:prstGeom>
          <a:noFill/>
          <a:ln>
            <a:noFill/>
          </a:ln>
        </p:spPr>
      </p:pic>
      <p:sp>
        <p:nvSpPr>
          <p:cNvPr id="33" name="Google Shape;33;p7"/>
          <p:cNvSpPr txBox="1"/>
          <p:nvPr>
            <p:ph type="ctrTitle"/>
          </p:nvPr>
        </p:nvSpPr>
        <p:spPr>
          <a:xfrm>
            <a:off x="1524000" y="13509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000000"/>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000000"/>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7" name="Shape 37"/>
        <p:cNvGrpSpPr/>
        <p:nvPr/>
      </p:nvGrpSpPr>
      <p:grpSpPr>
        <a:xfrm>
          <a:off x="0" y="0"/>
          <a:ext cx="0" cy="0"/>
          <a:chOff x="0" y="0"/>
          <a:chExt cx="0" cy="0"/>
        </a:xfrm>
      </p:grpSpPr>
      <p:sp>
        <p:nvSpPr>
          <p:cNvPr id="38" name="Google Shape;38;p9"/>
          <p:cNvSpPr txBox="1"/>
          <p:nvPr>
            <p:ph idx="1" type="body"/>
          </p:nvPr>
        </p:nvSpPr>
        <p:spPr>
          <a:xfrm>
            <a:off x="587619" y="1058579"/>
            <a:ext cx="5490797" cy="432558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00000"/>
              </a:buClr>
              <a:buSzPts val="1800"/>
              <a:buChar char="•"/>
              <a:defRPr/>
            </a:lvl1pPr>
            <a:lvl2pPr indent="-342900" lvl="1" marL="914400" algn="l">
              <a:lnSpc>
                <a:spcPct val="90000"/>
              </a:lnSpc>
              <a:spcBef>
                <a:spcPts val="500"/>
              </a:spcBef>
              <a:spcAft>
                <a:spcPts val="0"/>
              </a:spcAft>
              <a:buClr>
                <a:srgbClr val="000000"/>
              </a:buClr>
              <a:buSzPts val="1800"/>
              <a:buChar char="•"/>
              <a:defRPr/>
            </a:lvl2pPr>
            <a:lvl3pPr indent="-342900" lvl="2" marL="1371600" algn="l">
              <a:lnSpc>
                <a:spcPct val="90000"/>
              </a:lnSpc>
              <a:spcBef>
                <a:spcPts val="500"/>
              </a:spcBef>
              <a:spcAft>
                <a:spcPts val="0"/>
              </a:spcAft>
              <a:buClr>
                <a:srgbClr val="000000"/>
              </a:buClr>
              <a:buSzPts val="1800"/>
              <a:buChar char="•"/>
              <a:defRPr/>
            </a:lvl3pPr>
            <a:lvl4pPr indent="-342900" lvl="3" marL="1828800" algn="l">
              <a:lnSpc>
                <a:spcPct val="90000"/>
              </a:lnSpc>
              <a:spcBef>
                <a:spcPts val="500"/>
              </a:spcBef>
              <a:spcAft>
                <a:spcPts val="0"/>
              </a:spcAft>
              <a:buClr>
                <a:srgbClr val="000000"/>
              </a:buClr>
              <a:buSzPts val="1800"/>
              <a:buChar char="•"/>
              <a:defRPr/>
            </a:lvl4pPr>
            <a:lvl5pPr indent="-342900" lvl="4" marL="2286000" algn="l">
              <a:lnSpc>
                <a:spcPct val="90000"/>
              </a:lnSpc>
              <a:spcBef>
                <a:spcPts val="500"/>
              </a:spcBef>
              <a:spcAft>
                <a:spcPts val="0"/>
              </a:spcAft>
              <a:buClr>
                <a:srgbClr val="00000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9"/>
          <p:cNvSpPr txBox="1"/>
          <p:nvPr>
            <p:ph idx="2" type="body"/>
          </p:nvPr>
        </p:nvSpPr>
        <p:spPr>
          <a:xfrm>
            <a:off x="6230816" y="1058579"/>
            <a:ext cx="5525964"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00000"/>
              </a:buClr>
              <a:buSzPts val="1800"/>
              <a:buChar char="•"/>
              <a:defRPr/>
            </a:lvl1pPr>
            <a:lvl2pPr indent="-342900" lvl="1" marL="914400" algn="l">
              <a:lnSpc>
                <a:spcPct val="90000"/>
              </a:lnSpc>
              <a:spcBef>
                <a:spcPts val="500"/>
              </a:spcBef>
              <a:spcAft>
                <a:spcPts val="0"/>
              </a:spcAft>
              <a:buClr>
                <a:srgbClr val="000000"/>
              </a:buClr>
              <a:buSzPts val="1800"/>
              <a:buChar char="•"/>
              <a:defRPr/>
            </a:lvl2pPr>
            <a:lvl3pPr indent="-342900" lvl="2" marL="1371600" algn="l">
              <a:lnSpc>
                <a:spcPct val="90000"/>
              </a:lnSpc>
              <a:spcBef>
                <a:spcPts val="500"/>
              </a:spcBef>
              <a:spcAft>
                <a:spcPts val="0"/>
              </a:spcAft>
              <a:buClr>
                <a:srgbClr val="000000"/>
              </a:buClr>
              <a:buSzPts val="1800"/>
              <a:buChar char="•"/>
              <a:defRPr/>
            </a:lvl3pPr>
            <a:lvl4pPr indent="-342900" lvl="3" marL="1828800" algn="l">
              <a:lnSpc>
                <a:spcPct val="90000"/>
              </a:lnSpc>
              <a:spcBef>
                <a:spcPts val="500"/>
              </a:spcBef>
              <a:spcAft>
                <a:spcPts val="0"/>
              </a:spcAft>
              <a:buClr>
                <a:srgbClr val="000000"/>
              </a:buClr>
              <a:buSzPts val="1800"/>
              <a:buChar char="•"/>
              <a:defRPr/>
            </a:lvl4pPr>
            <a:lvl5pPr indent="-342900" lvl="4" marL="2286000" algn="l">
              <a:lnSpc>
                <a:spcPct val="90000"/>
              </a:lnSpc>
              <a:spcBef>
                <a:spcPts val="500"/>
              </a:spcBef>
              <a:spcAft>
                <a:spcPts val="0"/>
              </a:spcAft>
              <a:buClr>
                <a:srgbClr val="00000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9"/>
          <p:cNvSpPr txBox="1"/>
          <p:nvPr>
            <p:ph type="title"/>
          </p:nvPr>
        </p:nvSpPr>
        <p:spPr>
          <a:xfrm>
            <a:off x="587619" y="2403"/>
            <a:ext cx="11169161" cy="1056176"/>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41" name="Shape 41"/>
        <p:cNvGrpSpPr/>
        <p:nvPr/>
      </p:nvGrpSpPr>
      <p:grpSpPr>
        <a:xfrm>
          <a:off x="0" y="0"/>
          <a:ext cx="0" cy="0"/>
          <a:chOff x="0" y="0"/>
          <a:chExt cx="0" cy="0"/>
        </a:xfrm>
      </p:grpSpPr>
      <p:sp>
        <p:nvSpPr>
          <p:cNvPr id="42" name="Google Shape;42;p10"/>
          <p:cNvSpPr txBox="1"/>
          <p:nvPr>
            <p:ph idx="1" type="body"/>
          </p:nvPr>
        </p:nvSpPr>
        <p:spPr>
          <a:xfrm>
            <a:off x="530999" y="1075713"/>
            <a:ext cx="5468572"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000000"/>
              </a:buClr>
              <a:buSzPts val="2400"/>
              <a:buNone/>
              <a:defRPr b="1" sz="2400"/>
            </a:lvl1pPr>
            <a:lvl2pPr indent="-228600" lvl="1" marL="914400" algn="l">
              <a:lnSpc>
                <a:spcPct val="90000"/>
              </a:lnSpc>
              <a:spcBef>
                <a:spcPts val="500"/>
              </a:spcBef>
              <a:spcAft>
                <a:spcPts val="0"/>
              </a:spcAft>
              <a:buClr>
                <a:srgbClr val="000000"/>
              </a:buClr>
              <a:buSzPts val="2000"/>
              <a:buNone/>
              <a:defRPr b="1" sz="2000"/>
            </a:lvl2pPr>
            <a:lvl3pPr indent="-228600" lvl="2" marL="1371600" algn="l">
              <a:lnSpc>
                <a:spcPct val="90000"/>
              </a:lnSpc>
              <a:spcBef>
                <a:spcPts val="500"/>
              </a:spcBef>
              <a:spcAft>
                <a:spcPts val="0"/>
              </a:spcAft>
              <a:buClr>
                <a:srgbClr val="000000"/>
              </a:buClr>
              <a:buSzPts val="1800"/>
              <a:buNone/>
              <a:defRPr b="1" sz="1800"/>
            </a:lvl3pPr>
            <a:lvl4pPr indent="-228600" lvl="3" marL="1828800" algn="l">
              <a:lnSpc>
                <a:spcPct val="90000"/>
              </a:lnSpc>
              <a:spcBef>
                <a:spcPts val="500"/>
              </a:spcBef>
              <a:spcAft>
                <a:spcPts val="0"/>
              </a:spcAft>
              <a:buClr>
                <a:srgbClr val="000000"/>
              </a:buClr>
              <a:buSzPts val="1600"/>
              <a:buNone/>
              <a:defRPr b="1" sz="1600"/>
            </a:lvl4pPr>
            <a:lvl5pPr indent="-228600" lvl="4" marL="2286000" algn="l">
              <a:lnSpc>
                <a:spcPct val="90000"/>
              </a:lnSpc>
              <a:spcBef>
                <a:spcPts val="500"/>
              </a:spcBef>
              <a:spcAft>
                <a:spcPts val="0"/>
              </a:spcAft>
              <a:buClr>
                <a:srgbClr val="000000"/>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10"/>
          <p:cNvSpPr txBox="1"/>
          <p:nvPr>
            <p:ph idx="2" type="body"/>
          </p:nvPr>
        </p:nvSpPr>
        <p:spPr>
          <a:xfrm>
            <a:off x="529004" y="1922143"/>
            <a:ext cx="5468572"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00000"/>
              </a:buClr>
              <a:buSzPts val="1800"/>
              <a:buChar char="•"/>
              <a:defRPr/>
            </a:lvl1pPr>
            <a:lvl2pPr indent="-342900" lvl="1" marL="914400" algn="l">
              <a:lnSpc>
                <a:spcPct val="90000"/>
              </a:lnSpc>
              <a:spcBef>
                <a:spcPts val="500"/>
              </a:spcBef>
              <a:spcAft>
                <a:spcPts val="0"/>
              </a:spcAft>
              <a:buClr>
                <a:srgbClr val="000000"/>
              </a:buClr>
              <a:buSzPts val="1800"/>
              <a:buChar char="•"/>
              <a:defRPr/>
            </a:lvl2pPr>
            <a:lvl3pPr indent="-342900" lvl="2" marL="1371600" algn="l">
              <a:lnSpc>
                <a:spcPct val="90000"/>
              </a:lnSpc>
              <a:spcBef>
                <a:spcPts val="500"/>
              </a:spcBef>
              <a:spcAft>
                <a:spcPts val="0"/>
              </a:spcAft>
              <a:buClr>
                <a:srgbClr val="000000"/>
              </a:buClr>
              <a:buSzPts val="1800"/>
              <a:buChar char="•"/>
              <a:defRPr/>
            </a:lvl3pPr>
            <a:lvl4pPr indent="-342900" lvl="3" marL="1828800" algn="l">
              <a:lnSpc>
                <a:spcPct val="90000"/>
              </a:lnSpc>
              <a:spcBef>
                <a:spcPts val="500"/>
              </a:spcBef>
              <a:spcAft>
                <a:spcPts val="0"/>
              </a:spcAft>
              <a:buClr>
                <a:srgbClr val="000000"/>
              </a:buClr>
              <a:buSzPts val="1800"/>
              <a:buChar char="•"/>
              <a:defRPr/>
            </a:lvl4pPr>
            <a:lvl5pPr indent="-342900" lvl="4" marL="2286000" algn="l">
              <a:lnSpc>
                <a:spcPct val="90000"/>
              </a:lnSpc>
              <a:spcBef>
                <a:spcPts val="500"/>
              </a:spcBef>
              <a:spcAft>
                <a:spcPts val="0"/>
              </a:spcAft>
              <a:buClr>
                <a:srgbClr val="00000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10"/>
          <p:cNvSpPr txBox="1"/>
          <p:nvPr>
            <p:ph idx="3" type="body"/>
          </p:nvPr>
        </p:nvSpPr>
        <p:spPr>
          <a:xfrm>
            <a:off x="6172200" y="1098231"/>
            <a:ext cx="5525964"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000000"/>
              </a:buClr>
              <a:buSzPts val="2400"/>
              <a:buNone/>
              <a:defRPr b="1" sz="2400"/>
            </a:lvl1pPr>
            <a:lvl2pPr indent="-228600" lvl="1" marL="914400" algn="l">
              <a:lnSpc>
                <a:spcPct val="90000"/>
              </a:lnSpc>
              <a:spcBef>
                <a:spcPts val="500"/>
              </a:spcBef>
              <a:spcAft>
                <a:spcPts val="0"/>
              </a:spcAft>
              <a:buClr>
                <a:srgbClr val="000000"/>
              </a:buClr>
              <a:buSzPts val="2000"/>
              <a:buNone/>
              <a:defRPr b="1" sz="2000"/>
            </a:lvl2pPr>
            <a:lvl3pPr indent="-228600" lvl="2" marL="1371600" algn="l">
              <a:lnSpc>
                <a:spcPct val="90000"/>
              </a:lnSpc>
              <a:spcBef>
                <a:spcPts val="500"/>
              </a:spcBef>
              <a:spcAft>
                <a:spcPts val="0"/>
              </a:spcAft>
              <a:buClr>
                <a:srgbClr val="000000"/>
              </a:buClr>
              <a:buSzPts val="1800"/>
              <a:buNone/>
              <a:defRPr b="1" sz="1800"/>
            </a:lvl3pPr>
            <a:lvl4pPr indent="-228600" lvl="3" marL="1828800" algn="l">
              <a:lnSpc>
                <a:spcPct val="90000"/>
              </a:lnSpc>
              <a:spcBef>
                <a:spcPts val="500"/>
              </a:spcBef>
              <a:spcAft>
                <a:spcPts val="0"/>
              </a:spcAft>
              <a:buClr>
                <a:srgbClr val="000000"/>
              </a:buClr>
              <a:buSzPts val="1600"/>
              <a:buNone/>
              <a:defRPr b="1" sz="1600"/>
            </a:lvl4pPr>
            <a:lvl5pPr indent="-228600" lvl="4" marL="2286000" algn="l">
              <a:lnSpc>
                <a:spcPct val="90000"/>
              </a:lnSpc>
              <a:spcBef>
                <a:spcPts val="500"/>
              </a:spcBef>
              <a:spcAft>
                <a:spcPts val="0"/>
              </a:spcAft>
              <a:buClr>
                <a:srgbClr val="000000"/>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10"/>
          <p:cNvSpPr txBox="1"/>
          <p:nvPr>
            <p:ph idx="4" type="body"/>
          </p:nvPr>
        </p:nvSpPr>
        <p:spPr>
          <a:xfrm>
            <a:off x="6172200" y="1922143"/>
            <a:ext cx="5525964"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000000"/>
              </a:buClr>
              <a:buSzPts val="1800"/>
              <a:buChar char="•"/>
              <a:defRPr/>
            </a:lvl1pPr>
            <a:lvl2pPr indent="-342900" lvl="1" marL="914400" algn="l">
              <a:lnSpc>
                <a:spcPct val="90000"/>
              </a:lnSpc>
              <a:spcBef>
                <a:spcPts val="500"/>
              </a:spcBef>
              <a:spcAft>
                <a:spcPts val="0"/>
              </a:spcAft>
              <a:buClr>
                <a:srgbClr val="000000"/>
              </a:buClr>
              <a:buSzPts val="1800"/>
              <a:buChar char="•"/>
              <a:defRPr/>
            </a:lvl2pPr>
            <a:lvl3pPr indent="-342900" lvl="2" marL="1371600" algn="l">
              <a:lnSpc>
                <a:spcPct val="90000"/>
              </a:lnSpc>
              <a:spcBef>
                <a:spcPts val="500"/>
              </a:spcBef>
              <a:spcAft>
                <a:spcPts val="0"/>
              </a:spcAft>
              <a:buClr>
                <a:srgbClr val="000000"/>
              </a:buClr>
              <a:buSzPts val="1800"/>
              <a:buChar char="•"/>
              <a:defRPr/>
            </a:lvl3pPr>
            <a:lvl4pPr indent="-342900" lvl="3" marL="1828800" algn="l">
              <a:lnSpc>
                <a:spcPct val="90000"/>
              </a:lnSpc>
              <a:spcBef>
                <a:spcPts val="500"/>
              </a:spcBef>
              <a:spcAft>
                <a:spcPts val="0"/>
              </a:spcAft>
              <a:buClr>
                <a:srgbClr val="000000"/>
              </a:buClr>
              <a:buSzPts val="1800"/>
              <a:buChar char="•"/>
              <a:defRPr/>
            </a:lvl4pPr>
            <a:lvl5pPr indent="-342900" lvl="4" marL="2286000" algn="l">
              <a:lnSpc>
                <a:spcPct val="90000"/>
              </a:lnSpc>
              <a:spcBef>
                <a:spcPts val="500"/>
              </a:spcBef>
              <a:spcAft>
                <a:spcPts val="0"/>
              </a:spcAft>
              <a:buClr>
                <a:srgbClr val="000000"/>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0"/>
          <p:cNvSpPr txBox="1"/>
          <p:nvPr>
            <p:ph type="title"/>
          </p:nvPr>
        </p:nvSpPr>
        <p:spPr>
          <a:xfrm>
            <a:off x="529004" y="0"/>
            <a:ext cx="11169161" cy="1056176"/>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5.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6"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1"/>
          <p:cNvPicPr preferRelativeResize="0"/>
          <p:nvPr/>
        </p:nvPicPr>
        <p:blipFill rotWithShape="1">
          <a:blip r:embed="rId1">
            <a:alphaModFix/>
          </a:blip>
          <a:srcRect b="0" l="0" r="0" t="0"/>
          <a:stretch/>
        </p:blipFill>
        <p:spPr>
          <a:xfrm>
            <a:off x="160963" y="6351103"/>
            <a:ext cx="976497" cy="374498"/>
          </a:xfrm>
          <a:prstGeom prst="rect">
            <a:avLst/>
          </a:prstGeom>
          <a:noFill/>
          <a:ln>
            <a:noFill/>
          </a:ln>
        </p:spPr>
      </p:pic>
      <p:pic>
        <p:nvPicPr>
          <p:cNvPr id="11" name="Google Shape;11;p1"/>
          <p:cNvPicPr preferRelativeResize="0"/>
          <p:nvPr/>
        </p:nvPicPr>
        <p:blipFill rotWithShape="1">
          <a:blip r:embed="rId2">
            <a:alphaModFix/>
          </a:blip>
          <a:srcRect b="0" l="0" r="0" t="0"/>
          <a:stretch/>
        </p:blipFill>
        <p:spPr>
          <a:xfrm>
            <a:off x="10168097" y="5813346"/>
            <a:ext cx="2033474" cy="1064866"/>
          </a:xfrm>
          <a:prstGeom prst="rect">
            <a:avLst/>
          </a:prstGeom>
          <a:noFill/>
          <a:ln>
            <a:noFill/>
          </a:ln>
        </p:spPr>
      </p:pic>
      <p:sp>
        <p:nvSpPr>
          <p:cNvPr id="12" name="Google Shape;12;p1"/>
          <p:cNvSpPr txBox="1"/>
          <p:nvPr>
            <p:ph type="title"/>
          </p:nvPr>
        </p:nvSpPr>
        <p:spPr>
          <a:xfrm>
            <a:off x="597785" y="0"/>
            <a:ext cx="11169161" cy="1056176"/>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rgbClr val="000000"/>
              </a:buClr>
              <a:buSzPts val="4000"/>
              <a:buFont typeface="Arial"/>
              <a:buNone/>
              <a:defRPr b="1" i="0" sz="4000" u="none" cap="none" strike="noStrike">
                <a:solidFill>
                  <a:srgbClr val="00000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1"/>
          <p:cNvSpPr txBox="1"/>
          <p:nvPr>
            <p:ph idx="1" type="body"/>
          </p:nvPr>
        </p:nvSpPr>
        <p:spPr>
          <a:xfrm>
            <a:off x="565417" y="1062790"/>
            <a:ext cx="11169161" cy="45280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Arial"/>
                <a:ea typeface="Arial"/>
                <a:cs typeface="Arial"/>
                <a:sym typeface="Arial"/>
              </a:defRPr>
            </a:lvl1pPr>
            <a:lvl2pPr indent="-381000" lvl="1" marL="914400" marR="0" rtl="0" algn="l">
              <a:lnSpc>
                <a:spcPct val="90000"/>
              </a:lnSpc>
              <a:spcBef>
                <a:spcPts val="500"/>
              </a:spcBef>
              <a:spcAft>
                <a:spcPts val="0"/>
              </a:spcAft>
              <a:buClr>
                <a:srgbClr val="000000"/>
              </a:buClr>
              <a:buSzPts val="2400"/>
              <a:buFont typeface="Arial"/>
              <a:buChar char="•"/>
              <a:defRPr b="0" i="0" sz="2400" u="none" cap="none" strike="noStrike">
                <a:solidFill>
                  <a:srgbClr val="000000"/>
                </a:solidFill>
                <a:latin typeface="Arial"/>
                <a:ea typeface="Arial"/>
                <a:cs typeface="Arial"/>
                <a:sym typeface="Arial"/>
              </a:defRPr>
            </a:lvl2pPr>
            <a:lvl3pPr indent="-355600" lvl="2" marL="1371600" marR="0" rtl="0" algn="l">
              <a:lnSpc>
                <a:spcPct val="90000"/>
              </a:lnSpc>
              <a:spcBef>
                <a:spcPts val="500"/>
              </a:spcBef>
              <a:spcAft>
                <a:spcPts val="0"/>
              </a:spcAft>
              <a:buClr>
                <a:srgbClr val="000000"/>
              </a:buClr>
              <a:buSzPts val="2000"/>
              <a:buFont typeface="Arial"/>
              <a:buChar char="•"/>
              <a:defRPr b="0" i="0" sz="2000" u="none" cap="none" strike="noStrike">
                <a:solidFill>
                  <a:srgbClr val="000000"/>
                </a:solidFill>
                <a:latin typeface="Arial"/>
                <a:ea typeface="Arial"/>
                <a:cs typeface="Arial"/>
                <a:sym typeface="Arial"/>
              </a:defRPr>
            </a:lvl3pPr>
            <a:lvl4pPr indent="-342900" lvl="3" marL="18288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Arial"/>
                <a:ea typeface="Arial"/>
                <a:cs typeface="Arial"/>
                <a:sym typeface="Arial"/>
              </a:defRPr>
            </a:lvl4pPr>
            <a:lvl5pPr indent="-342900" lvl="4" marL="2286000" marR="0" rtl="0" algn="l">
              <a:lnSpc>
                <a:spcPct val="90000"/>
              </a:lnSpc>
              <a:spcBef>
                <a:spcPts val="500"/>
              </a:spcBef>
              <a:spcAft>
                <a:spcPts val="0"/>
              </a:spcAft>
              <a:buClr>
                <a:srgbClr val="000000"/>
              </a:buClr>
              <a:buSzPts val="1800"/>
              <a:buFont typeface="Arial"/>
              <a:buChar char="•"/>
              <a:defRPr b="0" i="0" sz="1800" u="none" cap="none" strike="noStrike">
                <a:solidFill>
                  <a:srgbClr val="000000"/>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drive.google.com/file/d/1RsOpGDC1kC4EB_mUJ3j6gD0O825spKXI/view" TargetMode="External"/><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drive.google.com/file/d/1RsOpGDC1kC4EB_mUJ3j6gD0O825spKXI/view" TargetMode="Externa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drive.google.com/file/d/17iMjSikfcaeZbZwK83_W5GMSXvWrBL2Q/view?usp=drive_link"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565417" y="6449"/>
            <a:ext cx="11169300" cy="10563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t/>
            </a:r>
            <a:endParaRPr/>
          </a:p>
        </p:txBody>
      </p:sp>
      <p:sp>
        <p:nvSpPr>
          <p:cNvPr id="68" name="Google Shape;68;p15"/>
          <p:cNvSpPr txBox="1"/>
          <p:nvPr>
            <p:ph idx="1" type="body"/>
          </p:nvPr>
        </p:nvSpPr>
        <p:spPr>
          <a:xfrm>
            <a:off x="564928" y="1062625"/>
            <a:ext cx="11169600" cy="45195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69" name="Google Shape;69;p15" title="INTRO BNI Education.mp4">
            <a:hlinkClick r:id="rId3"/>
          </p:cNvPr>
          <p:cNvPicPr preferRelativeResize="0"/>
          <p:nvPr/>
        </p:nvPicPr>
        <p:blipFill>
          <a:blip r:embed="rId4">
            <a:alphaModFix/>
          </a:blip>
          <a:stretch>
            <a:fillRect/>
          </a:stretch>
        </p:blipFill>
        <p:spPr>
          <a:xfrm>
            <a:off x="0" y="0"/>
            <a:ext cx="12192000"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
                                        </p:tgtEl>
                                        <p:attrNameLst>
                                          <p:attrName>style.visibility</p:attrName>
                                        </p:attrNameLst>
                                      </p:cBhvr>
                                      <p:to>
                                        <p:strVal val="visible"/>
                                      </p:to>
                                    </p:set>
                                    <p:animEffect filter="fade" transition="in">
                                      <p:cBhvr>
                                        <p:cTn dur="1000"/>
                                        <p:tgtEl>
                                          <p:spTgt spid="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4"/>
          <p:cNvSpPr txBox="1"/>
          <p:nvPr>
            <p:ph type="title"/>
          </p:nvPr>
        </p:nvSpPr>
        <p:spPr>
          <a:xfrm>
            <a:off x="565417" y="6449"/>
            <a:ext cx="11169300" cy="10563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NZ"/>
              <a:t>To Summarise</a:t>
            </a:r>
            <a:endParaRPr/>
          </a:p>
        </p:txBody>
      </p:sp>
      <p:sp>
        <p:nvSpPr>
          <p:cNvPr id="136" name="Google Shape;136;p24"/>
          <p:cNvSpPr txBox="1"/>
          <p:nvPr/>
        </p:nvSpPr>
        <p:spPr>
          <a:xfrm>
            <a:off x="889225" y="964900"/>
            <a:ext cx="10299600" cy="12495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Char char="●"/>
            </a:pPr>
            <a:r>
              <a:rPr lang="en-NZ" sz="1800">
                <a:solidFill>
                  <a:schemeClr val="dk1"/>
                </a:solidFill>
              </a:rPr>
              <a:t>F</a:t>
            </a:r>
            <a:r>
              <a:rPr lang="en-NZ" sz="1800">
                <a:solidFill>
                  <a:schemeClr val="dk1"/>
                </a:solidFill>
              </a:rPr>
              <a:t>ocusing on </a:t>
            </a:r>
            <a:r>
              <a:rPr b="1" lang="en-NZ" sz="1800" u="sng">
                <a:solidFill>
                  <a:schemeClr val="dk1"/>
                </a:solidFill>
              </a:rPr>
              <a:t>symbiotic professions who will benefit by being associated with you</a:t>
            </a:r>
            <a:endParaRPr sz="2800"/>
          </a:p>
        </p:txBody>
      </p:sp>
      <p:sp>
        <p:nvSpPr>
          <p:cNvPr id="137" name="Google Shape;137;p24"/>
          <p:cNvSpPr txBox="1"/>
          <p:nvPr/>
        </p:nvSpPr>
        <p:spPr>
          <a:xfrm>
            <a:off x="438800" y="2517650"/>
            <a:ext cx="10014000" cy="1147800"/>
          </a:xfrm>
          <a:prstGeom prst="rect">
            <a:avLst/>
          </a:prstGeom>
          <a:noFill/>
          <a:ln>
            <a:noFill/>
          </a:ln>
        </p:spPr>
        <p:txBody>
          <a:bodyPr anchorCtr="0" anchor="t" bIns="91425" lIns="91425" spcFirstLastPara="1" rIns="91425" wrap="square" tIns="91425">
            <a:noAutofit/>
          </a:bodyPr>
          <a:lstStyle/>
          <a:p>
            <a:pPr indent="-342900" lvl="0" marL="914400" rtl="0" algn="l">
              <a:lnSpc>
                <a:spcPct val="115000"/>
              </a:lnSpc>
              <a:spcBef>
                <a:spcPts val="1200"/>
              </a:spcBef>
              <a:spcAft>
                <a:spcPts val="0"/>
              </a:spcAft>
              <a:buClr>
                <a:schemeClr val="dk1"/>
              </a:buClr>
              <a:buSzPts val="1800"/>
              <a:buChar char="●"/>
            </a:pPr>
            <a:r>
              <a:rPr lang="en-NZ" sz="1800">
                <a:solidFill>
                  <a:schemeClr val="dk1"/>
                </a:solidFill>
              </a:rPr>
              <a:t>Limit connections to </a:t>
            </a:r>
            <a:r>
              <a:rPr b="1" lang="en-NZ" sz="1800">
                <a:solidFill>
                  <a:schemeClr val="dk1"/>
                </a:solidFill>
              </a:rPr>
              <a:t>30-40 people per day</a:t>
            </a:r>
            <a:r>
              <a:rPr lang="en-NZ" sz="1800">
                <a:solidFill>
                  <a:schemeClr val="dk1"/>
                </a:solidFill>
              </a:rPr>
              <a:t> to avoid triggering LinkedIn’s restrictions.</a:t>
            </a:r>
            <a:endParaRPr sz="1800">
              <a:solidFill>
                <a:schemeClr val="dk1"/>
              </a:solidFill>
            </a:endParaRPr>
          </a:p>
          <a:p>
            <a:pPr indent="0" lvl="0" marL="0" rtl="0" algn="l">
              <a:spcBef>
                <a:spcPts val="1200"/>
              </a:spcBef>
              <a:spcAft>
                <a:spcPts val="0"/>
              </a:spcAft>
              <a:buNone/>
            </a:pPr>
            <a:r>
              <a:t/>
            </a:r>
            <a:endParaRPr sz="2800"/>
          </a:p>
        </p:txBody>
      </p:sp>
      <p:sp>
        <p:nvSpPr>
          <p:cNvPr id="138" name="Google Shape;138;p24"/>
          <p:cNvSpPr txBox="1"/>
          <p:nvPr/>
        </p:nvSpPr>
        <p:spPr>
          <a:xfrm>
            <a:off x="889225" y="1618675"/>
            <a:ext cx="9358500" cy="12204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Char char="●"/>
            </a:pPr>
            <a:r>
              <a:rPr b="1" lang="en-NZ" sz="1800">
                <a:solidFill>
                  <a:schemeClr val="dk1"/>
                </a:solidFill>
              </a:rPr>
              <a:t>Connection Request:</a:t>
            </a:r>
            <a:endParaRPr b="1" sz="1800">
              <a:solidFill>
                <a:schemeClr val="dk1"/>
              </a:solidFill>
            </a:endParaRPr>
          </a:p>
          <a:p>
            <a:pPr indent="0" lvl="0" marL="0" rtl="0" algn="l">
              <a:spcBef>
                <a:spcPts val="0"/>
              </a:spcBef>
              <a:spcAft>
                <a:spcPts val="0"/>
              </a:spcAft>
              <a:buNone/>
            </a:pPr>
            <a:r>
              <a:t/>
            </a:r>
            <a:endParaRPr sz="2800"/>
          </a:p>
        </p:txBody>
      </p:sp>
      <p:sp>
        <p:nvSpPr>
          <p:cNvPr id="139" name="Google Shape;139;p24"/>
          <p:cNvSpPr txBox="1"/>
          <p:nvPr/>
        </p:nvSpPr>
        <p:spPr>
          <a:xfrm>
            <a:off x="889225" y="3106000"/>
            <a:ext cx="9798000" cy="9009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Char char="●"/>
            </a:pPr>
            <a:r>
              <a:rPr b="1" lang="en-NZ" sz="1800">
                <a:solidFill>
                  <a:schemeClr val="dk1"/>
                </a:solidFill>
                <a:highlight>
                  <a:schemeClr val="lt1"/>
                </a:highlight>
              </a:rPr>
              <a:t>Register them for Meeting</a:t>
            </a:r>
            <a:endParaRPr sz="1800">
              <a:highlight>
                <a:schemeClr val="lt1"/>
              </a:highlight>
            </a:endParaRPr>
          </a:p>
        </p:txBody>
      </p:sp>
      <p:sp>
        <p:nvSpPr>
          <p:cNvPr id="140" name="Google Shape;140;p24"/>
          <p:cNvSpPr txBox="1"/>
          <p:nvPr/>
        </p:nvSpPr>
        <p:spPr>
          <a:xfrm>
            <a:off x="-229575" y="3774400"/>
            <a:ext cx="4024800" cy="639300"/>
          </a:xfrm>
          <a:prstGeom prst="rect">
            <a:avLst/>
          </a:prstGeom>
          <a:noFill/>
          <a:ln>
            <a:noFill/>
          </a:ln>
        </p:spPr>
        <p:txBody>
          <a:bodyPr anchorCtr="0" anchor="t" bIns="91425" lIns="91425" spcFirstLastPara="1" rIns="91425" wrap="square" tIns="91425">
            <a:noAutofit/>
          </a:bodyPr>
          <a:lstStyle/>
          <a:p>
            <a:pPr indent="-342900" lvl="0" marL="457200" rtl="0" algn="ctr">
              <a:lnSpc>
                <a:spcPct val="90000"/>
              </a:lnSpc>
              <a:spcBef>
                <a:spcPts val="0"/>
              </a:spcBef>
              <a:spcAft>
                <a:spcPts val="0"/>
              </a:spcAft>
              <a:buClr>
                <a:schemeClr val="dk1"/>
              </a:buClr>
              <a:buSzPts val="1800"/>
              <a:buChar char="●"/>
            </a:pPr>
            <a:r>
              <a:rPr b="1" lang="en-NZ" sz="1800">
                <a:solidFill>
                  <a:schemeClr val="dk1"/>
                </a:solidFill>
              </a:rPr>
              <a:t>Follow Up</a:t>
            </a:r>
            <a:endParaRPr b="1" sz="1800">
              <a:solidFill>
                <a:schemeClr val="dk1"/>
              </a:solidFill>
            </a:endParaRPr>
          </a:p>
          <a:p>
            <a:pPr indent="0" lvl="0" marL="0" rtl="0" algn="l">
              <a:spcBef>
                <a:spcPts val="0"/>
              </a:spcBef>
              <a:spcAft>
                <a:spcPts val="0"/>
              </a:spcAft>
              <a:buNone/>
            </a:pPr>
            <a:r>
              <a:t/>
            </a:r>
            <a:endParaRPr sz="2800"/>
          </a:p>
        </p:txBody>
      </p:sp>
      <p:sp>
        <p:nvSpPr>
          <p:cNvPr id="141" name="Google Shape;141;p24"/>
          <p:cNvSpPr txBox="1"/>
          <p:nvPr/>
        </p:nvSpPr>
        <p:spPr>
          <a:xfrm>
            <a:off x="2227125" y="4825950"/>
            <a:ext cx="7845900" cy="639300"/>
          </a:xfrm>
          <a:prstGeom prst="rect">
            <a:avLst/>
          </a:prstGeom>
          <a:noFill/>
          <a:ln>
            <a:noFill/>
          </a:ln>
        </p:spPr>
        <p:txBody>
          <a:bodyPr anchorCtr="0" anchor="t" bIns="91425" lIns="91425" spcFirstLastPara="1" rIns="91425" wrap="square" tIns="91425">
            <a:noAutofit/>
          </a:bodyPr>
          <a:lstStyle/>
          <a:p>
            <a:pPr indent="0" lvl="0" marL="0" rtl="0" algn="l">
              <a:lnSpc>
                <a:spcPct val="95000"/>
              </a:lnSpc>
              <a:spcBef>
                <a:spcPts val="0"/>
              </a:spcBef>
              <a:spcAft>
                <a:spcPts val="0"/>
              </a:spcAft>
              <a:buClr>
                <a:schemeClr val="dk1"/>
              </a:buClr>
              <a:buSzPts val="1018"/>
              <a:buFont typeface="Arial"/>
              <a:buNone/>
            </a:pPr>
            <a:r>
              <a:rPr b="1" lang="en-NZ" sz="1902">
                <a:solidFill>
                  <a:schemeClr val="dk1"/>
                </a:solidFill>
                <a:highlight>
                  <a:srgbClr val="00FFFF"/>
                </a:highlight>
              </a:rPr>
              <a:t>Day 7 Just thought I’d tell you a bit about me.</a:t>
            </a:r>
            <a:endParaRPr sz="2800"/>
          </a:p>
        </p:txBody>
      </p:sp>
      <p:sp>
        <p:nvSpPr>
          <p:cNvPr id="142" name="Google Shape;142;p24"/>
          <p:cNvSpPr txBox="1"/>
          <p:nvPr/>
        </p:nvSpPr>
        <p:spPr>
          <a:xfrm>
            <a:off x="2227125" y="5349025"/>
            <a:ext cx="8863200" cy="531900"/>
          </a:xfrm>
          <a:prstGeom prst="rect">
            <a:avLst/>
          </a:prstGeom>
          <a:noFill/>
          <a:ln>
            <a:noFill/>
          </a:ln>
        </p:spPr>
        <p:txBody>
          <a:bodyPr anchorCtr="0" anchor="t" bIns="91425" lIns="91425" spcFirstLastPara="1" rIns="91425" wrap="square" tIns="91425">
            <a:noAutofit/>
          </a:bodyPr>
          <a:lstStyle/>
          <a:p>
            <a:pPr indent="0" lvl="0" marL="0" rtl="0" algn="l">
              <a:lnSpc>
                <a:spcPct val="95000"/>
              </a:lnSpc>
              <a:spcBef>
                <a:spcPts val="0"/>
              </a:spcBef>
              <a:spcAft>
                <a:spcPts val="0"/>
              </a:spcAft>
              <a:buClr>
                <a:schemeClr val="dk1"/>
              </a:buClr>
              <a:buSzPts val="1018"/>
              <a:buFont typeface="Arial"/>
              <a:buNone/>
            </a:pPr>
            <a:r>
              <a:rPr b="1" lang="en-NZ" sz="1902">
                <a:solidFill>
                  <a:schemeClr val="dk1"/>
                </a:solidFill>
                <a:highlight>
                  <a:srgbClr val="EAD1DC"/>
                </a:highlight>
              </a:rPr>
              <a:t>Day 14 Here are my contact details, please reach out if you ever need help. </a:t>
            </a:r>
            <a:endParaRPr sz="2800"/>
          </a:p>
        </p:txBody>
      </p:sp>
      <p:sp>
        <p:nvSpPr>
          <p:cNvPr id="143" name="Google Shape;143;p24"/>
          <p:cNvSpPr txBox="1"/>
          <p:nvPr/>
        </p:nvSpPr>
        <p:spPr>
          <a:xfrm>
            <a:off x="1993425" y="1880975"/>
            <a:ext cx="6741900" cy="1075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349250" lvl="0" marL="457200" rtl="0" algn="l">
              <a:lnSpc>
                <a:spcPct val="115000"/>
              </a:lnSpc>
              <a:spcBef>
                <a:spcPts val="0"/>
              </a:spcBef>
              <a:spcAft>
                <a:spcPts val="0"/>
              </a:spcAft>
              <a:buClr>
                <a:schemeClr val="dk1"/>
              </a:buClr>
              <a:buSzPts val="1900"/>
              <a:buChar char="●"/>
            </a:pPr>
            <a:r>
              <a:rPr b="1" lang="en-NZ" sz="1900">
                <a:solidFill>
                  <a:schemeClr val="dk1"/>
                </a:solidFill>
                <a:highlight>
                  <a:srgbClr val="FFFF00"/>
                </a:highlight>
              </a:rPr>
              <a:t>Connection/Invite to BNI</a:t>
            </a:r>
            <a:endParaRPr sz="3600"/>
          </a:p>
        </p:txBody>
      </p:sp>
      <p:sp>
        <p:nvSpPr>
          <p:cNvPr id="144" name="Google Shape;144;p24"/>
          <p:cNvSpPr txBox="1"/>
          <p:nvPr/>
        </p:nvSpPr>
        <p:spPr>
          <a:xfrm>
            <a:off x="2227125" y="4273813"/>
            <a:ext cx="8020500" cy="1075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NZ" sz="1900">
                <a:solidFill>
                  <a:schemeClr val="dk1"/>
                </a:solidFill>
                <a:highlight>
                  <a:srgbClr val="FFFF00"/>
                </a:highlight>
              </a:rPr>
              <a:t>Day 3.  Follow Up </a:t>
            </a:r>
            <a:r>
              <a:rPr lang="en-NZ" sz="1900">
                <a:solidFill>
                  <a:schemeClr val="dk1"/>
                </a:solidFill>
                <a:highlight>
                  <a:srgbClr val="FFFF00"/>
                </a:highlight>
              </a:rPr>
              <a:t>Just thought I would follow up on my last message </a:t>
            </a:r>
            <a:endParaRPr sz="2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5"/>
          <p:cNvSpPr txBox="1"/>
          <p:nvPr>
            <p:ph type="title"/>
          </p:nvPr>
        </p:nvSpPr>
        <p:spPr>
          <a:xfrm>
            <a:off x="565417" y="6449"/>
            <a:ext cx="11169300" cy="10563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NZ"/>
              <a:t>https://www.bniseqeducation.com.au/</a:t>
            </a:r>
            <a:endParaRPr/>
          </a:p>
        </p:txBody>
      </p:sp>
      <p:pic>
        <p:nvPicPr>
          <p:cNvPr id="151" name="Google Shape;151;p25"/>
          <p:cNvPicPr preferRelativeResize="0"/>
          <p:nvPr/>
        </p:nvPicPr>
        <p:blipFill>
          <a:blip r:embed="rId3">
            <a:alphaModFix/>
          </a:blip>
          <a:stretch>
            <a:fillRect/>
          </a:stretch>
        </p:blipFill>
        <p:spPr>
          <a:xfrm>
            <a:off x="2985700" y="1062749"/>
            <a:ext cx="5490452" cy="549045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6"/>
          <p:cNvSpPr txBox="1"/>
          <p:nvPr>
            <p:ph type="title"/>
          </p:nvPr>
        </p:nvSpPr>
        <p:spPr>
          <a:xfrm>
            <a:off x="565417" y="6449"/>
            <a:ext cx="11169300" cy="10563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t/>
            </a:r>
            <a:endParaRPr/>
          </a:p>
        </p:txBody>
      </p:sp>
      <p:sp>
        <p:nvSpPr>
          <p:cNvPr id="158" name="Google Shape;158;p26"/>
          <p:cNvSpPr txBox="1"/>
          <p:nvPr>
            <p:ph idx="1" type="body"/>
          </p:nvPr>
        </p:nvSpPr>
        <p:spPr>
          <a:xfrm>
            <a:off x="564928" y="1062625"/>
            <a:ext cx="11169600" cy="45195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159" name="Google Shape;159;p26" title="INTRO BNI Education.mp4">
            <a:hlinkClick r:id="rId3"/>
          </p:cNvPr>
          <p:cNvPicPr preferRelativeResize="0"/>
          <p:nvPr/>
        </p:nvPicPr>
        <p:blipFill>
          <a:blip r:embed="rId4">
            <a:alphaModFix/>
          </a:blip>
          <a:stretch>
            <a:fillRect/>
          </a:stretch>
        </p:blipFill>
        <p:spPr>
          <a:xfrm>
            <a:off x="0" y="0"/>
            <a:ext cx="12192000"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nvSpPr>
        <p:spPr>
          <a:xfrm>
            <a:off x="1171075" y="4655300"/>
            <a:ext cx="9617400" cy="17145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b="1" sz="2600">
              <a:solidFill>
                <a:schemeClr val="dk1"/>
              </a:solidFill>
            </a:endParaRPr>
          </a:p>
          <a:p>
            <a:pPr indent="-349250" lvl="0" marL="457200" rtl="0" algn="l">
              <a:lnSpc>
                <a:spcPct val="115000"/>
              </a:lnSpc>
              <a:spcBef>
                <a:spcPts val="0"/>
              </a:spcBef>
              <a:spcAft>
                <a:spcPts val="0"/>
              </a:spcAft>
              <a:buClr>
                <a:schemeClr val="dk1"/>
              </a:buClr>
              <a:buSzPts val="1900"/>
              <a:buChar char="●"/>
            </a:pPr>
            <a:r>
              <a:rPr b="1" lang="en-NZ" sz="1900">
                <a:solidFill>
                  <a:schemeClr val="dk1"/>
                </a:solidFill>
              </a:rPr>
              <a:t>Streamline the LinkedIn outreach process</a:t>
            </a:r>
            <a:r>
              <a:rPr lang="en-NZ" sz="1900">
                <a:solidFill>
                  <a:schemeClr val="dk1"/>
                </a:solidFill>
              </a:rPr>
              <a:t> through detailed steps, including using scripts for follow-up and response tracking via a shared spreadsheet.</a:t>
            </a:r>
            <a:endParaRPr sz="19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9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endParaRPr>
          </a:p>
          <a:p>
            <a:pPr indent="0" lvl="0" marL="0" rtl="0" algn="ctr">
              <a:spcBef>
                <a:spcPts val="0"/>
              </a:spcBef>
              <a:spcAft>
                <a:spcPts val="0"/>
              </a:spcAft>
              <a:buNone/>
            </a:pPr>
            <a:r>
              <a:t/>
            </a:r>
            <a:endParaRPr b="1" sz="5900">
              <a:solidFill>
                <a:schemeClr val="dk2"/>
              </a:solidFill>
              <a:latin typeface="Calibri"/>
              <a:ea typeface="Calibri"/>
              <a:cs typeface="Calibri"/>
              <a:sym typeface="Calibri"/>
            </a:endParaRPr>
          </a:p>
        </p:txBody>
      </p:sp>
      <p:sp>
        <p:nvSpPr>
          <p:cNvPr id="76" name="Google Shape;76;p16"/>
          <p:cNvSpPr txBox="1"/>
          <p:nvPr/>
        </p:nvSpPr>
        <p:spPr>
          <a:xfrm>
            <a:off x="1171075" y="1458825"/>
            <a:ext cx="9380100" cy="17145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Char char="●"/>
            </a:pPr>
            <a:r>
              <a:rPr b="1" lang="en-NZ" sz="1800">
                <a:solidFill>
                  <a:schemeClr val="dk1"/>
                </a:solidFill>
              </a:rPr>
              <a:t>Increase the number of visitors to the BNI chapter</a:t>
            </a:r>
            <a:r>
              <a:rPr lang="en-NZ" sz="1800">
                <a:solidFill>
                  <a:schemeClr val="dk1"/>
                </a:solidFill>
              </a:rPr>
              <a:t> by connecting with professionals in specific roles, initially focusing on </a:t>
            </a:r>
            <a:r>
              <a:rPr b="1" lang="en-NZ" sz="1800" u="sng">
                <a:solidFill>
                  <a:schemeClr val="dk1"/>
                </a:solidFill>
                <a:highlight>
                  <a:srgbClr val="00FF00"/>
                </a:highlight>
              </a:rPr>
              <a:t>symbiotic </a:t>
            </a:r>
            <a:r>
              <a:rPr b="1" lang="en-NZ" sz="1800" u="sng">
                <a:solidFill>
                  <a:schemeClr val="dk1"/>
                </a:solidFill>
              </a:rPr>
              <a:t>professions who will benefit by being associated with you</a:t>
            </a:r>
            <a:r>
              <a:rPr lang="en-NZ" sz="1800">
                <a:solidFill>
                  <a:schemeClr val="dk1"/>
                </a:solidFill>
              </a:rPr>
              <a:t>, with the intent to expand as needed eg</a:t>
            </a:r>
            <a:endParaRPr sz="1800">
              <a:solidFill>
                <a:schemeClr val="dk1"/>
              </a:solidFill>
            </a:endParaRPr>
          </a:p>
          <a:p>
            <a:pPr indent="-292100" lvl="1" marL="914400" rtl="0" algn="l">
              <a:lnSpc>
                <a:spcPct val="115000"/>
              </a:lnSpc>
              <a:spcBef>
                <a:spcPts val="0"/>
              </a:spcBef>
              <a:spcAft>
                <a:spcPts val="0"/>
              </a:spcAft>
              <a:buClr>
                <a:schemeClr val="dk1"/>
              </a:buClr>
              <a:buSzPts val="1000"/>
              <a:buChar char="○"/>
            </a:pPr>
            <a:r>
              <a:t/>
            </a:r>
            <a:endParaRPr sz="1000">
              <a:solidFill>
                <a:schemeClr val="dk1"/>
              </a:solidFill>
            </a:endParaRPr>
          </a:p>
          <a:p>
            <a:pPr indent="0" lvl="0" marL="0" rtl="0" algn="l">
              <a:spcBef>
                <a:spcPts val="0"/>
              </a:spcBef>
              <a:spcAft>
                <a:spcPts val="0"/>
              </a:spcAft>
              <a:buNone/>
            </a:pPr>
            <a:r>
              <a:t/>
            </a:r>
            <a:endParaRPr sz="2800"/>
          </a:p>
        </p:txBody>
      </p:sp>
      <p:sp>
        <p:nvSpPr>
          <p:cNvPr id="77" name="Google Shape;77;p16"/>
          <p:cNvSpPr txBox="1"/>
          <p:nvPr/>
        </p:nvSpPr>
        <p:spPr>
          <a:xfrm>
            <a:off x="1862700" y="2622600"/>
            <a:ext cx="2818800" cy="1046100"/>
          </a:xfrm>
          <a:prstGeom prst="rect">
            <a:avLst/>
          </a:prstGeom>
          <a:noFill/>
          <a:ln>
            <a:noFill/>
          </a:ln>
        </p:spPr>
        <p:txBody>
          <a:bodyPr anchorCtr="0" anchor="t" bIns="91425" lIns="91425" spcFirstLastPara="1" rIns="91425" wrap="square" tIns="91425">
            <a:noAutofit/>
          </a:bodyPr>
          <a:lstStyle/>
          <a:p>
            <a:pPr indent="-349250" lvl="1" marL="914400" rtl="0" algn="l">
              <a:lnSpc>
                <a:spcPct val="115000"/>
              </a:lnSpc>
              <a:spcBef>
                <a:spcPts val="0"/>
              </a:spcBef>
              <a:spcAft>
                <a:spcPts val="0"/>
              </a:spcAft>
              <a:buClr>
                <a:schemeClr val="dk1"/>
              </a:buClr>
              <a:buSzPts val="1900"/>
              <a:buChar char="○"/>
            </a:pPr>
            <a:r>
              <a:rPr lang="en-NZ" sz="1900">
                <a:solidFill>
                  <a:schemeClr val="dk1"/>
                </a:solidFill>
              </a:rPr>
              <a:t>Copy writers</a:t>
            </a:r>
            <a:endParaRPr sz="1900">
              <a:solidFill>
                <a:schemeClr val="dk1"/>
              </a:solidFill>
            </a:endParaRPr>
          </a:p>
          <a:p>
            <a:pPr indent="-349250" lvl="1" marL="914400" rtl="0" algn="l">
              <a:lnSpc>
                <a:spcPct val="115000"/>
              </a:lnSpc>
              <a:spcBef>
                <a:spcPts val="0"/>
              </a:spcBef>
              <a:spcAft>
                <a:spcPts val="0"/>
              </a:spcAft>
              <a:buClr>
                <a:schemeClr val="dk1"/>
              </a:buClr>
              <a:buSzPts val="1900"/>
              <a:buChar char="○"/>
            </a:pPr>
            <a:r>
              <a:rPr lang="en-NZ" sz="1900">
                <a:solidFill>
                  <a:schemeClr val="dk1"/>
                </a:solidFill>
              </a:rPr>
              <a:t>AI</a:t>
            </a:r>
            <a:endParaRPr sz="3700"/>
          </a:p>
        </p:txBody>
      </p:sp>
      <p:sp>
        <p:nvSpPr>
          <p:cNvPr id="78" name="Google Shape;78;p16"/>
          <p:cNvSpPr txBox="1"/>
          <p:nvPr/>
        </p:nvSpPr>
        <p:spPr>
          <a:xfrm>
            <a:off x="3097700" y="531700"/>
            <a:ext cx="5170500" cy="1104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NZ" sz="3600">
                <a:solidFill>
                  <a:schemeClr val="dk1"/>
                </a:solidFill>
              </a:rPr>
              <a:t>Purpose of Inviting</a:t>
            </a:r>
            <a:endParaRPr sz="3800"/>
          </a:p>
        </p:txBody>
      </p:sp>
      <p:sp>
        <p:nvSpPr>
          <p:cNvPr id="79" name="Google Shape;79;p16"/>
          <p:cNvSpPr txBox="1"/>
          <p:nvPr/>
        </p:nvSpPr>
        <p:spPr>
          <a:xfrm>
            <a:off x="4681500" y="3551000"/>
            <a:ext cx="3753600" cy="1104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NZ" sz="3600">
                <a:solidFill>
                  <a:schemeClr val="dk1"/>
                </a:solidFill>
              </a:rPr>
              <a:t>How</a:t>
            </a:r>
            <a:endParaRPr sz="3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idx="1" type="body"/>
          </p:nvPr>
        </p:nvSpPr>
        <p:spPr>
          <a:xfrm>
            <a:off x="666650" y="147250"/>
            <a:ext cx="11169600" cy="6237000"/>
          </a:xfrm>
          <a:prstGeom prst="rect">
            <a:avLst/>
          </a:prstGeom>
        </p:spPr>
        <p:txBody>
          <a:bodyPr anchorCtr="0" anchor="t" bIns="45700" lIns="91425" spcFirstLastPara="1" rIns="91425" wrap="square" tIns="45700">
            <a:normAutofit fontScale="25000" lnSpcReduction="20000"/>
          </a:bodyPr>
          <a:lstStyle/>
          <a:p>
            <a:pPr indent="0" lvl="0" marL="0" rtl="0" algn="ctr">
              <a:lnSpc>
                <a:spcPct val="115000"/>
              </a:lnSpc>
              <a:spcBef>
                <a:spcPts val="0"/>
              </a:spcBef>
              <a:spcAft>
                <a:spcPts val="0"/>
              </a:spcAft>
              <a:buNone/>
            </a:pPr>
            <a:r>
              <a:rPr lang="en-NZ" sz="1800"/>
              <a:t>List of Professions</a:t>
            </a:r>
            <a:endParaRPr sz="1400"/>
          </a:p>
          <a:p>
            <a:pPr indent="0" lvl="0" marL="0" rtl="0" algn="l">
              <a:lnSpc>
                <a:spcPct val="115000"/>
              </a:lnSpc>
              <a:spcBef>
                <a:spcPts val="1400"/>
              </a:spcBef>
              <a:spcAft>
                <a:spcPts val="0"/>
              </a:spcAft>
              <a:buNone/>
            </a:pPr>
            <a:r>
              <a:rPr b="1" lang="en-NZ" sz="7500">
                <a:solidFill>
                  <a:srgbClr val="1D1F25"/>
                </a:solidFill>
              </a:rPr>
              <a:t>🔗</a:t>
            </a:r>
            <a:r>
              <a:rPr b="1" lang="en-NZ" sz="8700">
                <a:solidFill>
                  <a:srgbClr val="1D1F25"/>
                </a:solidFill>
              </a:rPr>
              <a:t> Top </a:t>
            </a:r>
            <a:r>
              <a:rPr b="1" lang="en-NZ" sz="8700">
                <a:solidFill>
                  <a:srgbClr val="1D1F25"/>
                </a:solidFill>
                <a:highlight>
                  <a:srgbClr val="00FF00"/>
                </a:highlight>
              </a:rPr>
              <a:t>Symbiotic</a:t>
            </a:r>
            <a:r>
              <a:rPr b="1" lang="en-NZ" sz="8700">
                <a:solidFill>
                  <a:srgbClr val="1D1F25"/>
                </a:solidFill>
              </a:rPr>
              <a:t> &amp; Referral Professions for Web Developers (Highly Relevant)</a:t>
            </a:r>
            <a:endParaRPr b="1" sz="8700">
              <a:solidFill>
                <a:srgbClr val="1D1F25"/>
              </a:solidFill>
            </a:endParaRPr>
          </a:p>
          <a:p>
            <a:pPr indent="0" lvl="0" marL="0" rtl="0" algn="l">
              <a:lnSpc>
                <a:spcPct val="115000"/>
              </a:lnSpc>
              <a:spcBef>
                <a:spcPts val="1200"/>
              </a:spcBef>
              <a:spcAft>
                <a:spcPts val="0"/>
              </a:spcAft>
              <a:buNone/>
            </a:pPr>
            <a:r>
              <a:rPr lang="en-NZ" sz="7500">
                <a:solidFill>
                  <a:srgbClr val="1D1F25"/>
                </a:solidFill>
              </a:rPr>
              <a:t>These professionals often collaborate directly with web developers or serve the same clientele:</a:t>
            </a:r>
            <a:endParaRPr sz="7500">
              <a:solidFill>
                <a:srgbClr val="1D1F25"/>
              </a:solidFill>
            </a:endParaRPr>
          </a:p>
          <a:p>
            <a:pPr indent="0" lvl="0" marL="0" rtl="0" algn="l">
              <a:lnSpc>
                <a:spcPct val="115000"/>
              </a:lnSpc>
              <a:spcBef>
                <a:spcPts val="1200"/>
              </a:spcBef>
              <a:spcAft>
                <a:spcPts val="0"/>
              </a:spcAft>
              <a:buNone/>
            </a:pPr>
            <a:r>
              <a:t/>
            </a:r>
            <a:endParaRPr sz="7500">
              <a:solidFill>
                <a:srgbClr val="1D1F25"/>
              </a:solidFill>
            </a:endParaRPr>
          </a:p>
          <a:p>
            <a:pPr indent="-347662" lvl="0" marL="457200" rtl="0" algn="l">
              <a:lnSpc>
                <a:spcPct val="115000"/>
              </a:lnSpc>
              <a:spcBef>
                <a:spcPts val="1200"/>
              </a:spcBef>
              <a:spcAft>
                <a:spcPts val="0"/>
              </a:spcAft>
              <a:buClr>
                <a:srgbClr val="1D1F25"/>
              </a:buClr>
              <a:buSzPct val="100000"/>
              <a:buChar char="●"/>
            </a:pPr>
            <a:r>
              <a:rPr b="1" lang="en-NZ" sz="7500">
                <a:solidFill>
                  <a:srgbClr val="1D1F25"/>
                </a:solidFill>
              </a:rPr>
              <a:t>Digital Marketing Strategist</a:t>
            </a:r>
            <a:endParaRPr b="1" sz="7500">
              <a:solidFill>
                <a:srgbClr val="1D1F25"/>
              </a:solidFill>
            </a:endParaRPr>
          </a:p>
          <a:p>
            <a:pPr indent="-347662" lvl="0" marL="457200" rtl="0" algn="l">
              <a:lnSpc>
                <a:spcPct val="115000"/>
              </a:lnSpc>
              <a:spcBef>
                <a:spcPts val="0"/>
              </a:spcBef>
              <a:spcAft>
                <a:spcPts val="0"/>
              </a:spcAft>
              <a:buClr>
                <a:srgbClr val="1D1F25"/>
              </a:buClr>
              <a:buSzPct val="100000"/>
              <a:buChar char="●"/>
            </a:pPr>
            <a:r>
              <a:rPr b="1" lang="en-NZ" sz="7500">
                <a:solidFill>
                  <a:srgbClr val="1D1F25"/>
                </a:solidFill>
              </a:rPr>
              <a:t>SEO Specialist (Search Engine Optimisation)</a:t>
            </a:r>
            <a:endParaRPr b="1" sz="7500">
              <a:solidFill>
                <a:srgbClr val="1D1F25"/>
              </a:solidFill>
            </a:endParaRPr>
          </a:p>
          <a:p>
            <a:pPr indent="-347662" lvl="0" marL="457200" rtl="0" algn="l">
              <a:lnSpc>
                <a:spcPct val="115000"/>
              </a:lnSpc>
              <a:spcBef>
                <a:spcPts val="0"/>
              </a:spcBef>
              <a:spcAft>
                <a:spcPts val="0"/>
              </a:spcAft>
              <a:buClr>
                <a:srgbClr val="1D1F25"/>
              </a:buClr>
              <a:buSzPct val="100000"/>
              <a:buChar char="●"/>
            </a:pPr>
            <a:r>
              <a:rPr b="1" lang="en-NZ" sz="7500">
                <a:solidFill>
                  <a:srgbClr val="1D1F25"/>
                </a:solidFill>
              </a:rPr>
              <a:t>Social Media Consultant/Manager</a:t>
            </a:r>
            <a:endParaRPr b="1" sz="7500">
              <a:solidFill>
                <a:srgbClr val="1D1F25"/>
              </a:solidFill>
            </a:endParaRPr>
          </a:p>
          <a:p>
            <a:pPr indent="-347662" lvl="0" marL="457200" rtl="0" algn="l">
              <a:lnSpc>
                <a:spcPct val="115000"/>
              </a:lnSpc>
              <a:spcBef>
                <a:spcPts val="0"/>
              </a:spcBef>
              <a:spcAft>
                <a:spcPts val="0"/>
              </a:spcAft>
              <a:buClr>
                <a:srgbClr val="1D1F25"/>
              </a:buClr>
              <a:buSzPct val="100000"/>
              <a:buChar char="●"/>
            </a:pPr>
            <a:r>
              <a:rPr b="1" lang="en-NZ" sz="7500">
                <a:solidFill>
                  <a:srgbClr val="1D1F25"/>
                </a:solidFill>
              </a:rPr>
              <a:t>Graphic Designer</a:t>
            </a:r>
            <a:endParaRPr b="1" sz="7500">
              <a:solidFill>
                <a:srgbClr val="1D1F25"/>
              </a:solidFill>
            </a:endParaRPr>
          </a:p>
          <a:p>
            <a:pPr indent="-347662" lvl="0" marL="457200" rtl="0" algn="l">
              <a:lnSpc>
                <a:spcPct val="115000"/>
              </a:lnSpc>
              <a:spcBef>
                <a:spcPts val="0"/>
              </a:spcBef>
              <a:spcAft>
                <a:spcPts val="0"/>
              </a:spcAft>
              <a:buClr>
                <a:srgbClr val="1D1F25"/>
              </a:buClr>
              <a:buSzPct val="100000"/>
              <a:buChar char="●"/>
            </a:pPr>
            <a:r>
              <a:rPr b="1" lang="en-NZ" sz="7500">
                <a:solidFill>
                  <a:srgbClr val="1D1F25"/>
                </a:solidFill>
              </a:rPr>
              <a:t>Copywriter</a:t>
            </a:r>
            <a:endParaRPr b="1" sz="7500">
              <a:solidFill>
                <a:srgbClr val="1D1F25"/>
              </a:solidFill>
            </a:endParaRPr>
          </a:p>
          <a:p>
            <a:pPr indent="-347662" lvl="0" marL="457200" rtl="0" algn="l">
              <a:lnSpc>
                <a:spcPct val="115000"/>
              </a:lnSpc>
              <a:spcBef>
                <a:spcPts val="0"/>
              </a:spcBef>
              <a:spcAft>
                <a:spcPts val="0"/>
              </a:spcAft>
              <a:buClr>
                <a:srgbClr val="1D1F25"/>
              </a:buClr>
              <a:buSzPct val="100000"/>
              <a:buChar char="●"/>
            </a:pPr>
            <a:r>
              <a:rPr b="1" lang="en-NZ" sz="7500">
                <a:solidFill>
                  <a:srgbClr val="1D1F25"/>
                </a:solidFill>
              </a:rPr>
              <a:t>Marketing Consultant</a:t>
            </a:r>
            <a:endParaRPr b="1" sz="7500">
              <a:solidFill>
                <a:srgbClr val="1D1F25"/>
              </a:solidFill>
            </a:endParaRPr>
          </a:p>
          <a:p>
            <a:pPr indent="-347662" lvl="0" marL="457200" rtl="0" algn="l">
              <a:lnSpc>
                <a:spcPct val="115000"/>
              </a:lnSpc>
              <a:spcBef>
                <a:spcPts val="0"/>
              </a:spcBef>
              <a:spcAft>
                <a:spcPts val="0"/>
              </a:spcAft>
              <a:buClr>
                <a:srgbClr val="1D1F25"/>
              </a:buClr>
              <a:buSzPct val="100000"/>
              <a:buChar char="●"/>
            </a:pPr>
            <a:r>
              <a:rPr b="1" lang="en-NZ" sz="7500">
                <a:solidFill>
                  <a:srgbClr val="1D1F25"/>
                </a:solidFill>
              </a:rPr>
              <a:t>Branding Specialist</a:t>
            </a:r>
            <a:endParaRPr b="1" sz="7500">
              <a:solidFill>
                <a:srgbClr val="1D1F25"/>
              </a:solidFill>
            </a:endParaRPr>
          </a:p>
          <a:p>
            <a:pPr indent="-347662" lvl="0" marL="457200" rtl="0" algn="l">
              <a:lnSpc>
                <a:spcPct val="115000"/>
              </a:lnSpc>
              <a:spcBef>
                <a:spcPts val="0"/>
              </a:spcBef>
              <a:spcAft>
                <a:spcPts val="0"/>
              </a:spcAft>
              <a:buClr>
                <a:srgbClr val="1D1F25"/>
              </a:buClr>
              <a:buSzPct val="100000"/>
              <a:buChar char="●"/>
            </a:pPr>
            <a:r>
              <a:rPr b="1" lang="en-NZ" sz="7500">
                <a:solidFill>
                  <a:srgbClr val="1D1F25"/>
                </a:solidFill>
              </a:rPr>
              <a:t>Advertising Specialist (Digital/Traditional)</a:t>
            </a:r>
            <a:endParaRPr b="1" sz="7500">
              <a:solidFill>
                <a:srgbClr val="1D1F25"/>
              </a:solidFill>
            </a:endParaRPr>
          </a:p>
          <a:p>
            <a:pPr indent="-347662" lvl="0" marL="457200" rtl="0" algn="l">
              <a:lnSpc>
                <a:spcPct val="115000"/>
              </a:lnSpc>
              <a:spcBef>
                <a:spcPts val="0"/>
              </a:spcBef>
              <a:spcAft>
                <a:spcPts val="0"/>
              </a:spcAft>
              <a:buClr>
                <a:srgbClr val="1D1F25"/>
              </a:buClr>
              <a:buSzPct val="100000"/>
              <a:buChar char="●"/>
            </a:pPr>
            <a:r>
              <a:rPr b="1" lang="en-NZ" sz="7500">
                <a:solidFill>
                  <a:srgbClr val="1D1F25"/>
                </a:solidFill>
              </a:rPr>
              <a:t>Content Writer / Blogger</a:t>
            </a:r>
            <a:endParaRPr b="1" sz="7500">
              <a:solidFill>
                <a:srgbClr val="1D1F25"/>
              </a:solidFill>
            </a:endParaRPr>
          </a:p>
          <a:p>
            <a:pPr indent="-347662" lvl="0" marL="457200" rtl="0" algn="l">
              <a:lnSpc>
                <a:spcPct val="115000"/>
              </a:lnSpc>
              <a:spcBef>
                <a:spcPts val="0"/>
              </a:spcBef>
              <a:spcAft>
                <a:spcPts val="0"/>
              </a:spcAft>
              <a:buClr>
                <a:srgbClr val="1D1F25"/>
              </a:buClr>
              <a:buSzPct val="100000"/>
              <a:buChar char="●"/>
            </a:pPr>
            <a:r>
              <a:rPr b="1" lang="en-NZ" sz="7500">
                <a:solidFill>
                  <a:srgbClr val="1D1F25"/>
                </a:solidFill>
              </a:rPr>
              <a:t>Public Relations Consultant</a:t>
            </a:r>
            <a:endParaRPr b="1" sz="7500">
              <a:solidFill>
                <a:srgbClr val="1D1F25"/>
              </a:solidFill>
            </a:endParaRPr>
          </a:p>
          <a:p>
            <a:pPr indent="-347662" lvl="0" marL="457200" rtl="0" algn="l">
              <a:lnSpc>
                <a:spcPct val="115000"/>
              </a:lnSpc>
              <a:spcBef>
                <a:spcPts val="0"/>
              </a:spcBef>
              <a:spcAft>
                <a:spcPts val="0"/>
              </a:spcAft>
              <a:buClr>
                <a:srgbClr val="1D1F25"/>
              </a:buClr>
              <a:buSzPct val="100000"/>
              <a:buChar char="●"/>
            </a:pPr>
            <a:r>
              <a:rPr b="1" lang="en-NZ" sz="7500">
                <a:solidFill>
                  <a:srgbClr val="1D1F25"/>
                </a:solidFill>
              </a:rPr>
              <a:t>App Developer</a:t>
            </a:r>
            <a:endParaRPr b="1" sz="7500">
              <a:solidFill>
                <a:srgbClr val="1D1F25"/>
              </a:solidFill>
            </a:endParaRPr>
          </a:p>
          <a:p>
            <a:pPr indent="-347662" lvl="0" marL="457200" rtl="0" algn="l">
              <a:lnSpc>
                <a:spcPct val="115000"/>
              </a:lnSpc>
              <a:spcBef>
                <a:spcPts val="0"/>
              </a:spcBef>
              <a:spcAft>
                <a:spcPts val="0"/>
              </a:spcAft>
              <a:buClr>
                <a:srgbClr val="1D1F25"/>
              </a:buClr>
              <a:buSzPct val="100000"/>
              <a:buChar char="●"/>
            </a:pPr>
            <a:r>
              <a:rPr b="1" lang="en-NZ" sz="7500">
                <a:solidFill>
                  <a:srgbClr val="1D1F25"/>
                </a:solidFill>
              </a:rPr>
              <a:t>Software Developer</a:t>
            </a:r>
            <a:endParaRPr b="1" sz="7500">
              <a:solidFill>
                <a:srgbClr val="1D1F25"/>
              </a:solidFill>
            </a:endParaRPr>
          </a:p>
          <a:p>
            <a:pPr indent="-347662" lvl="0" marL="457200" rtl="0" algn="l">
              <a:lnSpc>
                <a:spcPct val="115000"/>
              </a:lnSpc>
              <a:spcBef>
                <a:spcPts val="0"/>
              </a:spcBef>
              <a:spcAft>
                <a:spcPts val="0"/>
              </a:spcAft>
              <a:buClr>
                <a:srgbClr val="1D1F25"/>
              </a:buClr>
              <a:buSzPct val="100000"/>
              <a:buChar char="●"/>
            </a:pPr>
            <a:r>
              <a:rPr b="1" lang="en-NZ" sz="7500">
                <a:solidFill>
                  <a:srgbClr val="1D1F25"/>
                </a:solidFill>
              </a:rPr>
              <a:t>Cloud Services Provider</a:t>
            </a:r>
            <a:endParaRPr b="1" sz="7500">
              <a:solidFill>
                <a:srgbClr val="1D1F25"/>
              </a:solidFill>
            </a:endParaRPr>
          </a:p>
          <a:p>
            <a:pPr indent="-347662" lvl="0" marL="457200" rtl="0" algn="l">
              <a:lnSpc>
                <a:spcPct val="115000"/>
              </a:lnSpc>
              <a:spcBef>
                <a:spcPts val="0"/>
              </a:spcBef>
              <a:spcAft>
                <a:spcPts val="0"/>
              </a:spcAft>
              <a:buClr>
                <a:srgbClr val="1D1F25"/>
              </a:buClr>
              <a:buSzPct val="100000"/>
              <a:buChar char="●"/>
            </a:pPr>
            <a:r>
              <a:rPr b="1" lang="en-NZ" sz="7500">
                <a:solidFill>
                  <a:srgbClr val="1D1F25"/>
                </a:solidFill>
              </a:rPr>
              <a:t>ERP Software Consultant</a:t>
            </a:r>
            <a:endParaRPr b="1" sz="7500">
              <a:solidFill>
                <a:srgbClr val="1D1F25"/>
              </a:solidFill>
            </a:endParaRPr>
          </a:p>
          <a:p>
            <a:pPr indent="-347662" lvl="0" marL="457200" rtl="0" algn="l">
              <a:lnSpc>
                <a:spcPct val="115000"/>
              </a:lnSpc>
              <a:spcBef>
                <a:spcPts val="0"/>
              </a:spcBef>
              <a:spcAft>
                <a:spcPts val="0"/>
              </a:spcAft>
              <a:buClr>
                <a:srgbClr val="1D1F25"/>
              </a:buClr>
              <a:buSzPct val="100000"/>
              <a:buChar char="●"/>
            </a:pPr>
            <a:r>
              <a:rPr b="1" lang="en-NZ" sz="7500">
                <a:solidFill>
                  <a:srgbClr val="1D1F25"/>
                </a:solidFill>
              </a:rPr>
              <a:t>Data Security Specialist</a:t>
            </a:r>
            <a:endParaRPr b="1" sz="7500">
              <a:solidFill>
                <a:srgbClr val="1D1F25"/>
              </a:solidFill>
            </a:endParaRPr>
          </a:p>
          <a:p>
            <a:pPr indent="-347662" lvl="0" marL="457200" rtl="0" algn="l">
              <a:lnSpc>
                <a:spcPct val="115000"/>
              </a:lnSpc>
              <a:spcBef>
                <a:spcPts val="0"/>
              </a:spcBef>
              <a:spcAft>
                <a:spcPts val="0"/>
              </a:spcAft>
              <a:buClr>
                <a:srgbClr val="1D1F25"/>
              </a:buClr>
              <a:buSzPct val="100000"/>
              <a:buChar char="●"/>
            </a:pPr>
            <a:r>
              <a:rPr b="1" lang="en-NZ" sz="7500">
                <a:solidFill>
                  <a:srgbClr val="1D1F25"/>
                </a:solidFill>
              </a:rPr>
              <a:t>Email Marketing Specialist</a:t>
            </a:r>
            <a:endParaRPr b="1" sz="7500">
              <a:solidFill>
                <a:srgbClr val="1D1F25"/>
              </a:solidFill>
            </a:endParaRPr>
          </a:p>
          <a:p>
            <a:pPr indent="-242887" lvl="0" marL="457200" rtl="0" algn="l">
              <a:lnSpc>
                <a:spcPct val="115000"/>
              </a:lnSpc>
              <a:spcBef>
                <a:spcPts val="0"/>
              </a:spcBef>
              <a:spcAft>
                <a:spcPts val="0"/>
              </a:spcAft>
              <a:buClr>
                <a:srgbClr val="1D1F25"/>
              </a:buClr>
              <a:buSzPct val="100000"/>
              <a:buChar char="●"/>
            </a:pPr>
            <a:br>
              <a:rPr b="1" lang="en-NZ" sz="900">
                <a:solidFill>
                  <a:srgbClr val="1D1F25"/>
                </a:solidFill>
              </a:rPr>
            </a:br>
            <a:endParaRPr sz="1400"/>
          </a:p>
          <a:p>
            <a:pPr indent="0" lvl="0" marL="0" rtl="0" algn="l">
              <a:spcBef>
                <a:spcPts val="120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idx="1" type="body"/>
          </p:nvPr>
        </p:nvSpPr>
        <p:spPr>
          <a:xfrm>
            <a:off x="623050" y="742950"/>
            <a:ext cx="11169600" cy="2096100"/>
          </a:xfrm>
          <a:prstGeom prst="rect">
            <a:avLst/>
          </a:prstGeom>
        </p:spPr>
        <p:txBody>
          <a:bodyPr anchorCtr="0" anchor="t" bIns="45700" lIns="91425" spcFirstLastPara="1" rIns="91425" wrap="square" tIns="45700">
            <a:normAutofit fontScale="25000" lnSpcReduction="20000"/>
          </a:bodyPr>
          <a:lstStyle/>
          <a:p>
            <a:pPr indent="0" lvl="0" marL="0" rtl="0" algn="l">
              <a:lnSpc>
                <a:spcPct val="115000"/>
              </a:lnSpc>
              <a:spcBef>
                <a:spcPts val="1200"/>
              </a:spcBef>
              <a:spcAft>
                <a:spcPts val="0"/>
              </a:spcAft>
              <a:buNone/>
            </a:pPr>
            <a:r>
              <a:rPr b="1" i="1" lang="en-NZ" sz="7204">
                <a:solidFill>
                  <a:srgbClr val="1D1F25"/>
                </a:solidFill>
              </a:rPr>
              <a:t>(</a:t>
            </a:r>
            <a:r>
              <a:rPr b="1" i="1" lang="en-NZ" sz="7204">
                <a:solidFill>
                  <a:srgbClr val="1D1F25"/>
                </a:solidFill>
                <a:highlight>
                  <a:srgbClr val="00FF00"/>
                </a:highlight>
              </a:rPr>
              <a:t>Frequently collaborate</a:t>
            </a:r>
            <a:r>
              <a:rPr b="1" i="1" lang="en-NZ" sz="7204">
                <a:solidFill>
                  <a:srgbClr val="1D1F25"/>
                </a:solidFill>
              </a:rPr>
              <a:t> with web developers on projects or product builds.)</a:t>
            </a:r>
            <a:endParaRPr b="1" i="1" sz="7204">
              <a:solidFill>
                <a:srgbClr val="1D1F25"/>
              </a:solidFill>
            </a:endParaRPr>
          </a:p>
          <a:p>
            <a:pPr indent="-342970" lvl="0" marL="457200" rtl="0" algn="l">
              <a:lnSpc>
                <a:spcPct val="115000"/>
              </a:lnSpc>
              <a:spcBef>
                <a:spcPts val="1200"/>
              </a:spcBef>
              <a:spcAft>
                <a:spcPts val="0"/>
              </a:spcAft>
              <a:buClr>
                <a:srgbClr val="1D1F25"/>
              </a:buClr>
              <a:buSzPct val="100000"/>
              <a:buChar char="●"/>
            </a:pPr>
            <a:r>
              <a:rPr b="1" lang="en-NZ" sz="7204">
                <a:solidFill>
                  <a:srgbClr val="1D1F25"/>
                </a:solidFill>
              </a:rPr>
              <a:t>AI Software Engineer – Builds AI-powered apps, needs front-end/back-end collabs.</a:t>
            </a:r>
            <a:endParaRPr b="1" sz="7204">
              <a:solidFill>
                <a:srgbClr val="1D1F25"/>
              </a:solidFill>
            </a:endParaRPr>
          </a:p>
          <a:p>
            <a:pPr indent="-342970" lvl="0" marL="457200" rtl="0" algn="l">
              <a:lnSpc>
                <a:spcPct val="115000"/>
              </a:lnSpc>
              <a:spcBef>
                <a:spcPts val="0"/>
              </a:spcBef>
              <a:spcAft>
                <a:spcPts val="0"/>
              </a:spcAft>
              <a:buClr>
                <a:srgbClr val="1D1F25"/>
              </a:buClr>
              <a:buSzPct val="100000"/>
              <a:buChar char="●"/>
            </a:pPr>
            <a:r>
              <a:rPr b="1" lang="en-NZ" sz="7204">
                <a:solidFill>
                  <a:srgbClr val="1D1F25"/>
                </a:solidFill>
              </a:rPr>
              <a:t>Machine Learning Engineer – Works with devs to integrate ML sites or tools.</a:t>
            </a:r>
            <a:endParaRPr b="1" sz="7204">
              <a:solidFill>
                <a:srgbClr val="1D1F25"/>
              </a:solidFill>
            </a:endParaRPr>
          </a:p>
          <a:p>
            <a:pPr indent="-342970" lvl="0" marL="457200" rtl="0" algn="l">
              <a:lnSpc>
                <a:spcPct val="115000"/>
              </a:lnSpc>
              <a:spcBef>
                <a:spcPts val="0"/>
              </a:spcBef>
              <a:spcAft>
                <a:spcPts val="0"/>
              </a:spcAft>
              <a:buClr>
                <a:srgbClr val="1D1F25"/>
              </a:buClr>
              <a:buSzPct val="100000"/>
              <a:buChar char="●"/>
            </a:pPr>
            <a:r>
              <a:rPr b="1" lang="en-NZ" sz="7204">
                <a:solidFill>
                  <a:srgbClr val="1D1F25"/>
                </a:solidFill>
              </a:rPr>
              <a:t>MLOps Engineer – Helps deploy AI models in live web platforms.</a:t>
            </a:r>
            <a:endParaRPr b="1" sz="7204">
              <a:solidFill>
                <a:srgbClr val="1D1F25"/>
              </a:solidFill>
            </a:endParaRPr>
          </a:p>
          <a:p>
            <a:pPr indent="-342970" lvl="0" marL="457200" rtl="0" algn="l">
              <a:lnSpc>
                <a:spcPct val="115000"/>
              </a:lnSpc>
              <a:spcBef>
                <a:spcPts val="0"/>
              </a:spcBef>
              <a:spcAft>
                <a:spcPts val="0"/>
              </a:spcAft>
              <a:buClr>
                <a:srgbClr val="1D1F25"/>
              </a:buClr>
              <a:buSzPct val="100000"/>
              <a:buChar char="●"/>
            </a:pPr>
            <a:r>
              <a:rPr b="1" lang="en-NZ" sz="7204">
                <a:solidFill>
                  <a:srgbClr val="1D1F25"/>
                </a:solidFill>
              </a:rPr>
              <a:t>Cloud Architect (AI Focus) – Designs infrastructure for AI features in web apps.</a:t>
            </a:r>
            <a:endParaRPr b="1" sz="7204">
              <a:solidFill>
                <a:srgbClr val="1D1F25"/>
              </a:solidFill>
            </a:endParaRPr>
          </a:p>
          <a:p>
            <a:pPr indent="-342970" lvl="0" marL="457200" rtl="0" algn="l">
              <a:lnSpc>
                <a:spcPct val="115000"/>
              </a:lnSpc>
              <a:spcBef>
                <a:spcPts val="0"/>
              </a:spcBef>
              <a:spcAft>
                <a:spcPts val="0"/>
              </a:spcAft>
              <a:buClr>
                <a:srgbClr val="1D1F25"/>
              </a:buClr>
              <a:buSzPct val="100000"/>
              <a:buChar char="●"/>
            </a:pPr>
            <a:r>
              <a:rPr b="1" lang="en-NZ" sz="7204">
                <a:solidFill>
                  <a:srgbClr val="1D1F25"/>
                </a:solidFill>
              </a:rPr>
              <a:t>Data Scientist – Provides insights/models that can be embedded into websites.</a:t>
            </a:r>
            <a:endParaRPr b="1" sz="7204">
              <a:solidFill>
                <a:srgbClr val="1D1F25"/>
              </a:solidFill>
            </a:endParaRPr>
          </a:p>
          <a:p>
            <a:pPr indent="-342970" lvl="0" marL="457200" rtl="0" algn="l">
              <a:lnSpc>
                <a:spcPct val="115000"/>
              </a:lnSpc>
              <a:spcBef>
                <a:spcPts val="0"/>
              </a:spcBef>
              <a:spcAft>
                <a:spcPts val="0"/>
              </a:spcAft>
              <a:buClr>
                <a:srgbClr val="1D1F25"/>
              </a:buClr>
              <a:buSzPct val="100000"/>
              <a:buChar char="●"/>
            </a:pPr>
            <a:r>
              <a:rPr b="1" lang="en-NZ" sz="7204">
                <a:solidFill>
                  <a:srgbClr val="1D1F25"/>
                </a:solidFill>
              </a:rPr>
              <a:t>NLP Engineer – Works on chatbots/search tools – useful for AI-enhanced sites.</a:t>
            </a:r>
            <a:br>
              <a:rPr b="1" lang="en-NZ" sz="7204">
                <a:solidFill>
                  <a:srgbClr val="1D1F25"/>
                </a:solidFill>
              </a:rPr>
            </a:br>
            <a:endParaRPr b="1" sz="7204">
              <a:solidFill>
                <a:srgbClr val="1D1F25"/>
              </a:solidFill>
            </a:endParaRPr>
          </a:p>
          <a:p>
            <a:pPr indent="0" lvl="0" marL="0" rtl="0" algn="l">
              <a:spcBef>
                <a:spcPts val="1200"/>
              </a:spcBef>
              <a:spcAft>
                <a:spcPts val="0"/>
              </a:spcAft>
              <a:buNone/>
            </a:pPr>
            <a:r>
              <a:t/>
            </a:r>
            <a:endParaRPr/>
          </a:p>
        </p:txBody>
      </p:sp>
      <p:sp>
        <p:nvSpPr>
          <p:cNvPr id="92" name="Google Shape;92;p18"/>
          <p:cNvSpPr txBox="1"/>
          <p:nvPr/>
        </p:nvSpPr>
        <p:spPr>
          <a:xfrm>
            <a:off x="564925" y="3231375"/>
            <a:ext cx="10752000" cy="2961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i="1" lang="en-NZ" sz="1800">
                <a:solidFill>
                  <a:srgbClr val="1D1F25"/>
                </a:solidFill>
                <a:highlight>
                  <a:srgbClr val="00FF00"/>
                </a:highlight>
              </a:rPr>
              <a:t>Less client-facing</a:t>
            </a:r>
            <a:r>
              <a:rPr b="1" i="1" lang="en-NZ" sz="1800">
                <a:solidFill>
                  <a:srgbClr val="1D1F25"/>
                </a:solidFill>
              </a:rPr>
              <a:t>, but valuable for referrals or project collaboration.)</a:t>
            </a:r>
            <a:endParaRPr b="1" i="1" sz="1800">
              <a:solidFill>
                <a:srgbClr val="1D1F25"/>
              </a:solidFill>
            </a:endParaRPr>
          </a:p>
          <a:p>
            <a:pPr indent="-342900" lvl="0" marL="457200" rtl="0" algn="l">
              <a:lnSpc>
                <a:spcPct val="115000"/>
              </a:lnSpc>
              <a:spcBef>
                <a:spcPts val="1200"/>
              </a:spcBef>
              <a:spcAft>
                <a:spcPts val="0"/>
              </a:spcAft>
              <a:buClr>
                <a:srgbClr val="1D1F25"/>
              </a:buClr>
              <a:buSzPts val="1800"/>
              <a:buChar char="●"/>
            </a:pPr>
            <a:r>
              <a:rPr b="1" lang="en-NZ" sz="1800">
                <a:solidFill>
                  <a:srgbClr val="1D1F25"/>
                </a:solidFill>
              </a:rPr>
              <a:t>Data Engineer – Supports backend pipelines – less likely to network. </a:t>
            </a:r>
            <a:endParaRPr b="1" sz="1800">
              <a:solidFill>
                <a:srgbClr val="1D1F25"/>
              </a:solidFill>
            </a:endParaRPr>
          </a:p>
          <a:p>
            <a:pPr indent="-342900" lvl="0" marL="457200" rtl="0" algn="l">
              <a:lnSpc>
                <a:spcPct val="115000"/>
              </a:lnSpc>
              <a:spcBef>
                <a:spcPts val="0"/>
              </a:spcBef>
              <a:spcAft>
                <a:spcPts val="0"/>
              </a:spcAft>
              <a:buClr>
                <a:srgbClr val="1D1F25"/>
              </a:buClr>
              <a:buSzPts val="1800"/>
              <a:buChar char="●"/>
            </a:pPr>
            <a:r>
              <a:rPr b="1" lang="en-NZ" sz="1800">
                <a:solidFill>
                  <a:srgbClr val="1D1F25"/>
                </a:solidFill>
              </a:rPr>
              <a:t>Deep Learning Specialist – R&amp;D-heavy, usually internal or academic roles.</a:t>
            </a:r>
            <a:endParaRPr b="1" sz="1800">
              <a:solidFill>
                <a:srgbClr val="1D1F25"/>
              </a:solidFill>
            </a:endParaRPr>
          </a:p>
          <a:p>
            <a:pPr indent="-342900" lvl="0" marL="457200" rtl="0" algn="l">
              <a:lnSpc>
                <a:spcPct val="115000"/>
              </a:lnSpc>
              <a:spcBef>
                <a:spcPts val="0"/>
              </a:spcBef>
              <a:spcAft>
                <a:spcPts val="0"/>
              </a:spcAft>
              <a:buClr>
                <a:srgbClr val="1D1F25"/>
              </a:buClr>
              <a:buSzPts val="1800"/>
              <a:buChar char="●"/>
            </a:pPr>
            <a:r>
              <a:rPr b="1" lang="en-NZ" sz="1800">
                <a:solidFill>
                  <a:srgbClr val="1D1F25"/>
                </a:solidFill>
              </a:rPr>
              <a:t>Computer Vision Engineer – Specialised, usually B2B or niche product work.</a:t>
            </a:r>
            <a:endParaRPr b="1" sz="1800">
              <a:solidFill>
                <a:srgbClr val="1D1F25"/>
              </a:solidFill>
            </a:endParaRPr>
          </a:p>
          <a:p>
            <a:pPr indent="-342900" lvl="0" marL="457200" rtl="0" algn="l">
              <a:lnSpc>
                <a:spcPct val="115000"/>
              </a:lnSpc>
              <a:spcBef>
                <a:spcPts val="0"/>
              </a:spcBef>
              <a:spcAft>
                <a:spcPts val="0"/>
              </a:spcAft>
              <a:buClr>
                <a:srgbClr val="1D1F25"/>
              </a:buClr>
              <a:buSzPts val="1800"/>
              <a:buChar char="●"/>
            </a:pPr>
            <a:r>
              <a:rPr b="1" lang="en-NZ" sz="1800">
                <a:solidFill>
                  <a:srgbClr val="1D1F25"/>
                </a:solidFill>
              </a:rPr>
              <a:t>AI Researcher – Typically academic or big tech; less likely to network locally.</a:t>
            </a:r>
            <a:endParaRPr b="1" sz="1800">
              <a:solidFill>
                <a:srgbClr val="1D1F25"/>
              </a:solidFill>
            </a:endParaRPr>
          </a:p>
          <a:p>
            <a:pPr indent="-342900" lvl="0" marL="457200" rtl="0" algn="l">
              <a:lnSpc>
                <a:spcPct val="115000"/>
              </a:lnSpc>
              <a:spcBef>
                <a:spcPts val="0"/>
              </a:spcBef>
              <a:spcAft>
                <a:spcPts val="0"/>
              </a:spcAft>
              <a:buClr>
                <a:srgbClr val="1D1F25"/>
              </a:buClr>
              <a:buSzPts val="1800"/>
              <a:buChar char="●"/>
            </a:pPr>
            <a:r>
              <a:rPr b="1" lang="en-NZ" sz="1800">
                <a:solidFill>
                  <a:srgbClr val="1D1F25"/>
                </a:solidFill>
              </a:rPr>
              <a:t>AI Ethicist / Responsible AI Lead – Often tied to policy/legal teams or NGOs.</a:t>
            </a:r>
            <a:endParaRPr b="1" sz="1800">
              <a:solidFill>
                <a:srgbClr val="1D1F25"/>
              </a:solidFill>
            </a:endParaRPr>
          </a:p>
          <a:p>
            <a:pPr indent="-342900" lvl="0" marL="457200" rtl="0" algn="l">
              <a:lnSpc>
                <a:spcPct val="115000"/>
              </a:lnSpc>
              <a:spcBef>
                <a:spcPts val="0"/>
              </a:spcBef>
              <a:spcAft>
                <a:spcPts val="0"/>
              </a:spcAft>
              <a:buClr>
                <a:srgbClr val="1D1F25"/>
              </a:buClr>
              <a:buSzPts val="1800"/>
              <a:buChar char="●"/>
            </a:pPr>
            <a:r>
              <a:rPr b="1" lang="en-NZ" sz="1800">
                <a:solidFill>
                  <a:srgbClr val="1D1F25"/>
                </a:solidFill>
              </a:rPr>
              <a:t>AI Policy Analyst – Government/corporate policy work, not BNI-fit.</a:t>
            </a:r>
            <a:endParaRPr b="1" sz="1800">
              <a:solidFill>
                <a:srgbClr val="1D1F25"/>
              </a:solidFill>
            </a:endParaRPr>
          </a:p>
          <a:p>
            <a:pPr indent="-342900" lvl="0" marL="457200" rtl="0" algn="l">
              <a:lnSpc>
                <a:spcPct val="115000"/>
              </a:lnSpc>
              <a:spcBef>
                <a:spcPts val="0"/>
              </a:spcBef>
              <a:spcAft>
                <a:spcPts val="0"/>
              </a:spcAft>
              <a:buClr>
                <a:srgbClr val="1D1F25"/>
              </a:buClr>
              <a:buSzPts val="1800"/>
              <a:buChar char="●"/>
            </a:pPr>
            <a:r>
              <a:rPr b="1" lang="en-NZ" sz="1800">
                <a:solidFill>
                  <a:srgbClr val="1D1F25"/>
                </a:solidFill>
              </a:rPr>
              <a:t>Robotics Engineer – More industrial/mechanical than digital.</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ph type="title"/>
          </p:nvPr>
        </p:nvSpPr>
        <p:spPr>
          <a:xfrm>
            <a:off x="4037994" y="238925"/>
            <a:ext cx="3069900" cy="1056300"/>
          </a:xfrm>
          <a:prstGeom prst="rect">
            <a:avLst/>
          </a:prstGeom>
        </p:spPr>
        <p:txBody>
          <a:bodyPr anchorCtr="0" anchor="ctr" bIns="45700" lIns="91425" spcFirstLastPara="1" rIns="91425" wrap="square" tIns="45700">
            <a:normAutofit/>
          </a:bodyPr>
          <a:lstStyle/>
          <a:p>
            <a:pPr indent="0" lvl="0" marL="0" rtl="0" algn="l">
              <a:lnSpc>
                <a:spcPct val="115000"/>
              </a:lnSpc>
              <a:spcBef>
                <a:spcPts val="0"/>
              </a:spcBef>
              <a:spcAft>
                <a:spcPts val="0"/>
              </a:spcAft>
              <a:buClr>
                <a:schemeClr val="dk1"/>
              </a:buClr>
              <a:buSzPts val="1100"/>
              <a:buFont typeface="Arial"/>
              <a:buNone/>
            </a:pPr>
            <a:r>
              <a:rPr lang="en-NZ" sz="2971">
                <a:solidFill>
                  <a:schemeClr val="dk1"/>
                </a:solidFill>
              </a:rPr>
              <a:t>Instructions</a:t>
            </a:r>
            <a:endParaRPr/>
          </a:p>
        </p:txBody>
      </p:sp>
      <p:sp>
        <p:nvSpPr>
          <p:cNvPr id="99" name="Google Shape;99;p19"/>
          <p:cNvSpPr txBox="1"/>
          <p:nvPr>
            <p:ph idx="1" type="body"/>
          </p:nvPr>
        </p:nvSpPr>
        <p:spPr>
          <a:xfrm>
            <a:off x="564925" y="1295225"/>
            <a:ext cx="11169600" cy="5089200"/>
          </a:xfrm>
          <a:prstGeom prst="rect">
            <a:avLst/>
          </a:prstGeom>
        </p:spPr>
        <p:txBody>
          <a:bodyPr anchorCtr="0" anchor="t" bIns="45700" lIns="91425" spcFirstLastPara="1" rIns="91425" wrap="square" tIns="45700">
            <a:normAutofit fontScale="55000" lnSpcReduction="20000"/>
          </a:bodyPr>
          <a:lstStyle/>
          <a:p>
            <a:pPr indent="0" lvl="0" marL="0" rtl="0" algn="l">
              <a:lnSpc>
                <a:spcPct val="115000"/>
              </a:lnSpc>
              <a:spcBef>
                <a:spcPts val="0"/>
              </a:spcBef>
              <a:spcAft>
                <a:spcPts val="0"/>
              </a:spcAft>
              <a:buClr>
                <a:schemeClr val="dk1"/>
              </a:buClr>
              <a:buSzPct val="37020"/>
              <a:buFont typeface="Arial"/>
              <a:buNone/>
            </a:pPr>
            <a:r>
              <a:t/>
            </a:r>
            <a:endParaRPr sz="2971">
              <a:solidFill>
                <a:schemeClr val="dk1"/>
              </a:solidFill>
            </a:endParaRPr>
          </a:p>
          <a:p>
            <a:pPr indent="-332374" lvl="0" marL="457200" rtl="0" algn="l">
              <a:lnSpc>
                <a:spcPct val="115000"/>
              </a:lnSpc>
              <a:spcBef>
                <a:spcPts val="0"/>
              </a:spcBef>
              <a:spcAft>
                <a:spcPts val="0"/>
              </a:spcAft>
              <a:buClr>
                <a:schemeClr val="dk1"/>
              </a:buClr>
              <a:buSzPct val="100000"/>
              <a:buChar char="●"/>
            </a:pPr>
            <a:r>
              <a:rPr b="1" lang="en-NZ" sz="2971">
                <a:solidFill>
                  <a:schemeClr val="dk1"/>
                </a:solidFill>
              </a:rPr>
              <a:t>Target Audience</a:t>
            </a:r>
            <a:r>
              <a:rPr lang="en-NZ" sz="2971">
                <a:solidFill>
                  <a:schemeClr val="dk1"/>
                </a:solidFill>
              </a:rPr>
              <a:t>:</a:t>
            </a:r>
            <a:endParaRPr sz="2971">
              <a:solidFill>
                <a:schemeClr val="dk1"/>
              </a:solidFill>
            </a:endParaRPr>
          </a:p>
          <a:p>
            <a:pPr indent="-332374" lvl="0" marL="914400" rtl="0" algn="l">
              <a:lnSpc>
                <a:spcPct val="115000"/>
              </a:lnSpc>
              <a:spcBef>
                <a:spcPts val="0"/>
              </a:spcBef>
              <a:spcAft>
                <a:spcPts val="0"/>
              </a:spcAft>
              <a:buClr>
                <a:schemeClr val="dk1"/>
              </a:buClr>
              <a:buSzPct val="100000"/>
              <a:buChar char="●"/>
            </a:pPr>
            <a:r>
              <a:rPr lang="en-NZ" sz="2971">
                <a:solidFill>
                  <a:schemeClr val="dk1"/>
                </a:solidFill>
              </a:rPr>
              <a:t>Focus on connecting with </a:t>
            </a:r>
            <a:r>
              <a:rPr b="1" lang="en-NZ" sz="2971">
                <a:solidFill>
                  <a:schemeClr val="dk1"/>
                </a:solidFill>
              </a:rPr>
              <a:t>(target professionals - coordinate with Rob) </a:t>
            </a:r>
            <a:r>
              <a:rPr lang="en-NZ" sz="2971">
                <a:solidFill>
                  <a:schemeClr val="dk1"/>
                </a:solidFill>
              </a:rPr>
              <a:t>located in the </a:t>
            </a:r>
            <a:r>
              <a:rPr b="1" lang="en-NZ" sz="2971">
                <a:solidFill>
                  <a:schemeClr val="dk1"/>
                </a:solidFill>
              </a:rPr>
              <a:t>Greater Brisbane area</a:t>
            </a:r>
            <a:r>
              <a:rPr lang="en-NZ" sz="2971">
                <a:solidFill>
                  <a:schemeClr val="dk1"/>
                </a:solidFill>
              </a:rPr>
              <a:t>.</a:t>
            </a:r>
            <a:endParaRPr sz="2971">
              <a:solidFill>
                <a:schemeClr val="dk1"/>
              </a:solidFill>
            </a:endParaRPr>
          </a:p>
          <a:p>
            <a:pPr indent="-332374" lvl="0" marL="914400" rtl="0" algn="l">
              <a:lnSpc>
                <a:spcPct val="115000"/>
              </a:lnSpc>
              <a:spcBef>
                <a:spcPts val="0"/>
              </a:spcBef>
              <a:spcAft>
                <a:spcPts val="0"/>
              </a:spcAft>
              <a:buClr>
                <a:schemeClr val="dk1"/>
              </a:buClr>
              <a:buSzPct val="100000"/>
              <a:buChar char="●"/>
            </a:pPr>
            <a:r>
              <a:rPr lang="en-NZ" sz="2971">
                <a:solidFill>
                  <a:schemeClr val="dk1"/>
                </a:solidFill>
              </a:rPr>
              <a:t>See list of professionals here: </a:t>
            </a:r>
            <a:endParaRPr sz="2971">
              <a:solidFill>
                <a:schemeClr val="dk1"/>
              </a:solidFill>
            </a:endParaRPr>
          </a:p>
          <a:p>
            <a:pPr indent="-332374" lvl="0" marL="914400" rtl="0" algn="l">
              <a:lnSpc>
                <a:spcPct val="115000"/>
              </a:lnSpc>
              <a:spcBef>
                <a:spcPts val="0"/>
              </a:spcBef>
              <a:spcAft>
                <a:spcPts val="0"/>
              </a:spcAft>
              <a:buClr>
                <a:schemeClr val="dk1"/>
              </a:buClr>
              <a:buSzPct val="100000"/>
              <a:buChar char="●"/>
            </a:pPr>
            <a:r>
              <a:t/>
            </a:r>
            <a:endParaRPr sz="2971">
              <a:solidFill>
                <a:schemeClr val="dk1"/>
              </a:solidFill>
            </a:endParaRPr>
          </a:p>
          <a:p>
            <a:pPr indent="-332374" lvl="0" marL="914400" rtl="0" algn="l">
              <a:lnSpc>
                <a:spcPct val="115000"/>
              </a:lnSpc>
              <a:spcBef>
                <a:spcPts val="0"/>
              </a:spcBef>
              <a:spcAft>
                <a:spcPts val="0"/>
              </a:spcAft>
              <a:buClr>
                <a:schemeClr val="dk1"/>
              </a:buClr>
              <a:buSzPct val="100000"/>
              <a:buChar char="●"/>
            </a:pPr>
            <a:r>
              <a:rPr lang="en-NZ" sz="2971" u="sng">
                <a:solidFill>
                  <a:srgbClr val="1155CC"/>
                </a:solidFill>
                <a:highlight>
                  <a:srgbClr val="FFFF00"/>
                </a:highlight>
                <a:hlinkClick r:id="rId3">
                  <a:extLst>
                    <a:ext uri="{A12FA001-AC4F-418D-AE19-62706E023703}">
                      <ahyp:hlinkClr val="tx"/>
                    </a:ext>
                  </a:extLst>
                </a:hlinkClick>
              </a:rPr>
              <a:t>https://drive.google.com/file/d/17iMjSikfcaeZbZwK83_W5GMSXvWrBL2Q/view?usp=drive_link</a:t>
            </a:r>
            <a:endParaRPr sz="2971">
              <a:solidFill>
                <a:schemeClr val="dk1"/>
              </a:solidFill>
              <a:highlight>
                <a:srgbClr val="FFFF00"/>
              </a:highlight>
            </a:endParaRPr>
          </a:p>
          <a:p>
            <a:pPr indent="-332374" lvl="0" marL="914400" rtl="0" algn="l">
              <a:lnSpc>
                <a:spcPct val="115000"/>
              </a:lnSpc>
              <a:spcBef>
                <a:spcPts val="0"/>
              </a:spcBef>
              <a:spcAft>
                <a:spcPts val="0"/>
              </a:spcAft>
              <a:buClr>
                <a:schemeClr val="dk1"/>
              </a:buClr>
              <a:buSzPct val="100000"/>
              <a:buChar char="●"/>
            </a:pPr>
            <a:r>
              <a:t/>
            </a:r>
            <a:endParaRPr sz="2971">
              <a:solidFill>
                <a:schemeClr val="dk1"/>
              </a:solidFill>
            </a:endParaRPr>
          </a:p>
          <a:p>
            <a:pPr indent="-332374" lvl="0" marL="914400" rtl="0" algn="l">
              <a:lnSpc>
                <a:spcPct val="115000"/>
              </a:lnSpc>
              <a:spcBef>
                <a:spcPts val="0"/>
              </a:spcBef>
              <a:spcAft>
                <a:spcPts val="0"/>
              </a:spcAft>
              <a:buClr>
                <a:schemeClr val="dk1"/>
              </a:buClr>
              <a:buSzPct val="100000"/>
              <a:buChar char="●"/>
            </a:pPr>
            <a:r>
              <a:rPr lang="en-NZ" sz="2971">
                <a:solidFill>
                  <a:schemeClr val="dk1"/>
                </a:solidFill>
              </a:rPr>
              <a:t>Exclude: Video Production, Photographer, Google Ads,Illustrators/Animators</a:t>
            </a:r>
            <a:endParaRPr sz="2971">
              <a:solidFill>
                <a:schemeClr val="dk1"/>
              </a:solidFill>
            </a:endParaRPr>
          </a:p>
          <a:p>
            <a:pPr indent="-332374" lvl="0" marL="457200" rtl="0" algn="l">
              <a:lnSpc>
                <a:spcPct val="115000"/>
              </a:lnSpc>
              <a:spcBef>
                <a:spcPts val="0"/>
              </a:spcBef>
              <a:spcAft>
                <a:spcPts val="0"/>
              </a:spcAft>
              <a:buClr>
                <a:schemeClr val="dk1"/>
              </a:buClr>
              <a:buSzPct val="100000"/>
              <a:buChar char="●"/>
            </a:pPr>
            <a:r>
              <a:rPr b="1" lang="en-NZ" sz="2971">
                <a:solidFill>
                  <a:schemeClr val="dk1"/>
                </a:solidFill>
              </a:rPr>
              <a:t>Daily Connection Limit</a:t>
            </a:r>
            <a:r>
              <a:rPr lang="en-NZ" sz="2971">
                <a:solidFill>
                  <a:schemeClr val="dk1"/>
                </a:solidFill>
              </a:rPr>
              <a:t>:</a:t>
            </a:r>
            <a:endParaRPr sz="2971">
              <a:solidFill>
                <a:schemeClr val="dk1"/>
              </a:solidFill>
            </a:endParaRPr>
          </a:p>
          <a:p>
            <a:pPr indent="-332374" lvl="0" marL="914400" rtl="0" algn="l">
              <a:lnSpc>
                <a:spcPct val="115000"/>
              </a:lnSpc>
              <a:spcBef>
                <a:spcPts val="0"/>
              </a:spcBef>
              <a:spcAft>
                <a:spcPts val="0"/>
              </a:spcAft>
              <a:buClr>
                <a:schemeClr val="dk1"/>
              </a:buClr>
              <a:buSzPct val="100000"/>
              <a:buChar char="●"/>
            </a:pPr>
            <a:r>
              <a:rPr lang="en-NZ" sz="2971">
                <a:solidFill>
                  <a:schemeClr val="dk1"/>
                </a:solidFill>
              </a:rPr>
              <a:t>Limit connections to </a:t>
            </a:r>
            <a:r>
              <a:rPr b="1" lang="en-NZ" sz="2971">
                <a:solidFill>
                  <a:schemeClr val="dk1"/>
                </a:solidFill>
              </a:rPr>
              <a:t>30-40 people per day</a:t>
            </a:r>
            <a:r>
              <a:rPr lang="en-NZ" sz="2971">
                <a:solidFill>
                  <a:schemeClr val="dk1"/>
                </a:solidFill>
              </a:rPr>
              <a:t> to avoid triggering LinkedIn’s restrictions.</a:t>
            </a:r>
            <a:endParaRPr sz="2971">
              <a:solidFill>
                <a:schemeClr val="dk1"/>
              </a:solidFill>
            </a:endParaRPr>
          </a:p>
          <a:p>
            <a:pPr indent="-332374" lvl="0" marL="457200" rtl="0" algn="l">
              <a:lnSpc>
                <a:spcPct val="115000"/>
              </a:lnSpc>
              <a:spcBef>
                <a:spcPts val="0"/>
              </a:spcBef>
              <a:spcAft>
                <a:spcPts val="0"/>
              </a:spcAft>
              <a:buClr>
                <a:schemeClr val="dk1"/>
              </a:buClr>
              <a:buSzPct val="100000"/>
              <a:buChar char="●"/>
            </a:pPr>
            <a:r>
              <a:rPr b="1" lang="en-NZ" sz="2971">
                <a:solidFill>
                  <a:schemeClr val="dk1"/>
                </a:solidFill>
              </a:rPr>
              <a:t>Search Parameters</a:t>
            </a:r>
            <a:r>
              <a:rPr lang="en-NZ" sz="2971">
                <a:solidFill>
                  <a:schemeClr val="dk1"/>
                </a:solidFill>
              </a:rPr>
              <a:t>:</a:t>
            </a:r>
            <a:endParaRPr sz="2971">
              <a:solidFill>
                <a:schemeClr val="dk1"/>
              </a:solidFill>
            </a:endParaRPr>
          </a:p>
          <a:p>
            <a:pPr indent="-332374" lvl="0" marL="914400" rtl="0" algn="l">
              <a:lnSpc>
                <a:spcPct val="115000"/>
              </a:lnSpc>
              <a:spcBef>
                <a:spcPts val="0"/>
              </a:spcBef>
              <a:spcAft>
                <a:spcPts val="0"/>
              </a:spcAft>
              <a:buClr>
                <a:schemeClr val="dk1"/>
              </a:buClr>
              <a:buSzPct val="100000"/>
              <a:buChar char="●"/>
            </a:pPr>
            <a:r>
              <a:rPr lang="en-NZ" sz="2971">
                <a:solidFill>
                  <a:schemeClr val="dk1"/>
                </a:solidFill>
              </a:rPr>
              <a:t>Use LinkedIn’s search to filter by:</a:t>
            </a:r>
            <a:endParaRPr sz="2971">
              <a:solidFill>
                <a:schemeClr val="dk1"/>
              </a:solidFill>
            </a:endParaRPr>
          </a:p>
          <a:p>
            <a:pPr indent="-332374" lvl="1" marL="1371600" rtl="0" algn="l">
              <a:lnSpc>
                <a:spcPct val="115000"/>
              </a:lnSpc>
              <a:spcBef>
                <a:spcPts val="0"/>
              </a:spcBef>
              <a:spcAft>
                <a:spcPts val="0"/>
              </a:spcAft>
              <a:buClr>
                <a:schemeClr val="dk1"/>
              </a:buClr>
              <a:buSzPct val="100000"/>
              <a:buChar char="○"/>
            </a:pPr>
            <a:r>
              <a:rPr b="1" lang="en-NZ" sz="2971">
                <a:solidFill>
                  <a:schemeClr val="dk1"/>
                </a:solidFill>
              </a:rPr>
              <a:t>Job title</a:t>
            </a:r>
            <a:r>
              <a:rPr lang="en-NZ" sz="2971">
                <a:solidFill>
                  <a:schemeClr val="dk1"/>
                </a:solidFill>
              </a:rPr>
              <a:t>: “Copy Writer”</a:t>
            </a:r>
            <a:endParaRPr sz="2971">
              <a:solidFill>
                <a:schemeClr val="dk1"/>
              </a:solidFill>
            </a:endParaRPr>
          </a:p>
          <a:p>
            <a:pPr indent="-332374" lvl="1" marL="1371600" rtl="0" algn="l">
              <a:lnSpc>
                <a:spcPct val="115000"/>
              </a:lnSpc>
              <a:spcBef>
                <a:spcPts val="0"/>
              </a:spcBef>
              <a:spcAft>
                <a:spcPts val="0"/>
              </a:spcAft>
              <a:buClr>
                <a:schemeClr val="dk1"/>
              </a:buClr>
              <a:buSzPct val="100000"/>
              <a:buChar char="○"/>
            </a:pPr>
            <a:r>
              <a:rPr b="1" lang="en-NZ" sz="2971">
                <a:solidFill>
                  <a:schemeClr val="dk1"/>
                </a:solidFill>
              </a:rPr>
              <a:t>Location</a:t>
            </a:r>
            <a:r>
              <a:rPr lang="en-NZ" sz="2971">
                <a:solidFill>
                  <a:schemeClr val="dk1"/>
                </a:solidFill>
              </a:rPr>
              <a:t>: Greater Brisbane area ; Brisbane, Brisbane City</a:t>
            </a:r>
            <a:endParaRPr sz="2971">
              <a:solidFill>
                <a:schemeClr val="dk1"/>
              </a:solidFill>
            </a:endParaRPr>
          </a:p>
          <a:p>
            <a:pPr indent="-332374" lvl="1" marL="1371600" rtl="0" algn="l">
              <a:lnSpc>
                <a:spcPct val="115000"/>
              </a:lnSpc>
              <a:spcBef>
                <a:spcPts val="0"/>
              </a:spcBef>
              <a:spcAft>
                <a:spcPts val="0"/>
              </a:spcAft>
              <a:buClr>
                <a:schemeClr val="dk1"/>
              </a:buClr>
              <a:buSzPct val="100000"/>
              <a:buChar char="○"/>
            </a:pPr>
            <a:r>
              <a:rPr b="1" lang="en-NZ" sz="2971">
                <a:solidFill>
                  <a:schemeClr val="dk1"/>
                </a:solidFill>
              </a:rPr>
              <a:t>Connection Degree</a:t>
            </a:r>
            <a:r>
              <a:rPr lang="en-NZ" sz="2971">
                <a:solidFill>
                  <a:schemeClr val="dk1"/>
                </a:solidFill>
              </a:rPr>
              <a:t>: Focus on </a:t>
            </a:r>
            <a:r>
              <a:rPr b="1" lang="en-NZ" sz="2971">
                <a:solidFill>
                  <a:schemeClr val="dk1"/>
                </a:solidFill>
              </a:rPr>
              <a:t>2nd and 3rd-degree connections</a:t>
            </a:r>
            <a:r>
              <a:rPr lang="en-NZ" sz="2971">
                <a:solidFill>
                  <a:schemeClr val="dk1"/>
                </a:solidFill>
              </a:rPr>
              <a:t> (to reach new contacts, not those already connected).</a:t>
            </a:r>
            <a:endParaRPr sz="2971">
              <a:solidFill>
                <a:schemeClr val="dk1"/>
              </a:solidFill>
            </a:endParaRPr>
          </a:p>
          <a:p>
            <a:pPr indent="-332374" lvl="1" marL="1371600" rtl="0" algn="l">
              <a:lnSpc>
                <a:spcPct val="115000"/>
              </a:lnSpc>
              <a:spcBef>
                <a:spcPts val="0"/>
              </a:spcBef>
              <a:spcAft>
                <a:spcPts val="0"/>
              </a:spcAft>
              <a:buClr>
                <a:schemeClr val="dk1"/>
              </a:buClr>
              <a:buSzPct val="100000"/>
              <a:buChar char="○"/>
            </a:pPr>
            <a:r>
              <a:rPr b="1" lang="en-NZ" sz="2971">
                <a:solidFill>
                  <a:schemeClr val="dk1"/>
                </a:solidFill>
              </a:rPr>
              <a:t>Exclude Specific Contacts</a:t>
            </a:r>
            <a:r>
              <a:rPr lang="en-NZ" sz="2971">
                <a:solidFill>
                  <a:schemeClr val="dk1"/>
                </a:solidFill>
              </a:rPr>
              <a:t>: </a:t>
            </a:r>
            <a:r>
              <a:rPr b="1" lang="en-NZ" sz="2971">
                <a:solidFill>
                  <a:schemeClr val="dk1"/>
                </a:solidFill>
              </a:rPr>
              <a:t>Avoid reaching out to “Anthony Kuluz”</a:t>
            </a:r>
            <a:r>
              <a:rPr lang="en-NZ" sz="2971">
                <a:solidFill>
                  <a:schemeClr val="dk1"/>
                </a:solidFill>
              </a:rPr>
              <a:t>, as he is already associated with BNI in South Brisbane, making outreach to him unnecessary.</a:t>
            </a:r>
            <a:endParaRPr sz="2971">
              <a:solidFill>
                <a:schemeClr val="dk1"/>
              </a:solidFill>
            </a:endParaRPr>
          </a:p>
          <a:p>
            <a:pPr indent="0" lvl="0" marL="0" rtl="0" algn="l">
              <a:spcBef>
                <a:spcPts val="120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txBox="1"/>
          <p:nvPr>
            <p:ph type="title"/>
          </p:nvPr>
        </p:nvSpPr>
        <p:spPr>
          <a:xfrm>
            <a:off x="4125201" y="151750"/>
            <a:ext cx="3869100" cy="1056300"/>
          </a:xfrm>
          <a:prstGeom prst="rect">
            <a:avLst/>
          </a:prstGeom>
        </p:spPr>
        <p:txBody>
          <a:bodyPr anchorCtr="0" anchor="ctr" bIns="45700" lIns="91425" spcFirstLastPara="1" rIns="91425" wrap="square" tIns="45700">
            <a:normAutofit fontScale="90000"/>
          </a:bodyPr>
          <a:lstStyle/>
          <a:p>
            <a:pPr indent="0" lvl="0" marL="0" rtl="0" algn="l">
              <a:lnSpc>
                <a:spcPct val="115000"/>
              </a:lnSpc>
              <a:spcBef>
                <a:spcPts val="0"/>
              </a:spcBef>
              <a:spcAft>
                <a:spcPts val="0"/>
              </a:spcAft>
              <a:buNone/>
            </a:pPr>
            <a:r>
              <a:rPr lang="en-NZ" sz="2971">
                <a:solidFill>
                  <a:schemeClr val="dk1"/>
                </a:solidFill>
              </a:rPr>
              <a:t>Instructions Continue</a:t>
            </a:r>
            <a:endParaRPr/>
          </a:p>
        </p:txBody>
      </p:sp>
      <p:sp>
        <p:nvSpPr>
          <p:cNvPr id="106" name="Google Shape;106;p20"/>
          <p:cNvSpPr txBox="1"/>
          <p:nvPr>
            <p:ph idx="1" type="body"/>
          </p:nvPr>
        </p:nvSpPr>
        <p:spPr>
          <a:xfrm>
            <a:off x="579450" y="1425875"/>
            <a:ext cx="11169600" cy="4769700"/>
          </a:xfrm>
          <a:prstGeom prst="rect">
            <a:avLst/>
          </a:prstGeom>
        </p:spPr>
        <p:txBody>
          <a:bodyPr anchorCtr="0" anchor="t" bIns="45700" lIns="91425" spcFirstLastPara="1" rIns="91425" wrap="square" tIns="45700">
            <a:normAutofit/>
          </a:bodyPr>
          <a:lstStyle/>
          <a:p>
            <a:pPr indent="-342900" lvl="0" marL="457200" rtl="0" algn="l">
              <a:lnSpc>
                <a:spcPct val="115000"/>
              </a:lnSpc>
              <a:spcBef>
                <a:spcPts val="0"/>
              </a:spcBef>
              <a:spcAft>
                <a:spcPts val="0"/>
              </a:spcAft>
              <a:buClr>
                <a:schemeClr val="dk1"/>
              </a:buClr>
              <a:buSzPts val="1800"/>
              <a:buChar char="●"/>
            </a:pPr>
            <a:r>
              <a:rPr b="1" lang="en-NZ" sz="1800">
                <a:solidFill>
                  <a:schemeClr val="dk1"/>
                </a:solidFill>
              </a:rPr>
              <a:t>Connection Request</a:t>
            </a:r>
            <a:r>
              <a:rPr lang="en-NZ" sz="1800">
                <a:solidFill>
                  <a:schemeClr val="dk1"/>
                </a:solidFill>
              </a:rPr>
              <a:t>:</a:t>
            </a:r>
            <a:endParaRPr sz="1800">
              <a:solidFill>
                <a:schemeClr val="dk1"/>
              </a:solidFill>
            </a:endParaRPr>
          </a:p>
          <a:p>
            <a:pPr indent="-342900" lvl="0" marL="914400" rtl="0" algn="l">
              <a:lnSpc>
                <a:spcPct val="115000"/>
              </a:lnSpc>
              <a:spcBef>
                <a:spcPts val="0"/>
              </a:spcBef>
              <a:spcAft>
                <a:spcPts val="0"/>
              </a:spcAft>
              <a:buClr>
                <a:schemeClr val="dk1"/>
              </a:buClr>
              <a:buSzPts val="1800"/>
              <a:buChar char="●"/>
            </a:pPr>
            <a:r>
              <a:rPr lang="en-NZ" sz="1800">
                <a:solidFill>
                  <a:schemeClr val="dk1"/>
                </a:solidFill>
              </a:rPr>
              <a:t>Send a personalised </a:t>
            </a:r>
            <a:r>
              <a:rPr b="1" lang="en-NZ" sz="1800">
                <a:solidFill>
                  <a:schemeClr val="dk1"/>
                </a:solidFill>
              </a:rPr>
              <a:t>connection request message</a:t>
            </a:r>
            <a:r>
              <a:rPr lang="en-NZ" sz="1800">
                <a:solidFill>
                  <a:schemeClr val="dk1"/>
                </a:solidFill>
              </a:rPr>
              <a:t> to each identified lead.</a:t>
            </a:r>
            <a:endParaRPr sz="1800">
              <a:solidFill>
                <a:schemeClr val="dk1"/>
              </a:solidFill>
            </a:endParaRPr>
          </a:p>
          <a:p>
            <a:pPr indent="-342900" lvl="0" marL="914400" rtl="0" algn="l">
              <a:lnSpc>
                <a:spcPct val="115000"/>
              </a:lnSpc>
              <a:spcBef>
                <a:spcPts val="0"/>
              </a:spcBef>
              <a:spcAft>
                <a:spcPts val="0"/>
              </a:spcAft>
              <a:buClr>
                <a:schemeClr val="dk1"/>
              </a:buClr>
              <a:buSzPts val="1800"/>
              <a:buChar char="●"/>
            </a:pPr>
            <a:r>
              <a:rPr lang="en-NZ" sz="1800">
                <a:solidFill>
                  <a:schemeClr val="dk1"/>
                </a:solidFill>
              </a:rPr>
              <a:t>Rob provided a script that Jill should follow in these messages, including a brief introduction and the purpose of connecting.</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b="1" lang="en-NZ" sz="1800">
                <a:solidFill>
                  <a:schemeClr val="dk1"/>
                </a:solidFill>
              </a:rPr>
              <a:t>Follow-Up Script</a:t>
            </a:r>
            <a:r>
              <a:rPr lang="en-NZ" sz="1800">
                <a:solidFill>
                  <a:schemeClr val="dk1"/>
                </a:solidFill>
              </a:rPr>
              <a:t>:</a:t>
            </a:r>
            <a:endParaRPr sz="1800">
              <a:solidFill>
                <a:schemeClr val="dk1"/>
              </a:solidFill>
            </a:endParaRPr>
          </a:p>
          <a:p>
            <a:pPr indent="-342900" lvl="0" marL="914400" rtl="0" algn="l">
              <a:lnSpc>
                <a:spcPct val="115000"/>
              </a:lnSpc>
              <a:spcBef>
                <a:spcPts val="0"/>
              </a:spcBef>
              <a:spcAft>
                <a:spcPts val="0"/>
              </a:spcAft>
              <a:buClr>
                <a:schemeClr val="dk1"/>
              </a:buClr>
              <a:buSzPts val="1800"/>
              <a:buChar char="●"/>
            </a:pPr>
            <a:r>
              <a:rPr lang="en-NZ" sz="1800">
                <a:solidFill>
                  <a:schemeClr val="dk1"/>
                </a:solidFill>
              </a:rPr>
              <a:t>Follow a </a:t>
            </a:r>
            <a:r>
              <a:rPr b="1" lang="en-NZ" sz="1800">
                <a:solidFill>
                  <a:schemeClr val="dk1"/>
                </a:solidFill>
              </a:rPr>
              <a:t>multi-step follow-up process</a:t>
            </a:r>
            <a:r>
              <a:rPr lang="en-NZ" sz="1800">
                <a:solidFill>
                  <a:schemeClr val="dk1"/>
                </a:solidFill>
              </a:rPr>
              <a:t>:</a:t>
            </a:r>
            <a:endParaRPr sz="1800">
              <a:solidFill>
                <a:schemeClr val="dk1"/>
              </a:solidFill>
            </a:endParaRPr>
          </a:p>
          <a:p>
            <a:pPr indent="-342900" lvl="1" marL="1371600" rtl="0" algn="l">
              <a:lnSpc>
                <a:spcPct val="115000"/>
              </a:lnSpc>
              <a:spcBef>
                <a:spcPts val="0"/>
              </a:spcBef>
              <a:spcAft>
                <a:spcPts val="0"/>
              </a:spcAft>
              <a:buClr>
                <a:schemeClr val="dk1"/>
              </a:buClr>
              <a:buSzPts val="1800"/>
              <a:buChar char="○"/>
            </a:pPr>
            <a:r>
              <a:rPr b="1" lang="en-NZ" sz="1800">
                <a:solidFill>
                  <a:schemeClr val="dk1"/>
                </a:solidFill>
              </a:rPr>
              <a:t>Day 1</a:t>
            </a:r>
            <a:r>
              <a:rPr lang="en-NZ" sz="1800">
                <a:solidFill>
                  <a:schemeClr val="dk1"/>
                </a:solidFill>
              </a:rPr>
              <a:t>: Send the initial connection request.</a:t>
            </a:r>
            <a:endParaRPr sz="1800">
              <a:solidFill>
                <a:schemeClr val="dk1"/>
              </a:solidFill>
            </a:endParaRPr>
          </a:p>
          <a:p>
            <a:pPr indent="-342900" lvl="1" marL="1371600" rtl="0" algn="l">
              <a:lnSpc>
                <a:spcPct val="115000"/>
              </a:lnSpc>
              <a:spcBef>
                <a:spcPts val="0"/>
              </a:spcBef>
              <a:spcAft>
                <a:spcPts val="0"/>
              </a:spcAft>
              <a:buClr>
                <a:schemeClr val="dk1"/>
              </a:buClr>
              <a:buSzPts val="1800"/>
              <a:buChar char="○"/>
            </a:pPr>
            <a:r>
              <a:rPr b="1" lang="en-NZ" sz="1800">
                <a:solidFill>
                  <a:schemeClr val="dk1"/>
                </a:solidFill>
              </a:rPr>
              <a:t>After a connection is accepted</a:t>
            </a:r>
            <a:r>
              <a:rPr lang="en-NZ" sz="1800">
                <a:solidFill>
                  <a:schemeClr val="dk1"/>
                </a:solidFill>
              </a:rPr>
              <a:t>: Send the </a:t>
            </a:r>
            <a:r>
              <a:rPr b="1" lang="en-NZ" sz="1800">
                <a:solidFill>
                  <a:schemeClr val="dk1"/>
                </a:solidFill>
              </a:rPr>
              <a:t>Day 2</a:t>
            </a:r>
            <a:r>
              <a:rPr lang="en-NZ" sz="1800">
                <a:solidFill>
                  <a:schemeClr val="dk1"/>
                </a:solidFill>
              </a:rPr>
              <a:t> script.</a:t>
            </a:r>
            <a:endParaRPr sz="1800">
              <a:solidFill>
                <a:schemeClr val="dk1"/>
              </a:solidFill>
            </a:endParaRPr>
          </a:p>
          <a:p>
            <a:pPr indent="-342900" lvl="1" marL="1371600" rtl="0" algn="l">
              <a:lnSpc>
                <a:spcPct val="115000"/>
              </a:lnSpc>
              <a:spcBef>
                <a:spcPts val="0"/>
              </a:spcBef>
              <a:spcAft>
                <a:spcPts val="0"/>
              </a:spcAft>
              <a:buClr>
                <a:schemeClr val="dk1"/>
              </a:buClr>
              <a:buSzPts val="1800"/>
              <a:buChar char="○"/>
            </a:pPr>
            <a:r>
              <a:rPr b="1" lang="en-NZ" sz="1800">
                <a:solidFill>
                  <a:schemeClr val="dk1"/>
                </a:solidFill>
              </a:rPr>
              <a:t>Day 3 Follow-up</a:t>
            </a:r>
            <a:r>
              <a:rPr lang="en-NZ" sz="1800">
                <a:solidFill>
                  <a:schemeClr val="dk1"/>
                </a:solidFill>
              </a:rPr>
              <a:t>: If no response is received but the connection request is accepted, follow up with another message (Day 3 - Follow up), referencing the initial outreach and reiterating the invitation.</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b="1" lang="en-NZ" sz="1800">
                <a:solidFill>
                  <a:schemeClr val="dk1"/>
                </a:solidFill>
              </a:rPr>
              <a:t>Tracking</a:t>
            </a:r>
            <a:r>
              <a:rPr lang="en-NZ" sz="1800">
                <a:solidFill>
                  <a:schemeClr val="dk1"/>
                </a:solidFill>
              </a:rPr>
              <a:t>:</a:t>
            </a:r>
            <a:endParaRPr sz="1800">
              <a:solidFill>
                <a:schemeClr val="dk1"/>
              </a:solidFill>
            </a:endParaRPr>
          </a:p>
          <a:p>
            <a:pPr indent="-342900" lvl="0" marL="914400" rtl="0" algn="l">
              <a:lnSpc>
                <a:spcPct val="115000"/>
              </a:lnSpc>
              <a:spcBef>
                <a:spcPts val="0"/>
              </a:spcBef>
              <a:spcAft>
                <a:spcPts val="0"/>
              </a:spcAft>
              <a:buClr>
                <a:schemeClr val="dk1"/>
              </a:buClr>
              <a:buSzPts val="1800"/>
              <a:buChar char="●"/>
            </a:pPr>
            <a:r>
              <a:rPr lang="en-NZ" sz="1800">
                <a:solidFill>
                  <a:schemeClr val="dk1"/>
                </a:solidFill>
              </a:rPr>
              <a:t>Use a spreadsheet to track the leads. +</a:t>
            </a:r>
            <a:endParaRPr sz="1900">
              <a:solidFill>
                <a:schemeClr val="dk1"/>
              </a:solidFill>
            </a:endParaRPr>
          </a:p>
          <a:p>
            <a:pPr indent="0" lvl="0" marL="0" rtl="0" algn="l">
              <a:spcBef>
                <a:spcPts val="120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1"/>
          <p:cNvSpPr txBox="1"/>
          <p:nvPr>
            <p:ph type="title"/>
          </p:nvPr>
        </p:nvSpPr>
        <p:spPr>
          <a:xfrm>
            <a:off x="565417" y="6449"/>
            <a:ext cx="11169300" cy="10563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NZ"/>
              <a:t>Script</a:t>
            </a:r>
            <a:endParaRPr/>
          </a:p>
        </p:txBody>
      </p:sp>
      <p:sp>
        <p:nvSpPr>
          <p:cNvPr id="113" name="Google Shape;113;p21"/>
          <p:cNvSpPr txBox="1"/>
          <p:nvPr>
            <p:ph idx="1" type="body"/>
          </p:nvPr>
        </p:nvSpPr>
        <p:spPr>
          <a:xfrm>
            <a:off x="6512202" y="1324175"/>
            <a:ext cx="5309400" cy="4519500"/>
          </a:xfrm>
          <a:prstGeom prst="rect">
            <a:avLst/>
          </a:prstGeom>
        </p:spPr>
        <p:txBody>
          <a:bodyPr anchorCtr="0" anchor="t" bIns="45700" lIns="91425" spcFirstLastPara="1" rIns="91425" wrap="square" tIns="45700">
            <a:normAutofit fontScale="92500" lnSpcReduction="20000"/>
          </a:bodyPr>
          <a:lstStyle/>
          <a:p>
            <a:pPr indent="0" lvl="0" marL="0" rtl="0" algn="l">
              <a:lnSpc>
                <a:spcPct val="115000"/>
              </a:lnSpc>
              <a:spcBef>
                <a:spcPts val="1200"/>
              </a:spcBef>
              <a:spcAft>
                <a:spcPts val="0"/>
              </a:spcAft>
              <a:buClr>
                <a:schemeClr val="dk1"/>
              </a:buClr>
              <a:buSzPct val="104761"/>
              <a:buFont typeface="Arial"/>
              <a:buNone/>
            </a:pPr>
            <a:r>
              <a:rPr lang="en-NZ" sz="1050">
                <a:solidFill>
                  <a:schemeClr val="dk1"/>
                </a:solidFill>
                <a:highlight>
                  <a:srgbClr val="00FF00"/>
                </a:highlight>
                <a:latin typeface="Roboto"/>
                <a:ea typeface="Roboto"/>
                <a:cs typeface="Roboto"/>
                <a:sym typeface="Roboto"/>
              </a:rPr>
              <a:t>Hi [Name] 👋</a:t>
            </a:r>
            <a:endParaRPr sz="1050">
              <a:solidFill>
                <a:schemeClr val="dk1"/>
              </a:solidFill>
              <a:highlight>
                <a:srgbClr val="00FF00"/>
              </a:highlight>
              <a:latin typeface="Roboto"/>
              <a:ea typeface="Roboto"/>
              <a:cs typeface="Roboto"/>
              <a:sym typeface="Roboto"/>
            </a:endParaRPr>
          </a:p>
          <a:p>
            <a:pPr indent="0" lvl="0" marL="0" rtl="0" algn="l">
              <a:lnSpc>
                <a:spcPct val="115000"/>
              </a:lnSpc>
              <a:spcBef>
                <a:spcPts val="1200"/>
              </a:spcBef>
              <a:spcAft>
                <a:spcPts val="0"/>
              </a:spcAft>
              <a:buClr>
                <a:schemeClr val="dk1"/>
              </a:buClr>
              <a:buSzPct val="104761"/>
              <a:buFont typeface="Arial"/>
              <a:buNone/>
            </a:pPr>
            <a:r>
              <a:rPr lang="en-NZ" sz="1050">
                <a:solidFill>
                  <a:schemeClr val="dk1"/>
                </a:solidFill>
                <a:highlight>
                  <a:srgbClr val="00FF00"/>
                </a:highlight>
                <a:latin typeface="Roboto"/>
                <a:ea typeface="Roboto"/>
                <a:cs typeface="Roboto"/>
                <a:sym typeface="Roboto"/>
              </a:rPr>
              <a:t>Thanks so much for accepting my connection request—really appreciate it! I just wanted to follow up on my last message and share a little more about our group.</a:t>
            </a:r>
            <a:endParaRPr sz="1050">
              <a:solidFill>
                <a:schemeClr val="dk1"/>
              </a:solidFill>
              <a:highlight>
                <a:srgbClr val="00FF00"/>
              </a:highlight>
              <a:latin typeface="Roboto"/>
              <a:ea typeface="Roboto"/>
              <a:cs typeface="Roboto"/>
              <a:sym typeface="Roboto"/>
            </a:endParaRPr>
          </a:p>
          <a:p>
            <a:pPr indent="0" lvl="0" marL="0" rtl="0" algn="l">
              <a:lnSpc>
                <a:spcPct val="115000"/>
              </a:lnSpc>
              <a:spcBef>
                <a:spcPts val="1200"/>
              </a:spcBef>
              <a:spcAft>
                <a:spcPts val="0"/>
              </a:spcAft>
              <a:buClr>
                <a:schemeClr val="dk1"/>
              </a:buClr>
              <a:buSzPct val="104761"/>
              <a:buFont typeface="Arial"/>
              <a:buNone/>
            </a:pPr>
            <a:r>
              <a:rPr lang="en-NZ" sz="1050">
                <a:solidFill>
                  <a:schemeClr val="dk1"/>
                </a:solidFill>
                <a:highlight>
                  <a:srgbClr val="00FF00"/>
                </a:highlight>
                <a:latin typeface="Roboto"/>
                <a:ea typeface="Roboto"/>
                <a:cs typeface="Roboto"/>
                <a:sym typeface="Roboto"/>
              </a:rPr>
              <a:t>We’ve built a great community of professionals who genuinely enjoy connecting and supporting one another—much like what I’ve experienced in BNI. A few of our members are especially looking to connect with people in [insert profession] which made me think of you.</a:t>
            </a:r>
            <a:endParaRPr sz="1050">
              <a:solidFill>
                <a:schemeClr val="dk1"/>
              </a:solidFill>
              <a:highlight>
                <a:srgbClr val="00FF00"/>
              </a:highlight>
              <a:latin typeface="Roboto"/>
              <a:ea typeface="Roboto"/>
              <a:cs typeface="Roboto"/>
              <a:sym typeface="Roboto"/>
            </a:endParaRPr>
          </a:p>
          <a:p>
            <a:pPr indent="0" lvl="0" marL="0" rtl="0" algn="l">
              <a:lnSpc>
                <a:spcPct val="115000"/>
              </a:lnSpc>
              <a:spcBef>
                <a:spcPts val="1200"/>
              </a:spcBef>
              <a:spcAft>
                <a:spcPts val="0"/>
              </a:spcAft>
              <a:buClr>
                <a:schemeClr val="dk1"/>
              </a:buClr>
              <a:buSzPct val="104761"/>
              <a:buFont typeface="Arial"/>
              <a:buNone/>
            </a:pPr>
            <a:r>
              <a:rPr lang="en-NZ" sz="1050">
                <a:solidFill>
                  <a:schemeClr val="dk1"/>
                </a:solidFill>
                <a:highlight>
                  <a:srgbClr val="00FF00"/>
                </a:highlight>
                <a:latin typeface="Roboto"/>
                <a:ea typeface="Roboto"/>
                <a:cs typeface="Roboto"/>
                <a:sym typeface="Roboto"/>
              </a:rPr>
              <a:t>I’d love to learn more about your work in [insert profession]. It’s always interesting to hear what’s happening in the field from someone in the mix.</a:t>
            </a:r>
            <a:endParaRPr sz="1050">
              <a:solidFill>
                <a:schemeClr val="dk1"/>
              </a:solidFill>
              <a:highlight>
                <a:srgbClr val="00FF00"/>
              </a:highlight>
              <a:latin typeface="Roboto"/>
              <a:ea typeface="Roboto"/>
              <a:cs typeface="Roboto"/>
              <a:sym typeface="Roboto"/>
            </a:endParaRPr>
          </a:p>
          <a:p>
            <a:pPr indent="0" lvl="0" marL="0" rtl="0" algn="l">
              <a:lnSpc>
                <a:spcPct val="115000"/>
              </a:lnSpc>
              <a:spcBef>
                <a:spcPts val="1200"/>
              </a:spcBef>
              <a:spcAft>
                <a:spcPts val="0"/>
              </a:spcAft>
              <a:buClr>
                <a:schemeClr val="dk1"/>
              </a:buClr>
              <a:buSzPct val="104761"/>
              <a:buFont typeface="Arial"/>
              <a:buNone/>
            </a:pPr>
            <a:r>
              <a:rPr lang="en-NZ" sz="1050">
                <a:solidFill>
                  <a:schemeClr val="dk1"/>
                </a:solidFill>
                <a:highlight>
                  <a:srgbClr val="00FF00"/>
                </a:highlight>
                <a:latin typeface="Roboto"/>
                <a:ea typeface="Roboto"/>
                <a:cs typeface="Roboto"/>
                <a:sym typeface="Roboto"/>
              </a:rPr>
              <a:t>We’d be thrilled to have you as a guest at next week’s meeting. If you're open to joining, just send over your best email and mobile number, and I’ll get you registered and share all the details.</a:t>
            </a:r>
            <a:endParaRPr sz="1050">
              <a:solidFill>
                <a:schemeClr val="dk1"/>
              </a:solidFill>
              <a:highlight>
                <a:srgbClr val="00FF00"/>
              </a:highlight>
              <a:latin typeface="Roboto"/>
              <a:ea typeface="Roboto"/>
              <a:cs typeface="Roboto"/>
              <a:sym typeface="Roboto"/>
            </a:endParaRPr>
          </a:p>
          <a:p>
            <a:pPr indent="0" lvl="0" marL="0" rtl="0" algn="l">
              <a:lnSpc>
                <a:spcPct val="115000"/>
              </a:lnSpc>
              <a:spcBef>
                <a:spcPts val="1200"/>
              </a:spcBef>
              <a:spcAft>
                <a:spcPts val="0"/>
              </a:spcAft>
              <a:buClr>
                <a:schemeClr val="dk1"/>
              </a:buClr>
              <a:buSzPct val="104761"/>
              <a:buFont typeface="Arial"/>
              <a:buNone/>
            </a:pPr>
            <a:r>
              <a:rPr lang="en-NZ" sz="1050">
                <a:solidFill>
                  <a:schemeClr val="dk1"/>
                </a:solidFill>
                <a:highlight>
                  <a:srgbClr val="00FF00"/>
                </a:highlight>
                <a:latin typeface="Roboto"/>
                <a:ea typeface="Roboto"/>
                <a:cs typeface="Roboto"/>
                <a:sym typeface="Roboto"/>
              </a:rPr>
              <a:t>Also, if there's a particular area you're interested in exploring or if there's anything you need support with, feel free to reach out—I’m happy to help however I can!</a:t>
            </a:r>
            <a:endParaRPr sz="1050">
              <a:solidFill>
                <a:schemeClr val="dk1"/>
              </a:solidFill>
              <a:highlight>
                <a:srgbClr val="00FF00"/>
              </a:highlight>
              <a:latin typeface="Roboto"/>
              <a:ea typeface="Roboto"/>
              <a:cs typeface="Roboto"/>
              <a:sym typeface="Roboto"/>
            </a:endParaRPr>
          </a:p>
          <a:p>
            <a:pPr indent="0" lvl="0" marL="0" rtl="0" algn="l">
              <a:lnSpc>
                <a:spcPct val="115000"/>
              </a:lnSpc>
              <a:spcBef>
                <a:spcPts val="1200"/>
              </a:spcBef>
              <a:spcAft>
                <a:spcPts val="0"/>
              </a:spcAft>
              <a:buClr>
                <a:schemeClr val="dk1"/>
              </a:buClr>
              <a:buSzPct val="104761"/>
              <a:buFont typeface="Arial"/>
              <a:buNone/>
            </a:pPr>
            <a:r>
              <a:rPr lang="en-NZ" sz="1050">
                <a:solidFill>
                  <a:schemeClr val="dk1"/>
                </a:solidFill>
                <a:highlight>
                  <a:srgbClr val="00FF00"/>
                </a:highlight>
                <a:latin typeface="Roboto"/>
                <a:ea typeface="Roboto"/>
                <a:cs typeface="Roboto"/>
                <a:sym typeface="Roboto"/>
              </a:rPr>
              <a:t>Looking forward to hearing more about your journey 😊</a:t>
            </a:r>
            <a:endParaRPr sz="1050">
              <a:solidFill>
                <a:schemeClr val="dk1"/>
              </a:solidFill>
              <a:highlight>
                <a:srgbClr val="00FF00"/>
              </a:highlight>
              <a:latin typeface="Roboto"/>
              <a:ea typeface="Roboto"/>
              <a:cs typeface="Roboto"/>
              <a:sym typeface="Roboto"/>
            </a:endParaRPr>
          </a:p>
          <a:p>
            <a:pPr indent="0" lvl="0" marL="0" rtl="0" algn="l">
              <a:lnSpc>
                <a:spcPct val="115000"/>
              </a:lnSpc>
              <a:spcBef>
                <a:spcPts val="1200"/>
              </a:spcBef>
              <a:spcAft>
                <a:spcPts val="0"/>
              </a:spcAft>
              <a:buClr>
                <a:schemeClr val="dk1"/>
              </a:buClr>
              <a:buSzPct val="104761"/>
              <a:buFont typeface="Arial"/>
              <a:buNone/>
            </a:pPr>
            <a:r>
              <a:rPr lang="en-NZ" sz="1050">
                <a:solidFill>
                  <a:schemeClr val="dk1"/>
                </a:solidFill>
                <a:highlight>
                  <a:srgbClr val="00FF00"/>
                </a:highlight>
                <a:latin typeface="Roboto"/>
                <a:ea typeface="Roboto"/>
                <a:cs typeface="Roboto"/>
                <a:sym typeface="Roboto"/>
              </a:rPr>
              <a:t>Warm regards,</a:t>
            </a:r>
            <a:br>
              <a:rPr lang="en-NZ" sz="1050">
                <a:solidFill>
                  <a:schemeClr val="dk1"/>
                </a:solidFill>
                <a:highlight>
                  <a:srgbClr val="00FF00"/>
                </a:highlight>
                <a:latin typeface="Roboto"/>
                <a:ea typeface="Roboto"/>
                <a:cs typeface="Roboto"/>
                <a:sym typeface="Roboto"/>
              </a:rPr>
            </a:br>
            <a:r>
              <a:rPr lang="en-NZ" sz="1050">
                <a:solidFill>
                  <a:schemeClr val="dk1"/>
                </a:solidFill>
                <a:highlight>
                  <a:srgbClr val="00FF00"/>
                </a:highlight>
                <a:latin typeface="Roboto"/>
                <a:ea typeface="Roboto"/>
                <a:cs typeface="Roboto"/>
                <a:sym typeface="Roboto"/>
              </a:rPr>
              <a:t>Rob</a:t>
            </a:r>
            <a:endParaRPr sz="1050">
              <a:solidFill>
                <a:schemeClr val="dk1"/>
              </a:solidFill>
              <a:highlight>
                <a:srgbClr val="00FF00"/>
              </a:highlight>
              <a:latin typeface="Roboto"/>
              <a:ea typeface="Roboto"/>
              <a:cs typeface="Roboto"/>
              <a:sym typeface="Roboto"/>
            </a:endParaRPr>
          </a:p>
          <a:p>
            <a:pPr indent="0" lvl="0" marL="0" rtl="0" algn="l">
              <a:lnSpc>
                <a:spcPct val="115000"/>
              </a:lnSpc>
              <a:spcBef>
                <a:spcPts val="1200"/>
              </a:spcBef>
              <a:spcAft>
                <a:spcPts val="0"/>
              </a:spcAft>
              <a:buClr>
                <a:schemeClr val="dk1"/>
              </a:buClr>
              <a:buSzPct val="100000"/>
              <a:buFont typeface="Arial"/>
              <a:buNone/>
            </a:pPr>
            <a:r>
              <a:t/>
            </a:r>
            <a:endParaRPr sz="1100">
              <a:solidFill>
                <a:schemeClr val="dk1"/>
              </a:solidFill>
              <a:highlight>
                <a:srgbClr val="00FF00"/>
              </a:highlight>
            </a:endParaRPr>
          </a:p>
          <a:p>
            <a:pPr indent="0" lvl="0" marL="0" rtl="0" algn="l">
              <a:lnSpc>
                <a:spcPct val="100000"/>
              </a:lnSpc>
              <a:spcBef>
                <a:spcPts val="0"/>
              </a:spcBef>
              <a:spcAft>
                <a:spcPts val="0"/>
              </a:spcAft>
              <a:buClr>
                <a:schemeClr val="dk1"/>
              </a:buClr>
              <a:buSzPct val="39285"/>
              <a:buFont typeface="Arial"/>
              <a:buNone/>
            </a:pPr>
            <a:r>
              <a:t/>
            </a:r>
            <a:endParaRPr>
              <a:solidFill>
                <a:schemeClr val="dk1"/>
              </a:solidFill>
            </a:endParaRPr>
          </a:p>
          <a:p>
            <a:pPr indent="0" lvl="0" marL="0" rtl="0" algn="l">
              <a:spcBef>
                <a:spcPts val="1000"/>
              </a:spcBef>
              <a:spcAft>
                <a:spcPts val="0"/>
              </a:spcAft>
              <a:buNone/>
            </a:pPr>
            <a:r>
              <a:t/>
            </a:r>
            <a:endParaRPr/>
          </a:p>
        </p:txBody>
      </p:sp>
      <p:sp>
        <p:nvSpPr>
          <p:cNvPr id="114" name="Google Shape;114;p21"/>
          <p:cNvSpPr txBox="1"/>
          <p:nvPr/>
        </p:nvSpPr>
        <p:spPr>
          <a:xfrm>
            <a:off x="642200" y="1255375"/>
            <a:ext cx="5114400" cy="4751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NZ" sz="1100">
                <a:solidFill>
                  <a:schemeClr val="dk1"/>
                </a:solidFill>
                <a:highlight>
                  <a:srgbClr val="FFFF00"/>
                </a:highlight>
              </a:rPr>
              <a:t>Day 1 - Message 1</a:t>
            </a:r>
            <a:endParaRPr b="1" sz="1100">
              <a:solidFill>
                <a:schemeClr val="dk1"/>
              </a:solidFill>
              <a:highlight>
                <a:srgbClr val="FFFF00"/>
              </a:highlight>
            </a:endParaRPr>
          </a:p>
          <a:p>
            <a:pPr indent="0" lvl="0" marL="0" rtl="0" algn="l">
              <a:lnSpc>
                <a:spcPct val="115000"/>
              </a:lnSpc>
              <a:spcBef>
                <a:spcPts val="0"/>
              </a:spcBef>
              <a:spcAft>
                <a:spcPts val="0"/>
              </a:spcAft>
              <a:buClr>
                <a:schemeClr val="dk1"/>
              </a:buClr>
              <a:buSzPts val="1100"/>
              <a:buFont typeface="Arial"/>
              <a:buNone/>
            </a:pPr>
            <a:r>
              <a:rPr lang="en-NZ" sz="1100">
                <a:solidFill>
                  <a:schemeClr val="dk1"/>
                </a:solidFill>
                <a:highlight>
                  <a:srgbClr val="00FF00"/>
                </a:highlight>
              </a:rPr>
              <a:t>After Responding positively - Message 2</a:t>
            </a:r>
            <a:endParaRPr sz="1100">
              <a:solidFill>
                <a:schemeClr val="dk1"/>
              </a:solidFill>
              <a:highlight>
                <a:srgbClr val="00FF00"/>
              </a:highlight>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NZ" sz="1100">
                <a:solidFill>
                  <a:schemeClr val="dk1"/>
                </a:solidFill>
                <a:highlight>
                  <a:srgbClr val="FFFF00"/>
                </a:highlight>
              </a:rPr>
              <a:t>Day 3 - Follow Up</a:t>
            </a:r>
            <a:endParaRPr b="1" sz="1100">
              <a:solidFill>
                <a:schemeClr val="dk1"/>
              </a:solidFill>
              <a:highlight>
                <a:srgbClr val="FFFF00"/>
              </a:highlight>
            </a:endParaRPr>
          </a:p>
          <a:p>
            <a:pPr indent="0" lvl="0" marL="0" rtl="0" algn="l">
              <a:lnSpc>
                <a:spcPct val="115000"/>
              </a:lnSpc>
              <a:spcBef>
                <a:spcPts val="0"/>
              </a:spcBef>
              <a:spcAft>
                <a:spcPts val="0"/>
              </a:spcAft>
              <a:buClr>
                <a:schemeClr val="dk1"/>
              </a:buClr>
              <a:buSzPts val="1100"/>
              <a:buFont typeface="Arial"/>
              <a:buNone/>
            </a:pPr>
            <a:r>
              <a:rPr b="1" lang="en-NZ" sz="1100">
                <a:solidFill>
                  <a:schemeClr val="dk1"/>
                </a:solidFill>
              </a:rPr>
              <a:t>Day 5 - Any Questions</a:t>
            </a:r>
            <a:endParaRPr b="1"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NZ" sz="1100">
                <a:solidFill>
                  <a:schemeClr val="dk1"/>
                </a:solidFill>
              </a:rPr>
              <a:t>Day 7 - Introducing b2b websites</a:t>
            </a:r>
            <a:endParaRPr b="1"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NZ" sz="1100">
                <a:solidFill>
                  <a:schemeClr val="dk1"/>
                </a:solidFill>
              </a:rPr>
              <a:t>Day 14 - Here are my contact details.</a:t>
            </a:r>
            <a:endParaRPr b="1" sz="11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NZ" sz="1100">
                <a:solidFill>
                  <a:schemeClr val="dk1"/>
                </a:solidFill>
                <a:highlight>
                  <a:srgbClr val="FFFF00"/>
                </a:highlight>
              </a:rPr>
              <a:t>Connection/Invite to BNI</a:t>
            </a:r>
            <a:endParaRPr b="1" sz="1100">
              <a:solidFill>
                <a:schemeClr val="dk1"/>
              </a:solidFill>
              <a:highlight>
                <a:srgbClr val="FFFF00"/>
              </a:highlight>
            </a:endParaRPr>
          </a:p>
          <a:p>
            <a:pPr indent="0" lvl="0" marL="0" rtl="0" algn="l">
              <a:lnSpc>
                <a:spcPct val="115000"/>
              </a:lnSpc>
              <a:spcBef>
                <a:spcPts val="0"/>
              </a:spcBef>
              <a:spcAft>
                <a:spcPts val="0"/>
              </a:spcAft>
              <a:buClr>
                <a:schemeClr val="dk1"/>
              </a:buClr>
              <a:buSzPts val="1100"/>
              <a:buFont typeface="Arial"/>
              <a:buNone/>
            </a:pPr>
            <a:r>
              <a:rPr lang="en-NZ" sz="1100">
                <a:solidFill>
                  <a:schemeClr val="dk1"/>
                </a:solidFill>
                <a:highlight>
                  <a:srgbClr val="FFFF00"/>
                </a:highlight>
              </a:rPr>
              <a:t>Hi, I am a member of a group of business professionals that meets on Wednesday morning. Members look for referrals for each other. We all meet at the Aspley Hornets, Aspley. Some members want to meet Copy Writers. If you're interested, please accept my connection request. Thanks.</a:t>
            </a:r>
            <a:endParaRPr sz="1100">
              <a:solidFill>
                <a:schemeClr val="dk1"/>
              </a:solidFill>
              <a:highlight>
                <a:srgbClr val="FFFF00"/>
              </a:highlight>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b="1" lang="en-NZ" sz="1100">
                <a:solidFill>
                  <a:schemeClr val="dk1"/>
                </a:solidFill>
                <a:highlight>
                  <a:srgbClr val="00FF00"/>
                </a:highlight>
              </a:rPr>
              <a:t>Register you for Meeting</a:t>
            </a:r>
            <a:endParaRPr b="1" sz="1100">
              <a:solidFill>
                <a:schemeClr val="dk1"/>
              </a:solidFill>
              <a:highlight>
                <a:srgbClr val="00FF00"/>
              </a:highlight>
            </a:endParaRPr>
          </a:p>
          <a:p>
            <a:pPr indent="0" lvl="0" marL="0" rtl="0" algn="l">
              <a:lnSpc>
                <a:spcPct val="115000"/>
              </a:lnSpc>
              <a:spcBef>
                <a:spcPts val="0"/>
              </a:spcBef>
              <a:spcAft>
                <a:spcPts val="0"/>
              </a:spcAft>
              <a:buClr>
                <a:schemeClr val="dk1"/>
              </a:buClr>
              <a:buSzPts val="1100"/>
              <a:buFont typeface="Arial"/>
              <a:buNone/>
            </a:pPr>
            <a:r>
              <a:rPr lang="en-NZ" sz="1100">
                <a:solidFill>
                  <a:schemeClr val="dk1"/>
                </a:solidFill>
                <a:highlight>
                  <a:srgbClr val="00FF00"/>
                </a:highlight>
              </a:rPr>
              <a:t>Thanks for accepting my connection request. We would love to have you as a guest at next week’s meeting. Can I please have your best email address and mobile number to register you for next week’s meeting</a:t>
            </a:r>
            <a:endParaRPr sz="1100">
              <a:solidFill>
                <a:schemeClr val="dk1"/>
              </a:solidFill>
              <a:highlight>
                <a:srgbClr val="00FF00"/>
              </a:highlight>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highlight>
                <a:srgbClr val="00FF00"/>
              </a:highlight>
            </a:endParaRPr>
          </a:p>
          <a:p>
            <a:pPr indent="0" lvl="0" marL="0" rtl="0" algn="l">
              <a:lnSpc>
                <a:spcPct val="115000"/>
              </a:lnSpc>
              <a:spcBef>
                <a:spcPts val="0"/>
              </a:spcBef>
              <a:spcAft>
                <a:spcPts val="0"/>
              </a:spcAft>
              <a:buClr>
                <a:schemeClr val="dk1"/>
              </a:buClr>
              <a:buSzPts val="1100"/>
              <a:buFont typeface="Arial"/>
              <a:buNone/>
            </a:pPr>
            <a:r>
              <a:rPr lang="en-NZ" sz="1100">
                <a:solidFill>
                  <a:schemeClr val="dk1"/>
                </a:solidFill>
                <a:highlight>
                  <a:srgbClr val="00FF00"/>
                </a:highlight>
              </a:rPr>
              <a:t>On response register them in BNI connect</a:t>
            </a:r>
            <a:endParaRPr sz="1100">
              <a:solidFill>
                <a:schemeClr val="dk1"/>
              </a:solidFill>
              <a:highlight>
                <a:srgbClr val="00FF00"/>
              </a:highlight>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highlight>
                <a:srgbClr val="FFFF00"/>
              </a:highlight>
            </a:endParaRPr>
          </a:p>
          <a:p>
            <a:pPr indent="0" lvl="0" marL="0" rtl="0" algn="l">
              <a:spcBef>
                <a:spcPts val="0"/>
              </a:spcBef>
              <a:spcAft>
                <a:spcPts val="0"/>
              </a:spcAft>
              <a:buNone/>
            </a:pPr>
            <a:r>
              <a:t/>
            </a:r>
            <a:endParaRPr sz="2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2"/>
          <p:cNvSpPr txBox="1"/>
          <p:nvPr>
            <p:ph type="title"/>
          </p:nvPr>
        </p:nvSpPr>
        <p:spPr>
          <a:xfrm>
            <a:off x="409725" y="6450"/>
            <a:ext cx="11325000" cy="10563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NZ"/>
              <a:t>Follow Up (No Response)</a:t>
            </a:r>
            <a:endParaRPr/>
          </a:p>
        </p:txBody>
      </p:sp>
      <p:sp>
        <p:nvSpPr>
          <p:cNvPr id="121" name="Google Shape;121;p22"/>
          <p:cNvSpPr txBox="1"/>
          <p:nvPr>
            <p:ph idx="1" type="body"/>
          </p:nvPr>
        </p:nvSpPr>
        <p:spPr>
          <a:xfrm>
            <a:off x="595500" y="3027350"/>
            <a:ext cx="11001000" cy="4519500"/>
          </a:xfrm>
          <a:prstGeom prst="rect">
            <a:avLst/>
          </a:prstGeom>
        </p:spPr>
        <p:txBody>
          <a:bodyPr anchorCtr="0" anchor="t" bIns="45700" lIns="91425" spcFirstLastPara="1" rIns="91425" wrap="square" tIns="45700">
            <a:normAutofit/>
          </a:bodyPr>
          <a:lstStyle/>
          <a:p>
            <a:pPr indent="0" lvl="0" marL="0" rtl="0" algn="l">
              <a:lnSpc>
                <a:spcPct val="95000"/>
              </a:lnSpc>
              <a:spcBef>
                <a:spcPts val="0"/>
              </a:spcBef>
              <a:spcAft>
                <a:spcPts val="0"/>
              </a:spcAft>
              <a:buClr>
                <a:schemeClr val="dk1"/>
              </a:buClr>
              <a:buSzPts val="1018"/>
              <a:buFont typeface="Arial"/>
              <a:buNone/>
            </a:pPr>
            <a:r>
              <a:rPr b="1" lang="en-NZ" sz="1902">
                <a:solidFill>
                  <a:schemeClr val="dk1"/>
                </a:solidFill>
                <a:highlight>
                  <a:srgbClr val="00FFFF"/>
                </a:highlight>
              </a:rPr>
              <a:t>Day 7 Just thought I’d tell you a bit about me.</a:t>
            </a:r>
            <a:endParaRPr b="1" sz="1902">
              <a:solidFill>
                <a:schemeClr val="dk1"/>
              </a:solidFill>
              <a:highlight>
                <a:srgbClr val="00FFFF"/>
              </a:highlight>
            </a:endParaRPr>
          </a:p>
          <a:p>
            <a:pPr indent="0" lvl="0" marL="0" rtl="0" algn="l">
              <a:lnSpc>
                <a:spcPct val="95000"/>
              </a:lnSpc>
              <a:spcBef>
                <a:spcPts val="0"/>
              </a:spcBef>
              <a:spcAft>
                <a:spcPts val="0"/>
              </a:spcAft>
              <a:buClr>
                <a:schemeClr val="dk1"/>
              </a:buClr>
              <a:buSzPts val="1018"/>
              <a:buFont typeface="Arial"/>
              <a:buNone/>
            </a:pPr>
            <a:r>
              <a:rPr lang="en-NZ" sz="1902">
                <a:solidFill>
                  <a:schemeClr val="dk1"/>
                </a:solidFill>
                <a:highlight>
                  <a:srgbClr val="00FFFF"/>
                </a:highlight>
              </a:rPr>
              <a:t>I just thought I would tell you a bit about my business. </a:t>
            </a:r>
            <a:r>
              <a:rPr lang="en-NZ" sz="1902">
                <a:solidFill>
                  <a:schemeClr val="dk1"/>
                </a:solidFill>
                <a:highlight>
                  <a:srgbClr val="00FFFF"/>
                </a:highlight>
                <a:latin typeface="Montserrat"/>
                <a:ea typeface="Montserrat"/>
                <a:cs typeface="Montserrat"/>
                <a:sym typeface="Montserrat"/>
              </a:rPr>
              <a:t>b2b websites is an outcome focused, full stack web design and development agency based in Brisbane. With a team of 12 individuals and 150,000 hours experience in this world of an interactive Web, 2.5 b2b has your back. </a:t>
            </a:r>
            <a:r>
              <a:rPr lang="en-NZ" sz="1902">
                <a:solidFill>
                  <a:schemeClr val="dk1"/>
                </a:solidFill>
                <a:highlight>
                  <a:srgbClr val="00FFFF"/>
                </a:highlight>
              </a:rPr>
              <a:t>We have good referral sources for people in your industry. We give referrals regularly and collaborate often. I’d love to get on the phone and have a chat about your business.</a:t>
            </a:r>
            <a:endParaRPr sz="1902">
              <a:solidFill>
                <a:schemeClr val="dk1"/>
              </a:solidFill>
              <a:highlight>
                <a:srgbClr val="00FFFF"/>
              </a:highlight>
            </a:endParaRPr>
          </a:p>
          <a:p>
            <a:pPr indent="0" lvl="0" marL="0" rtl="0" algn="l">
              <a:lnSpc>
                <a:spcPct val="95000"/>
              </a:lnSpc>
              <a:spcBef>
                <a:spcPts val="0"/>
              </a:spcBef>
              <a:spcAft>
                <a:spcPts val="0"/>
              </a:spcAft>
              <a:buClr>
                <a:schemeClr val="dk1"/>
              </a:buClr>
              <a:buSzPts val="1018"/>
              <a:buFont typeface="Arial"/>
              <a:buNone/>
            </a:pPr>
            <a:r>
              <a:t/>
            </a:r>
            <a:endParaRPr sz="1902">
              <a:solidFill>
                <a:schemeClr val="dk1"/>
              </a:solidFill>
              <a:highlight>
                <a:srgbClr val="EAD1DC"/>
              </a:highlight>
            </a:endParaRPr>
          </a:p>
          <a:p>
            <a:pPr indent="0" lvl="0" marL="0" rtl="0" algn="l">
              <a:lnSpc>
                <a:spcPct val="95000"/>
              </a:lnSpc>
              <a:spcBef>
                <a:spcPts val="0"/>
              </a:spcBef>
              <a:spcAft>
                <a:spcPts val="0"/>
              </a:spcAft>
              <a:buSzPts val="1018"/>
              <a:buNone/>
            </a:pPr>
            <a:r>
              <a:rPr b="1" lang="en-NZ" sz="1902">
                <a:solidFill>
                  <a:schemeClr val="dk1"/>
                </a:solidFill>
                <a:highlight>
                  <a:srgbClr val="EAD1DC"/>
                </a:highlight>
              </a:rPr>
              <a:t>Day 14 Here are my contact details, please reach out if you ever need help. </a:t>
            </a:r>
            <a:endParaRPr b="1" sz="1902">
              <a:solidFill>
                <a:schemeClr val="dk1"/>
              </a:solidFill>
              <a:highlight>
                <a:srgbClr val="EAD1DC"/>
              </a:highlight>
            </a:endParaRPr>
          </a:p>
          <a:p>
            <a:pPr indent="0" lvl="0" marL="0" rtl="0" algn="l">
              <a:lnSpc>
                <a:spcPct val="95000"/>
              </a:lnSpc>
              <a:spcBef>
                <a:spcPts val="0"/>
              </a:spcBef>
              <a:spcAft>
                <a:spcPts val="0"/>
              </a:spcAft>
              <a:buClr>
                <a:schemeClr val="dk1"/>
              </a:buClr>
              <a:buSzPts val="1018"/>
              <a:buFont typeface="Arial"/>
              <a:buNone/>
            </a:pPr>
            <a:r>
              <a:rPr i="1" lang="en-NZ" sz="1902">
                <a:solidFill>
                  <a:schemeClr val="dk1"/>
                </a:solidFill>
                <a:highlight>
                  <a:srgbClr val="EAD1DC"/>
                </a:highlight>
              </a:rPr>
              <a:t>Hey, I understand you are busy. Thanks for connecting. If your circumstances change I would love to have you join us at a meeting. Please reach out if you have any questions or if you need an introduction to someone.</a:t>
            </a:r>
            <a:endParaRPr i="1" sz="1902">
              <a:solidFill>
                <a:schemeClr val="dk1"/>
              </a:solidFill>
              <a:highlight>
                <a:srgbClr val="EAD1DC"/>
              </a:highlight>
            </a:endParaRPr>
          </a:p>
          <a:p>
            <a:pPr indent="0" lvl="0" marL="0" rtl="0" algn="l">
              <a:lnSpc>
                <a:spcPct val="95000"/>
              </a:lnSpc>
              <a:spcBef>
                <a:spcPts val="0"/>
              </a:spcBef>
              <a:spcAft>
                <a:spcPts val="0"/>
              </a:spcAft>
              <a:buClr>
                <a:schemeClr val="dk1"/>
              </a:buClr>
              <a:buSzPts val="1018"/>
              <a:buFont typeface="Arial"/>
              <a:buNone/>
            </a:pPr>
            <a:r>
              <a:t/>
            </a:r>
            <a:endParaRPr sz="817">
              <a:solidFill>
                <a:schemeClr val="dk1"/>
              </a:solidFill>
            </a:endParaRPr>
          </a:p>
        </p:txBody>
      </p:sp>
      <p:sp>
        <p:nvSpPr>
          <p:cNvPr id="122" name="Google Shape;122;p22"/>
          <p:cNvSpPr txBox="1"/>
          <p:nvPr/>
        </p:nvSpPr>
        <p:spPr>
          <a:xfrm>
            <a:off x="511350" y="1378900"/>
            <a:ext cx="11169300" cy="1332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NZ" sz="1900">
                <a:solidFill>
                  <a:schemeClr val="dk1"/>
                </a:solidFill>
                <a:highlight>
                  <a:srgbClr val="FFFF00"/>
                </a:highlight>
              </a:rPr>
              <a:t>Day 3.  Follow Up</a:t>
            </a:r>
            <a:endParaRPr b="1" sz="1900">
              <a:solidFill>
                <a:schemeClr val="dk1"/>
              </a:solidFill>
              <a:highlight>
                <a:srgbClr val="FFFF00"/>
              </a:highlight>
            </a:endParaRPr>
          </a:p>
          <a:p>
            <a:pPr indent="0" lvl="0" marL="0" rtl="0" algn="l">
              <a:lnSpc>
                <a:spcPct val="115000"/>
              </a:lnSpc>
              <a:spcBef>
                <a:spcPts val="0"/>
              </a:spcBef>
              <a:spcAft>
                <a:spcPts val="0"/>
              </a:spcAft>
              <a:buClr>
                <a:schemeClr val="dk1"/>
              </a:buClr>
              <a:buSzPts val="1100"/>
              <a:buFont typeface="Arial"/>
              <a:buNone/>
            </a:pPr>
            <a:r>
              <a:rPr lang="en-NZ" sz="1900">
                <a:solidFill>
                  <a:schemeClr val="dk1"/>
                </a:solidFill>
                <a:highlight>
                  <a:srgbClr val="FFFF00"/>
                </a:highlight>
              </a:rPr>
              <a:t>Just thought I would follow up on my last message and talk about some of our group. As I mentioned there were some members who wanted to meet people in your industry. They include businesses in the following industries: Real Estate, Finance and Health and Wellness.</a:t>
            </a:r>
            <a:endParaRPr sz="36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3"/>
          <p:cNvSpPr txBox="1"/>
          <p:nvPr>
            <p:ph type="title"/>
          </p:nvPr>
        </p:nvSpPr>
        <p:spPr>
          <a:xfrm>
            <a:off x="565417" y="6449"/>
            <a:ext cx="11169300" cy="10563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NZ"/>
              <a:t>Frequency</a:t>
            </a:r>
            <a:endParaRPr/>
          </a:p>
        </p:txBody>
      </p:sp>
      <p:sp>
        <p:nvSpPr>
          <p:cNvPr id="129" name="Google Shape;129;p23"/>
          <p:cNvSpPr txBox="1"/>
          <p:nvPr>
            <p:ph idx="1" type="body"/>
          </p:nvPr>
        </p:nvSpPr>
        <p:spPr>
          <a:xfrm>
            <a:off x="2584551" y="1236975"/>
            <a:ext cx="7995900" cy="4519500"/>
          </a:xfrm>
          <a:prstGeom prst="rect">
            <a:avLst/>
          </a:prstGeom>
        </p:spPr>
        <p:txBody>
          <a:bodyPr anchorCtr="0" anchor="t" bIns="45700" lIns="91425" spcFirstLastPara="1" rIns="91425" wrap="square" tIns="45700">
            <a:normAutofit/>
          </a:bodyPr>
          <a:lstStyle/>
          <a:p>
            <a:pPr indent="0" lvl="0" marL="0" rtl="0" algn="l">
              <a:lnSpc>
                <a:spcPct val="115000"/>
              </a:lnSpc>
              <a:spcBef>
                <a:spcPts val="0"/>
              </a:spcBef>
              <a:spcAft>
                <a:spcPts val="0"/>
              </a:spcAft>
              <a:buClr>
                <a:schemeClr val="dk1"/>
              </a:buClr>
              <a:buSzPts val="1100"/>
              <a:buFont typeface="Arial"/>
              <a:buNone/>
            </a:pPr>
            <a:r>
              <a:rPr b="1" lang="en-NZ" sz="2400">
                <a:solidFill>
                  <a:schemeClr val="dk1"/>
                </a:solidFill>
              </a:rPr>
              <a:t>Frequency:</a:t>
            </a:r>
            <a:endParaRPr b="1" sz="2400">
              <a:solidFill>
                <a:schemeClr val="dk1"/>
              </a:solidFill>
            </a:endParaRPr>
          </a:p>
          <a:p>
            <a:pPr indent="-381000" lvl="0" marL="457200" rtl="0" algn="l">
              <a:lnSpc>
                <a:spcPct val="115000"/>
              </a:lnSpc>
              <a:spcBef>
                <a:spcPts val="0"/>
              </a:spcBef>
              <a:spcAft>
                <a:spcPts val="0"/>
              </a:spcAft>
              <a:buClr>
                <a:schemeClr val="dk1"/>
              </a:buClr>
              <a:buSzPts val="2400"/>
              <a:buChar char="●"/>
            </a:pPr>
            <a:r>
              <a:rPr lang="en-NZ" sz="2400">
                <a:solidFill>
                  <a:schemeClr val="dk1"/>
                </a:solidFill>
              </a:rPr>
              <a:t>Everyday </a:t>
            </a:r>
            <a:endParaRPr sz="2400">
              <a:solidFill>
                <a:schemeClr val="dk1"/>
              </a:solidFill>
            </a:endParaRPr>
          </a:p>
          <a:p>
            <a:pPr indent="-381000" lvl="0" marL="457200" rtl="0" algn="l">
              <a:lnSpc>
                <a:spcPct val="115000"/>
              </a:lnSpc>
              <a:spcBef>
                <a:spcPts val="0"/>
              </a:spcBef>
              <a:spcAft>
                <a:spcPts val="0"/>
              </a:spcAft>
              <a:buClr>
                <a:schemeClr val="dk1"/>
              </a:buClr>
              <a:buSzPts val="2400"/>
              <a:buChar char="●"/>
            </a:pPr>
            <a:r>
              <a:rPr lang="en-NZ" sz="2400">
                <a:solidFill>
                  <a:schemeClr val="dk1"/>
                </a:solidFill>
              </a:rPr>
              <a:t>Reach out - (Algorithm) </a:t>
            </a:r>
            <a:endParaRPr sz="2400">
              <a:solidFill>
                <a:schemeClr val="dk1"/>
              </a:solidFill>
            </a:endParaRPr>
          </a:p>
          <a:p>
            <a:pPr indent="-381000" lvl="0" marL="457200" rtl="0" algn="l">
              <a:lnSpc>
                <a:spcPct val="115000"/>
              </a:lnSpc>
              <a:spcBef>
                <a:spcPts val="0"/>
              </a:spcBef>
              <a:spcAft>
                <a:spcPts val="0"/>
              </a:spcAft>
              <a:buClr>
                <a:schemeClr val="dk1"/>
              </a:buClr>
              <a:buSzPts val="2400"/>
              <a:buChar char="●"/>
            </a:pPr>
            <a:r>
              <a:rPr lang="en-NZ" sz="2400">
                <a:solidFill>
                  <a:schemeClr val="dk1"/>
                </a:solidFill>
              </a:rPr>
              <a:t>at least 5 target leads MWF - 1st week</a:t>
            </a:r>
            <a:endParaRPr sz="2400">
              <a:solidFill>
                <a:schemeClr val="dk1"/>
              </a:solidFill>
            </a:endParaRPr>
          </a:p>
          <a:p>
            <a:pPr indent="-381000" lvl="0" marL="457200" rtl="0" algn="l">
              <a:lnSpc>
                <a:spcPct val="115000"/>
              </a:lnSpc>
              <a:spcBef>
                <a:spcPts val="0"/>
              </a:spcBef>
              <a:spcAft>
                <a:spcPts val="0"/>
              </a:spcAft>
              <a:buClr>
                <a:schemeClr val="dk1"/>
              </a:buClr>
              <a:buSzPts val="2400"/>
              <a:buChar char="●"/>
            </a:pPr>
            <a:r>
              <a:rPr lang="en-NZ" sz="2400">
                <a:solidFill>
                  <a:schemeClr val="dk1"/>
                </a:solidFill>
              </a:rPr>
              <a:t>at least 10 target leads MWF - 2nd week</a:t>
            </a:r>
            <a:endParaRPr sz="2400">
              <a:solidFill>
                <a:schemeClr val="dk1"/>
              </a:solidFill>
            </a:endParaRPr>
          </a:p>
          <a:p>
            <a:pPr indent="-381000" lvl="0" marL="457200" rtl="0" algn="l">
              <a:lnSpc>
                <a:spcPct val="115000"/>
              </a:lnSpc>
              <a:spcBef>
                <a:spcPts val="0"/>
              </a:spcBef>
              <a:spcAft>
                <a:spcPts val="0"/>
              </a:spcAft>
              <a:buClr>
                <a:schemeClr val="dk1"/>
              </a:buClr>
              <a:buSzPts val="2400"/>
              <a:buChar char="●"/>
            </a:pPr>
            <a:r>
              <a:rPr lang="en-NZ" sz="2400">
                <a:solidFill>
                  <a:schemeClr val="dk1"/>
                </a:solidFill>
              </a:rPr>
              <a:t>at least 10 target leads daily - 3rd week</a:t>
            </a:r>
            <a:endParaRPr sz="2400">
              <a:solidFill>
                <a:schemeClr val="dk1"/>
              </a:solidFill>
            </a:endParaRPr>
          </a:p>
          <a:p>
            <a:pPr indent="-381000" lvl="0" marL="457200" rtl="0" algn="l">
              <a:lnSpc>
                <a:spcPct val="115000"/>
              </a:lnSpc>
              <a:spcBef>
                <a:spcPts val="0"/>
              </a:spcBef>
              <a:spcAft>
                <a:spcPts val="0"/>
              </a:spcAft>
              <a:buClr>
                <a:schemeClr val="dk1"/>
              </a:buClr>
              <a:buSzPts val="2400"/>
              <a:buChar char="●"/>
            </a:pPr>
            <a:r>
              <a:rPr lang="en-NZ" sz="2400">
                <a:solidFill>
                  <a:schemeClr val="dk1"/>
                </a:solidFill>
              </a:rPr>
              <a:t>at least 20 target leads daily - 4th week</a:t>
            </a:r>
            <a:endParaRPr sz="2400">
              <a:solidFill>
                <a:schemeClr val="dk1"/>
              </a:solidFill>
            </a:endParaRPr>
          </a:p>
          <a:p>
            <a:pPr indent="-381000" lvl="0" marL="457200" rtl="0" algn="l">
              <a:lnSpc>
                <a:spcPct val="115000"/>
              </a:lnSpc>
              <a:spcBef>
                <a:spcPts val="0"/>
              </a:spcBef>
              <a:spcAft>
                <a:spcPts val="0"/>
              </a:spcAft>
              <a:buClr>
                <a:schemeClr val="dk1"/>
              </a:buClr>
              <a:buSzPts val="2400"/>
              <a:buChar char="●"/>
            </a:pPr>
            <a:r>
              <a:rPr lang="en-NZ" sz="2400">
                <a:solidFill>
                  <a:schemeClr val="dk1"/>
                </a:solidFill>
              </a:rPr>
              <a:t>at least 30 target leads daily - 5th week</a:t>
            </a:r>
            <a:endParaRPr sz="2400">
              <a:solidFill>
                <a:schemeClr val="dk1"/>
              </a:solidFill>
            </a:endParaRPr>
          </a:p>
          <a:p>
            <a:pPr indent="-381000" lvl="0" marL="457200" rtl="0" algn="l">
              <a:lnSpc>
                <a:spcPct val="115000"/>
              </a:lnSpc>
              <a:spcBef>
                <a:spcPts val="0"/>
              </a:spcBef>
              <a:spcAft>
                <a:spcPts val="0"/>
              </a:spcAft>
              <a:buClr>
                <a:schemeClr val="dk1"/>
              </a:buClr>
              <a:buSzPts val="2400"/>
              <a:buChar char="●"/>
            </a:pPr>
            <a:r>
              <a:rPr lang="en-NZ" sz="2400">
                <a:solidFill>
                  <a:schemeClr val="dk1"/>
                </a:solidFill>
              </a:rPr>
              <a:t>at least 30-40 target leads daily  - 6th week</a:t>
            </a:r>
            <a:endParaRPr sz="2400">
              <a:solidFill>
                <a:schemeClr val="dk1"/>
              </a:solidFill>
            </a:endParaRPr>
          </a:p>
          <a:p>
            <a:pPr indent="0" lvl="0" marL="0" rtl="0" algn="l">
              <a:spcBef>
                <a:spcPts val="100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Design">
  <a:themeElements>
    <a:clrScheme name="BNI Colors">
      <a:dk1>
        <a:srgbClr val="000000"/>
      </a:dk1>
      <a:lt1>
        <a:srgbClr val="FFFFFF"/>
      </a:lt1>
      <a:dk2>
        <a:srgbClr val="CF2030"/>
      </a:dk2>
      <a:lt2>
        <a:srgbClr val="64666A"/>
      </a:lt2>
      <a:accent1>
        <a:srgbClr val="C8C8C8"/>
      </a:accent1>
      <a:accent2>
        <a:srgbClr val="F3F3F3"/>
      </a:accent2>
      <a:accent3>
        <a:srgbClr val="FFFFFF"/>
      </a:accent3>
      <a:accent4>
        <a:srgbClr val="FFFFFF"/>
      </a:accent4>
      <a:accent5>
        <a:srgbClr val="FFFFFF"/>
      </a:accent5>
      <a:accent6>
        <a:srgbClr val="FFFFFF"/>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