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07F8A-301F-4276-85AF-97A27D9497AB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449B4-2095-4A99-95D2-9D50571859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55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on our unpacking of the GAINS profile, today we are focused on NETWORKS - or 'who do you know'?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449B4-2095-4A99-95D2-9D50571859F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54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moment to think right now ... who would be a great contact for you in your business? Who could send you lots of clients, or a referral partner? And where would you find your dream client, who might know them?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449B4-2095-4A99-95D2-9D50571859F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86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We're going back to a primary school activity. On your piece of paper ... I want you to draw a flower. It should have a </a:t>
            </a:r>
            <a:r>
              <a:rPr lang="en-US" dirty="0" err="1"/>
              <a:t>centre</a:t>
            </a:r>
            <a:r>
              <a:rPr lang="en-US" dirty="0"/>
              <a:t> circle - inside that please write your name. Now draw 5 petals around your flower - inside each petal please write a different referral partner or dream client or your BIG KAHUNA.</a:t>
            </a:r>
          </a:p>
          <a:p>
            <a:endParaRPr lang="en-US" dirty="0"/>
          </a:p>
          <a:p>
            <a:r>
              <a:rPr lang="en-US" dirty="0"/>
              <a:t>Give participants a minute to write them.</a:t>
            </a:r>
          </a:p>
          <a:p>
            <a:endParaRPr lang="en-US" dirty="0"/>
          </a:p>
          <a:p>
            <a:r>
              <a:rPr lang="en-US" dirty="0"/>
              <a:t>Now add 5 petal extensions. </a:t>
            </a:r>
          </a:p>
          <a:p>
            <a:endParaRPr lang="en-US" dirty="0"/>
          </a:p>
          <a:p>
            <a:r>
              <a:rPr lang="en-US" dirty="0"/>
              <a:t>When I say GO, we are going to buzz around the room and read one </a:t>
            </a:r>
            <a:r>
              <a:rPr lang="en-US" dirty="0" err="1"/>
              <a:t>anothers</a:t>
            </a:r>
            <a:r>
              <a:rPr lang="en-US" dirty="0"/>
              <a:t>. If you know someone that fits the criteria, please write your name and who it is.</a:t>
            </a:r>
          </a:p>
          <a:p>
            <a:endParaRPr lang="en-US" dirty="0"/>
          </a:p>
          <a:p>
            <a:r>
              <a:rPr lang="en-US" dirty="0"/>
              <a:t>GO!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449B4-2095-4A99-95D2-9D50571859F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01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want to finish on this final message about your networks.</a:t>
            </a:r>
          </a:p>
          <a:p>
            <a:endParaRPr lang="en-US" dirty="0"/>
          </a:p>
          <a:p>
            <a:r>
              <a:rPr lang="en-US" dirty="0"/>
              <a:t>BNI is not about your business reaching the members in this room. It is about who the people in this room can introduce you to.</a:t>
            </a:r>
          </a:p>
          <a:p>
            <a:endParaRPr lang="en-US" dirty="0"/>
          </a:p>
          <a:p>
            <a:r>
              <a:rPr lang="en-US" dirty="0"/>
              <a:t>So ... 'what if you introduced someone to your fellow member ...'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449B4-2095-4A99-95D2-9D50571859F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4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 ' and it changed their business trajectory ...'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449B4-2095-4A99-95D2-9D50571859F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17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...'which in turn, changed their life for the better?'</a:t>
            </a:r>
          </a:p>
          <a:p>
            <a:endParaRPr lang="en-US" dirty="0"/>
          </a:p>
          <a:p>
            <a:r>
              <a:rPr lang="en-US" dirty="0"/>
              <a:t>How would that make you feel to have been the person who made that introduction???</a:t>
            </a:r>
          </a:p>
          <a:p>
            <a:endParaRPr lang="en-US" dirty="0"/>
          </a:p>
          <a:p>
            <a:r>
              <a:rPr lang="en-US" dirty="0"/>
              <a:t>#GiversGain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449B4-2095-4A99-95D2-9D50571859F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07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1FEB-9AB7-69A4-4C7B-8B853E44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111E6-E902-5DE3-3EA8-A28CE0A40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1809-CF0E-C138-219B-63F586DA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1B57-86F4-6DC0-5BAE-2039BE23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130A-AA70-7998-6F4E-C4A2F3D3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69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C4C0-A48A-2A84-0EBF-5D371ED8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FEF3F-A270-A054-EC88-BCCC36A2D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6543-6B96-6833-FEE6-BB687467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619D-6351-5F06-2ED8-A543F73C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18AD2-8D4C-E11E-F078-4CC97241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36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26D84-58E3-6D97-DB95-722C0F361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E9C88-EA35-EB47-BFAE-B9A5872AF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C7B4-F4DE-C5EC-DEE5-6BBE145C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7B7F-D13A-A63A-7950-AFD5070A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58F6-A98C-5D99-2BAF-08C0557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00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FF84-EE35-9FF6-9BC2-2848825C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B35D-6061-B084-F6E8-DF641FBB6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0B678-A824-A4A7-60B2-1637EA3D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33A15-728C-6338-3DFA-4FB76BE6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6E261-EC06-6A26-329B-F162F72A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67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DA1E-3DCB-7733-B8B0-BC37037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4B20-2F69-E0F5-9CE0-FF0633A4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588F2-98E6-B53D-7307-003535E7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5F704-9130-E075-CF97-60058958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1FB29-F568-EDD6-7B5B-5DA82560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0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A678-86B9-BAD1-B36C-8B03667F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B5B3-C139-DC5D-E702-F8855E43C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223FA-9C58-9966-7757-D394033A2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C0EEE-4D45-35DB-23E7-84671CC9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90F5-DF5A-AF75-CB72-E6E94A30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D01F7-0DDA-2AE2-5934-8D2F24B0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42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6C730-64D4-83B0-AB0C-9D4E9DDA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65628-D684-E90B-2792-74454F953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217E5-F023-9CFD-D12B-E0D8E7873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33522-7462-C9E1-6A21-DBB83DEB0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5B3A6-6C3C-1C58-44D6-0B80211C6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F03FB-949A-FA7E-CBD8-AB653C9C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F392E-96F1-0114-B80F-E92F13C3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FD1FA-233F-9C10-7374-5D475553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25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7BA8-7F7A-3033-C27F-F494681D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22846-20E8-0667-2720-A4880C7F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F42A6-3A9B-EF70-FA5B-4420BCAA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87EB2-8A55-1674-BDE7-5197D4A2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7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D2D9C-93A0-7C02-AC98-B5CD5DDD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04F96-22AB-5D38-64D3-9A8EF832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32283-C6BA-4C47-F748-07A74D3E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74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A759-5476-B7D3-EB79-0BAFD927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258C-5F46-0214-8D95-640D1954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7CCE1-57C0-2891-7B51-D079AEE9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28A1-6657-9D56-757C-0706360C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8BA8-9CD1-2A71-0B3E-C0779466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8766-C1BA-16BB-3E50-55642733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0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DD02-881D-4439-7099-24068113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2708A-8347-23A7-7E97-BB6C4E5C8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C0F8C-E07F-CE42-9E12-48D79FC85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F7A2D-6E8B-D11E-9FA1-EDD64271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173E5-8142-1F9D-5390-A3BB2786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4E98-35FC-11EE-682A-6032B6EE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22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DCF33-2253-AECC-5712-8FE63002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E7627-BD19-4769-FBD9-8DD42711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9CCCA-5774-B0F4-03FD-82C14DB0F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4103-5E38-4C3B-B4F5-DEA6D616A7A7}" type="datetimeFigureOut">
              <a:rPr lang="en-AU" smtClean="0"/>
              <a:t>15/02/2023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D85E-BAFD-3F64-2CBC-C60CAD0AB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7715-FC91-73DE-D0A3-94D8B12B0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2C47-0B9E-4E15-BE08-63E7CC16CF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85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sky, person&#10;&#10;Description automatically generated">
            <a:extLst>
              <a:ext uri="{FF2B5EF4-FFF2-40B4-BE49-F238E27FC236}">
                <a16:creationId xmlns:a16="http://schemas.microsoft.com/office/drawing/2014/main" id="{1E59233B-051E-4970-AFD1-324356877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97FF344-93AB-F91E-F4F7-A39BA8110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2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bble chart&#10;&#10;Description automatically generated">
            <a:extLst>
              <a:ext uri="{FF2B5EF4-FFF2-40B4-BE49-F238E27FC236}">
                <a16:creationId xmlns:a16="http://schemas.microsoft.com/office/drawing/2014/main" id="{1D6EF92D-A272-C964-6990-0A74048B3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354A9D1C-08E7-1BA7-BA7C-4E676D30E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2DDF3E1E-244D-27B7-CC43-CC778247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sunset&#10;&#10;Description automatically generated">
            <a:extLst>
              <a:ext uri="{FF2B5EF4-FFF2-40B4-BE49-F238E27FC236}">
                <a16:creationId xmlns:a16="http://schemas.microsoft.com/office/drawing/2014/main" id="{CD97808B-7B3D-ECCB-43A6-C9A5C73A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34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C622325D248ABF423EAD90AFC27" ma:contentTypeVersion="16" ma:contentTypeDescription="Create a new document." ma:contentTypeScope="" ma:versionID="51ac7d12fe857af590a2f38ad5bf160b">
  <xsd:schema xmlns:xsd="http://www.w3.org/2001/XMLSchema" xmlns:xs="http://www.w3.org/2001/XMLSchema" xmlns:p="http://schemas.microsoft.com/office/2006/metadata/properties" xmlns:ns2="f977cdc7-e9ae-4328-a53b-df0c33b0a031" xmlns:ns3="9f45ea0f-309d-46da-b2c1-5dd1f10eaf3a" targetNamespace="http://schemas.microsoft.com/office/2006/metadata/properties" ma:root="true" ma:fieldsID="80c472034d547efc1273e2fc2d3f8723" ns2:_="" ns3:_="">
    <xsd:import namespace="f977cdc7-e9ae-4328-a53b-df0c33b0a031"/>
    <xsd:import namespace="9f45ea0f-309d-46da-b2c1-5dd1f10ea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7cdc7-e9ae-4328-a53b-df0c33b0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2b43b8-ef52-4943-8541-46ac3bf34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a0f-309d-46da-b2c1-5dd1f10eaf3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9e90ed-b22e-495c-a72e-d4bf6b028037}" ma:internalName="TaxCatchAll" ma:showField="CatchAllData" ma:web="9f45ea0f-309d-46da-b2c1-5dd1f10ea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45ea0f-309d-46da-b2c1-5dd1f10eaf3a" xsi:nil="true"/>
    <lcf76f155ced4ddcb4097134ff3c332f xmlns="f977cdc7-e9ae-4328-a53b-df0c33b0a0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A3A6D7-56F9-44F4-BADB-3A9EDBBF4438}"/>
</file>

<file path=customXml/itemProps2.xml><?xml version="1.0" encoding="utf-8"?>
<ds:datastoreItem xmlns:ds="http://schemas.openxmlformats.org/officeDocument/2006/customXml" ds:itemID="{99065437-77DA-4748-9A6C-922614AEF4CC}"/>
</file>

<file path=customXml/itemProps3.xml><?xml version="1.0" encoding="utf-8"?>
<ds:datastoreItem xmlns:ds="http://schemas.openxmlformats.org/officeDocument/2006/customXml" ds:itemID="{6905C584-1C1E-44B7-86CA-FBFFD2E144B6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279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Danni Taylor</dc:creator>
  <cp:lastModifiedBy>Danni Taylor</cp:lastModifiedBy>
  <cp:revision>1</cp:revision>
  <dcterms:created xsi:type="dcterms:W3CDTF">2023-02-14T14:00:46Z</dcterms:created>
  <dcterms:modified xsi:type="dcterms:W3CDTF">2023-02-14T14:13:17Z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0x01010061246C622325D248ABF423EAD90AFC27</vt:lpwstr>
  </property>
</Properties>
</file>