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8"/>
  </p:notesMasterIdLst>
  <p:handoutMasterIdLst>
    <p:handoutMasterId r:id="rId19"/>
  </p:handoutMasterIdLst>
  <p:sldIdLst>
    <p:sldId id="386" r:id="rId5"/>
    <p:sldId id="387" r:id="rId6"/>
    <p:sldId id="390" r:id="rId7"/>
    <p:sldId id="396" r:id="rId8"/>
    <p:sldId id="399" r:id="rId9"/>
    <p:sldId id="397" r:id="rId10"/>
    <p:sldId id="400" r:id="rId11"/>
    <p:sldId id="398" r:id="rId12"/>
    <p:sldId id="401" r:id="rId13"/>
    <p:sldId id="402" r:id="rId14"/>
    <p:sldId id="403" r:id="rId15"/>
    <p:sldId id="404" r:id="rId16"/>
    <p:sldId id="389" r:id="rId1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Hart" initials="SH" lastIdx="0" clrIdx="0">
    <p:extLst>
      <p:ext uri="{19B8F6BF-5375-455C-9EA6-DF929625EA0E}">
        <p15:presenceInfo xmlns:p15="http://schemas.microsoft.com/office/powerpoint/2012/main" userId="Sandra Har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102E"/>
    <a:srgbClr val="BA4040"/>
    <a:srgbClr val="C8102E"/>
    <a:srgbClr val="E21838"/>
    <a:srgbClr val="E11D3D"/>
    <a:srgbClr val="BA0000"/>
    <a:srgbClr val="641934"/>
    <a:srgbClr val="84344E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7396F6-CECF-40E6-9607-BE8E934DF89D}" v="41" dt="2025-01-29T12:25:30.2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 autoAdjust="0"/>
    <p:restoredTop sz="89855" autoAdjust="0"/>
  </p:normalViewPr>
  <p:slideViewPr>
    <p:cSldViewPr snapToGrid="0">
      <p:cViewPr varScale="1">
        <p:scale>
          <a:sx n="59" d="100"/>
          <a:sy n="59" d="100"/>
        </p:scale>
        <p:origin x="10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i Taylor" userId="d506b491-70a3-4f02-942d-ea895b17663c" providerId="ADAL" clId="{310C63C9-8EBD-4714-8F33-FB1F0649BBB9}"/>
    <pc:docChg chg="custSel addSld modSld sldOrd">
      <pc:chgData name="Danni Taylor" userId="d506b491-70a3-4f02-942d-ea895b17663c" providerId="ADAL" clId="{310C63C9-8EBD-4714-8F33-FB1F0649BBB9}" dt="2024-05-02T03:25:35.921" v="312" actId="20577"/>
      <pc:docMkLst>
        <pc:docMk/>
      </pc:docMkLst>
      <pc:sldChg chg="addSp delSp modSp mod modNotesTx">
        <pc:chgData name="Danni Taylor" userId="d506b491-70a3-4f02-942d-ea895b17663c" providerId="ADAL" clId="{310C63C9-8EBD-4714-8F33-FB1F0649BBB9}" dt="2024-05-02T03:23:04.552" v="283" actId="20577"/>
        <pc:sldMkLst>
          <pc:docMk/>
          <pc:sldMk cId="224560352" sldId="291"/>
        </pc:sldMkLst>
      </pc:sldChg>
      <pc:sldChg chg="modNotesTx">
        <pc:chgData name="Danni Taylor" userId="d506b491-70a3-4f02-942d-ea895b17663c" providerId="ADAL" clId="{310C63C9-8EBD-4714-8F33-FB1F0649BBB9}" dt="2024-05-02T03:19:32.133" v="201" actId="20577"/>
        <pc:sldMkLst>
          <pc:docMk/>
          <pc:sldMk cId="3064626640" sldId="386"/>
        </pc:sldMkLst>
      </pc:sldChg>
      <pc:sldChg chg="modSp mod modNotesTx">
        <pc:chgData name="Danni Taylor" userId="d506b491-70a3-4f02-942d-ea895b17663c" providerId="ADAL" clId="{310C63C9-8EBD-4714-8F33-FB1F0649BBB9}" dt="2024-05-02T03:25:35.921" v="312" actId="20577"/>
        <pc:sldMkLst>
          <pc:docMk/>
          <pc:sldMk cId="3455898107" sldId="389"/>
        </pc:sldMkLst>
      </pc:sldChg>
      <pc:sldChg chg="addSp modSp new mod modNotesTx">
        <pc:chgData name="Danni Taylor" userId="d506b491-70a3-4f02-942d-ea895b17663c" providerId="ADAL" clId="{310C63C9-8EBD-4714-8F33-FB1F0649BBB9}" dt="2024-05-02T03:24:21.892" v="288" actId="6549"/>
        <pc:sldMkLst>
          <pc:docMk/>
          <pc:sldMk cId="3191438021" sldId="390"/>
        </pc:sldMkLst>
      </pc:sldChg>
      <pc:sldChg chg="addSp modSp new mod modNotesTx">
        <pc:chgData name="Danni Taylor" userId="d506b491-70a3-4f02-942d-ea895b17663c" providerId="ADAL" clId="{310C63C9-8EBD-4714-8F33-FB1F0649BBB9}" dt="2024-05-02T03:24:37.917" v="293" actId="20577"/>
        <pc:sldMkLst>
          <pc:docMk/>
          <pc:sldMk cId="1230951581" sldId="391"/>
        </pc:sldMkLst>
      </pc:sldChg>
      <pc:sldChg chg="addSp modSp new mod modNotesTx">
        <pc:chgData name="Danni Taylor" userId="d506b491-70a3-4f02-942d-ea895b17663c" providerId="ADAL" clId="{310C63C9-8EBD-4714-8F33-FB1F0649BBB9}" dt="2024-05-02T03:24:53.664" v="298" actId="6549"/>
        <pc:sldMkLst>
          <pc:docMk/>
          <pc:sldMk cId="3767201786" sldId="392"/>
        </pc:sldMkLst>
      </pc:sldChg>
      <pc:sldChg chg="addSp delSp modSp new mod ord modNotesTx">
        <pc:chgData name="Danni Taylor" userId="d506b491-70a3-4f02-942d-ea895b17663c" providerId="ADAL" clId="{310C63C9-8EBD-4714-8F33-FB1F0649BBB9}" dt="2024-05-02T03:24:59.313" v="299"/>
        <pc:sldMkLst>
          <pc:docMk/>
          <pc:sldMk cId="3768073344" sldId="393"/>
        </pc:sldMkLst>
      </pc:sldChg>
      <pc:sldChg chg="addSp modSp new mod modNotesTx">
        <pc:chgData name="Danni Taylor" userId="d506b491-70a3-4f02-942d-ea895b17663c" providerId="ADAL" clId="{310C63C9-8EBD-4714-8F33-FB1F0649BBB9}" dt="2024-05-02T03:25:17.774" v="303" actId="6549"/>
        <pc:sldMkLst>
          <pc:docMk/>
          <pc:sldMk cId="4196880569" sldId="394"/>
        </pc:sldMkLst>
      </pc:sldChg>
      <pc:sldChg chg="addSp modSp new mod modNotesTx">
        <pc:chgData name="Danni Taylor" userId="d506b491-70a3-4f02-942d-ea895b17663c" providerId="ADAL" clId="{310C63C9-8EBD-4714-8F33-FB1F0649BBB9}" dt="2024-05-02T03:25:22.999" v="304"/>
        <pc:sldMkLst>
          <pc:docMk/>
          <pc:sldMk cId="1380880281" sldId="395"/>
        </pc:sldMkLst>
      </pc:sldChg>
    </pc:docChg>
  </pc:docChgLst>
  <pc:docChgLst>
    <pc:chgData name="Danni Taylor" userId="d506b491-70a3-4f02-942d-ea895b17663c" providerId="ADAL" clId="{607396F6-CECF-40E6-9607-BE8E934DF89D}"/>
    <pc:docChg chg="undo custSel addSld delSld modSld sldOrd">
      <pc:chgData name="Danni Taylor" userId="d506b491-70a3-4f02-942d-ea895b17663c" providerId="ADAL" clId="{607396F6-CECF-40E6-9607-BE8E934DF89D}" dt="2025-01-29T12:25:40.913" v="1960" actId="20577"/>
      <pc:docMkLst>
        <pc:docMk/>
      </pc:docMkLst>
      <pc:sldChg chg="del">
        <pc:chgData name="Danni Taylor" userId="d506b491-70a3-4f02-942d-ea895b17663c" providerId="ADAL" clId="{607396F6-CECF-40E6-9607-BE8E934DF89D}" dt="2025-01-29T11:47:11.929" v="25" actId="47"/>
        <pc:sldMkLst>
          <pc:docMk/>
          <pc:sldMk cId="224560352" sldId="291"/>
        </pc:sldMkLst>
      </pc:sldChg>
      <pc:sldChg chg="modSp mod">
        <pc:chgData name="Danni Taylor" userId="d506b491-70a3-4f02-942d-ea895b17663c" providerId="ADAL" clId="{607396F6-CECF-40E6-9607-BE8E934DF89D}" dt="2025-01-29T11:46:53.572" v="24" actId="20577"/>
        <pc:sldMkLst>
          <pc:docMk/>
          <pc:sldMk cId="3064626640" sldId="386"/>
        </pc:sldMkLst>
        <pc:spChg chg="mod">
          <ac:chgData name="Danni Taylor" userId="d506b491-70a3-4f02-942d-ea895b17663c" providerId="ADAL" clId="{607396F6-CECF-40E6-9607-BE8E934DF89D}" dt="2025-01-29T11:46:53.572" v="24" actId="20577"/>
          <ac:spMkLst>
            <pc:docMk/>
            <pc:sldMk cId="3064626640" sldId="386"/>
            <ac:spMk id="5" creationId="{7C384B14-5D55-4570-A29F-13C519F5D484}"/>
          </ac:spMkLst>
        </pc:spChg>
      </pc:sldChg>
      <pc:sldChg chg="addSp delSp modSp mod">
        <pc:chgData name="Danni Taylor" userId="d506b491-70a3-4f02-942d-ea895b17663c" providerId="ADAL" clId="{607396F6-CECF-40E6-9607-BE8E934DF89D}" dt="2025-01-29T11:48:53.465" v="88" actId="404"/>
        <pc:sldMkLst>
          <pc:docMk/>
          <pc:sldMk cId="299537992" sldId="387"/>
        </pc:sldMkLst>
        <pc:spChg chg="add mod">
          <ac:chgData name="Danni Taylor" userId="d506b491-70a3-4f02-942d-ea895b17663c" providerId="ADAL" clId="{607396F6-CECF-40E6-9607-BE8E934DF89D}" dt="2025-01-29T11:48:53.465" v="88" actId="404"/>
          <ac:spMkLst>
            <pc:docMk/>
            <pc:sldMk cId="299537992" sldId="387"/>
            <ac:spMk id="3" creationId="{2D477779-7064-0A3E-B2E4-0823096820E4}"/>
          </ac:spMkLst>
        </pc:spChg>
        <pc:spChg chg="del">
          <ac:chgData name="Danni Taylor" userId="d506b491-70a3-4f02-942d-ea895b17663c" providerId="ADAL" clId="{607396F6-CECF-40E6-9607-BE8E934DF89D}" dt="2025-01-29T11:47:16.018" v="26" actId="478"/>
          <ac:spMkLst>
            <pc:docMk/>
            <pc:sldMk cId="299537992" sldId="387"/>
            <ac:spMk id="12" creationId="{880BAB80-58AB-4642-96A0-3A2E19AEA328}"/>
          </ac:spMkLst>
        </pc:spChg>
        <pc:picChg chg="add mod">
          <ac:chgData name="Danni Taylor" userId="d506b491-70a3-4f02-942d-ea895b17663c" providerId="ADAL" clId="{607396F6-CECF-40E6-9607-BE8E934DF89D}" dt="2025-01-29T11:47:54.857" v="29" actId="14100"/>
          <ac:picMkLst>
            <pc:docMk/>
            <pc:sldMk cId="299537992" sldId="387"/>
            <ac:picMk id="1026" creationId="{3D6DB6D2-F6BE-19F0-1BE2-2A4CE5844E16}"/>
          </ac:picMkLst>
        </pc:picChg>
      </pc:sldChg>
      <pc:sldChg chg="addSp delSp modSp mod">
        <pc:chgData name="Danni Taylor" userId="d506b491-70a3-4f02-942d-ea895b17663c" providerId="ADAL" clId="{607396F6-CECF-40E6-9607-BE8E934DF89D}" dt="2025-01-29T11:56:37.024" v="266" actId="14100"/>
        <pc:sldMkLst>
          <pc:docMk/>
          <pc:sldMk cId="3455898107" sldId="389"/>
        </pc:sldMkLst>
        <pc:spChg chg="add mod">
          <ac:chgData name="Danni Taylor" userId="d506b491-70a3-4f02-942d-ea895b17663c" providerId="ADAL" clId="{607396F6-CECF-40E6-9607-BE8E934DF89D}" dt="2025-01-29T11:56:21.464" v="263" actId="20577"/>
          <ac:spMkLst>
            <pc:docMk/>
            <pc:sldMk cId="3455898107" sldId="389"/>
            <ac:spMk id="3" creationId="{F2FCCFDB-93FC-927C-3938-778B5FBFDAFE}"/>
          </ac:spMkLst>
        </pc:spChg>
        <pc:spChg chg="mod">
          <ac:chgData name="Danni Taylor" userId="d506b491-70a3-4f02-942d-ea895b17663c" providerId="ADAL" clId="{607396F6-CECF-40E6-9607-BE8E934DF89D}" dt="2025-01-29T11:56:37.024" v="266" actId="14100"/>
          <ac:spMkLst>
            <pc:docMk/>
            <pc:sldMk cId="3455898107" sldId="389"/>
            <ac:spMk id="6" creationId="{F017FFE4-0504-4BFA-9945-B8156D0F10D5}"/>
          </ac:spMkLst>
        </pc:spChg>
        <pc:picChg chg="del">
          <ac:chgData name="Danni Taylor" userId="d506b491-70a3-4f02-942d-ea895b17663c" providerId="ADAL" clId="{607396F6-CECF-40E6-9607-BE8E934DF89D}" dt="2025-01-29T11:54:11.410" v="115" actId="478"/>
          <ac:picMkLst>
            <pc:docMk/>
            <pc:sldMk cId="3455898107" sldId="389"/>
            <ac:picMk id="4" creationId="{1267B804-A3CE-45DE-9216-3DCC192F1437}"/>
          </ac:picMkLst>
        </pc:picChg>
      </pc:sldChg>
      <pc:sldChg chg="addSp delSp modSp mod">
        <pc:chgData name="Danni Taylor" userId="d506b491-70a3-4f02-942d-ea895b17663c" providerId="ADAL" clId="{607396F6-CECF-40E6-9607-BE8E934DF89D}" dt="2025-01-29T12:23:31.318" v="1875" actId="20577"/>
        <pc:sldMkLst>
          <pc:docMk/>
          <pc:sldMk cId="3191438021" sldId="390"/>
        </pc:sldMkLst>
        <pc:spChg chg="mod">
          <ac:chgData name="Danni Taylor" userId="d506b491-70a3-4f02-942d-ea895b17663c" providerId="ADAL" clId="{607396F6-CECF-40E6-9607-BE8E934DF89D}" dt="2025-01-29T11:49:03.980" v="90" actId="5793"/>
          <ac:spMkLst>
            <pc:docMk/>
            <pc:sldMk cId="3191438021" sldId="390"/>
            <ac:spMk id="2" creationId="{9BEF06AD-C538-40E7-CF57-651E3E933D45}"/>
          </ac:spMkLst>
        </pc:spChg>
        <pc:spChg chg="add mod">
          <ac:chgData name="Danni Taylor" userId="d506b491-70a3-4f02-942d-ea895b17663c" providerId="ADAL" clId="{607396F6-CECF-40E6-9607-BE8E934DF89D}" dt="2025-01-29T12:00:33.519" v="341" actId="1076"/>
          <ac:spMkLst>
            <pc:docMk/>
            <pc:sldMk cId="3191438021" sldId="390"/>
            <ac:spMk id="3" creationId="{07020B82-098D-0DB5-4CCA-D649BA8E447E}"/>
          </ac:spMkLst>
        </pc:spChg>
        <pc:spChg chg="add del mod">
          <ac:chgData name="Danni Taylor" userId="d506b491-70a3-4f02-942d-ea895b17663c" providerId="ADAL" clId="{607396F6-CECF-40E6-9607-BE8E934DF89D}" dt="2025-01-29T11:58:12.779" v="296" actId="478"/>
          <ac:spMkLst>
            <pc:docMk/>
            <pc:sldMk cId="3191438021" sldId="390"/>
            <ac:spMk id="4" creationId="{632020A8-BE11-FFEC-1E8F-6924E34FF09C}"/>
          </ac:spMkLst>
        </pc:spChg>
        <pc:spChg chg="add mod">
          <ac:chgData name="Danni Taylor" userId="d506b491-70a3-4f02-942d-ea895b17663c" providerId="ADAL" clId="{607396F6-CECF-40E6-9607-BE8E934DF89D}" dt="2025-01-29T12:23:31.318" v="1875" actId="20577"/>
          <ac:spMkLst>
            <pc:docMk/>
            <pc:sldMk cId="3191438021" sldId="390"/>
            <ac:spMk id="5" creationId="{50CEE44A-A17B-A89A-0683-F12FE3F15710}"/>
          </ac:spMkLst>
        </pc:spChg>
        <pc:picChg chg="del">
          <ac:chgData name="Danni Taylor" userId="d506b491-70a3-4f02-942d-ea895b17663c" providerId="ADAL" clId="{607396F6-CECF-40E6-9607-BE8E934DF89D}" dt="2025-01-29T11:51:24.822" v="91" actId="478"/>
          <ac:picMkLst>
            <pc:docMk/>
            <pc:sldMk cId="3191438021" sldId="390"/>
            <ac:picMk id="1026" creationId="{7A3D532B-09B8-5528-18D5-BED4B0E982FE}"/>
          </ac:picMkLst>
        </pc:picChg>
        <pc:picChg chg="add mod">
          <ac:chgData name="Danni Taylor" userId="d506b491-70a3-4f02-942d-ea895b17663c" providerId="ADAL" clId="{607396F6-CECF-40E6-9607-BE8E934DF89D}" dt="2025-01-29T11:57:33.775" v="271" actId="14100"/>
          <ac:picMkLst>
            <pc:docMk/>
            <pc:sldMk cId="3191438021" sldId="390"/>
            <ac:picMk id="2050" creationId="{3FB61D4A-9669-65E7-47A0-1688D15B7F35}"/>
          </ac:picMkLst>
        </pc:picChg>
      </pc:sldChg>
      <pc:sldChg chg="del">
        <pc:chgData name="Danni Taylor" userId="d506b491-70a3-4f02-942d-ea895b17663c" providerId="ADAL" clId="{607396F6-CECF-40E6-9607-BE8E934DF89D}" dt="2025-01-29T12:01:56.900" v="467" actId="47"/>
        <pc:sldMkLst>
          <pc:docMk/>
          <pc:sldMk cId="1230951581" sldId="391"/>
        </pc:sldMkLst>
      </pc:sldChg>
      <pc:sldChg chg="del">
        <pc:chgData name="Danni Taylor" userId="d506b491-70a3-4f02-942d-ea895b17663c" providerId="ADAL" clId="{607396F6-CECF-40E6-9607-BE8E934DF89D}" dt="2025-01-29T12:02:03.121" v="468" actId="47"/>
        <pc:sldMkLst>
          <pc:docMk/>
          <pc:sldMk cId="3767201786" sldId="392"/>
        </pc:sldMkLst>
      </pc:sldChg>
      <pc:sldChg chg="del">
        <pc:chgData name="Danni Taylor" userId="d506b491-70a3-4f02-942d-ea895b17663c" providerId="ADAL" clId="{607396F6-CECF-40E6-9607-BE8E934DF89D}" dt="2025-01-29T12:02:04.981" v="469" actId="47"/>
        <pc:sldMkLst>
          <pc:docMk/>
          <pc:sldMk cId="3768073344" sldId="393"/>
        </pc:sldMkLst>
      </pc:sldChg>
      <pc:sldChg chg="del">
        <pc:chgData name="Danni Taylor" userId="d506b491-70a3-4f02-942d-ea895b17663c" providerId="ADAL" clId="{607396F6-CECF-40E6-9607-BE8E934DF89D}" dt="2025-01-29T12:02:06.461" v="470" actId="47"/>
        <pc:sldMkLst>
          <pc:docMk/>
          <pc:sldMk cId="4196880569" sldId="394"/>
        </pc:sldMkLst>
      </pc:sldChg>
      <pc:sldChg chg="del">
        <pc:chgData name="Danni Taylor" userId="d506b491-70a3-4f02-942d-ea895b17663c" providerId="ADAL" clId="{607396F6-CECF-40E6-9607-BE8E934DF89D}" dt="2025-01-29T12:02:07.919" v="471" actId="47"/>
        <pc:sldMkLst>
          <pc:docMk/>
          <pc:sldMk cId="1380880281" sldId="395"/>
        </pc:sldMkLst>
      </pc:sldChg>
      <pc:sldChg chg="addSp delSp modSp add mod">
        <pc:chgData name="Danni Taylor" userId="d506b491-70a3-4f02-942d-ea895b17663c" providerId="ADAL" clId="{607396F6-CECF-40E6-9607-BE8E934DF89D}" dt="2025-01-29T12:22:31.047" v="1841" actId="113"/>
        <pc:sldMkLst>
          <pc:docMk/>
          <pc:sldMk cId="3513096376" sldId="396"/>
        </pc:sldMkLst>
        <pc:spChg chg="del">
          <ac:chgData name="Danni Taylor" userId="d506b491-70a3-4f02-942d-ea895b17663c" providerId="ADAL" clId="{607396F6-CECF-40E6-9607-BE8E934DF89D}" dt="2025-01-29T11:58:09.190" v="295" actId="478"/>
          <ac:spMkLst>
            <pc:docMk/>
            <pc:sldMk cId="3513096376" sldId="396"/>
            <ac:spMk id="3" creationId="{003FFA40-D467-6787-30CC-BF669ADB742A}"/>
          </ac:spMkLst>
        </pc:spChg>
        <pc:spChg chg="mod">
          <ac:chgData name="Danni Taylor" userId="d506b491-70a3-4f02-942d-ea895b17663c" providerId="ADAL" clId="{607396F6-CECF-40E6-9607-BE8E934DF89D}" dt="2025-01-29T12:22:31.047" v="1841" actId="113"/>
          <ac:spMkLst>
            <pc:docMk/>
            <pc:sldMk cId="3513096376" sldId="396"/>
            <ac:spMk id="4" creationId="{A23A7836-65FB-9312-7882-70D81230312C}"/>
          </ac:spMkLst>
        </pc:spChg>
        <pc:spChg chg="add mod">
          <ac:chgData name="Danni Taylor" userId="d506b491-70a3-4f02-942d-ea895b17663c" providerId="ADAL" clId="{607396F6-CECF-40E6-9607-BE8E934DF89D}" dt="2025-01-29T11:59:21.320" v="315" actId="20577"/>
          <ac:spMkLst>
            <pc:docMk/>
            <pc:sldMk cId="3513096376" sldId="396"/>
            <ac:spMk id="5" creationId="{281D6EC1-1974-0176-3D82-0E6C5F903182}"/>
          </ac:spMkLst>
        </pc:spChg>
      </pc:sldChg>
      <pc:sldChg chg="modSp add mod">
        <pc:chgData name="Danni Taylor" userId="d506b491-70a3-4f02-942d-ea895b17663c" providerId="ADAL" clId="{607396F6-CECF-40E6-9607-BE8E934DF89D}" dt="2025-01-29T12:22:23.217" v="1840" actId="113"/>
        <pc:sldMkLst>
          <pc:docMk/>
          <pc:sldMk cId="2535800434" sldId="397"/>
        </pc:sldMkLst>
        <pc:spChg chg="mod">
          <ac:chgData name="Danni Taylor" userId="d506b491-70a3-4f02-942d-ea895b17663c" providerId="ADAL" clId="{607396F6-CECF-40E6-9607-BE8E934DF89D}" dt="2025-01-29T12:22:23.217" v="1840" actId="113"/>
          <ac:spMkLst>
            <pc:docMk/>
            <pc:sldMk cId="2535800434" sldId="397"/>
            <ac:spMk id="4" creationId="{BDA7A70A-63B8-F48B-93C8-D70205782962}"/>
          </ac:spMkLst>
        </pc:spChg>
        <pc:spChg chg="mod">
          <ac:chgData name="Danni Taylor" userId="d506b491-70a3-4f02-942d-ea895b17663c" providerId="ADAL" clId="{607396F6-CECF-40E6-9607-BE8E934DF89D}" dt="2025-01-29T12:22:15.754" v="1838" actId="1076"/>
          <ac:spMkLst>
            <pc:docMk/>
            <pc:sldMk cId="2535800434" sldId="397"/>
            <ac:spMk id="5" creationId="{4B10CCAF-42F5-D00E-9CD8-4968BC8561D6}"/>
          </ac:spMkLst>
        </pc:spChg>
      </pc:sldChg>
      <pc:sldChg chg="addSp modSp add mod ord">
        <pc:chgData name="Danni Taylor" userId="d506b491-70a3-4f02-942d-ea895b17663c" providerId="ADAL" clId="{607396F6-CECF-40E6-9607-BE8E934DF89D}" dt="2025-01-29T12:23:42.768" v="1881" actId="20577"/>
        <pc:sldMkLst>
          <pc:docMk/>
          <pc:sldMk cId="3152885340" sldId="398"/>
        </pc:sldMkLst>
        <pc:spChg chg="mod">
          <ac:chgData name="Danni Taylor" userId="d506b491-70a3-4f02-942d-ea895b17663c" providerId="ADAL" clId="{607396F6-CECF-40E6-9607-BE8E934DF89D}" dt="2025-01-29T12:10:58.131" v="934" actId="1076"/>
          <ac:spMkLst>
            <pc:docMk/>
            <pc:sldMk cId="3152885340" sldId="398"/>
            <ac:spMk id="3" creationId="{9FFAD1F5-92E4-4345-2412-C8A99DBDFC33}"/>
          </ac:spMkLst>
        </pc:spChg>
        <pc:spChg chg="add mod">
          <ac:chgData name="Danni Taylor" userId="d506b491-70a3-4f02-942d-ea895b17663c" providerId="ADAL" clId="{607396F6-CECF-40E6-9607-BE8E934DF89D}" dt="2025-01-29T12:06:18.273" v="724" actId="403"/>
          <ac:spMkLst>
            <pc:docMk/>
            <pc:sldMk cId="3152885340" sldId="398"/>
            <ac:spMk id="4" creationId="{F830E73F-ECE5-F5E6-EBAE-4B56E5A7ACB2}"/>
          </ac:spMkLst>
        </pc:spChg>
        <pc:spChg chg="add mod">
          <ac:chgData name="Danni Taylor" userId="d506b491-70a3-4f02-942d-ea895b17663c" providerId="ADAL" clId="{607396F6-CECF-40E6-9607-BE8E934DF89D}" dt="2025-01-29T12:23:42.768" v="1881" actId="20577"/>
          <ac:spMkLst>
            <pc:docMk/>
            <pc:sldMk cId="3152885340" sldId="398"/>
            <ac:spMk id="7" creationId="{2A6F7359-7629-E626-2695-A5B1FA071E75}"/>
          </ac:spMkLst>
        </pc:spChg>
        <pc:cxnChg chg="add mod">
          <ac:chgData name="Danni Taylor" userId="d506b491-70a3-4f02-942d-ea895b17663c" providerId="ADAL" clId="{607396F6-CECF-40E6-9607-BE8E934DF89D}" dt="2025-01-29T12:06:46.663" v="728" actId="1582"/>
          <ac:cxnSpMkLst>
            <pc:docMk/>
            <pc:sldMk cId="3152885340" sldId="398"/>
            <ac:cxnSpMk id="6" creationId="{16FFB371-9626-B406-BD65-3AFA8A51C5A8}"/>
          </ac:cxnSpMkLst>
        </pc:cxnChg>
      </pc:sldChg>
      <pc:sldChg chg="modSp add mod">
        <pc:chgData name="Danni Taylor" userId="d506b491-70a3-4f02-942d-ea895b17663c" providerId="ADAL" clId="{607396F6-CECF-40E6-9607-BE8E934DF89D}" dt="2025-01-29T12:22:43.884" v="1845" actId="404"/>
        <pc:sldMkLst>
          <pc:docMk/>
          <pc:sldMk cId="423464843" sldId="399"/>
        </pc:sldMkLst>
        <pc:spChg chg="mod">
          <ac:chgData name="Danni Taylor" userId="d506b491-70a3-4f02-942d-ea895b17663c" providerId="ADAL" clId="{607396F6-CECF-40E6-9607-BE8E934DF89D}" dt="2025-01-29T12:22:43.884" v="1845" actId="404"/>
          <ac:spMkLst>
            <pc:docMk/>
            <pc:sldMk cId="423464843" sldId="399"/>
            <ac:spMk id="4" creationId="{11C86175-721C-5636-1DD5-1B0D8CF0E781}"/>
          </ac:spMkLst>
        </pc:spChg>
        <pc:spChg chg="mod">
          <ac:chgData name="Danni Taylor" userId="d506b491-70a3-4f02-942d-ea895b17663c" providerId="ADAL" clId="{607396F6-CECF-40E6-9607-BE8E934DF89D}" dt="2025-01-29T12:05:24.295" v="708" actId="20577"/>
          <ac:spMkLst>
            <pc:docMk/>
            <pc:sldMk cId="423464843" sldId="399"/>
            <ac:spMk id="5" creationId="{089600FE-F308-8F9B-0B1B-0F2A0B36DF83}"/>
          </ac:spMkLst>
        </pc:spChg>
      </pc:sldChg>
      <pc:sldChg chg="modSp add mod">
        <pc:chgData name="Danni Taylor" userId="d506b491-70a3-4f02-942d-ea895b17663c" providerId="ADAL" clId="{607396F6-CECF-40E6-9607-BE8E934DF89D}" dt="2025-01-29T12:22:56.106" v="1846" actId="113"/>
        <pc:sldMkLst>
          <pc:docMk/>
          <pc:sldMk cId="1991555878" sldId="400"/>
        </pc:sldMkLst>
        <pc:spChg chg="mod">
          <ac:chgData name="Danni Taylor" userId="d506b491-70a3-4f02-942d-ea895b17663c" providerId="ADAL" clId="{607396F6-CECF-40E6-9607-BE8E934DF89D}" dt="2025-01-29T12:22:56.106" v="1846" actId="113"/>
          <ac:spMkLst>
            <pc:docMk/>
            <pc:sldMk cId="1991555878" sldId="400"/>
            <ac:spMk id="4" creationId="{BBBBCC60-BF8C-B749-841C-D881E6AEACAB}"/>
          </ac:spMkLst>
        </pc:spChg>
        <pc:spChg chg="mod">
          <ac:chgData name="Danni Taylor" userId="d506b491-70a3-4f02-942d-ea895b17663c" providerId="ADAL" clId="{607396F6-CECF-40E6-9607-BE8E934DF89D}" dt="2025-01-29T12:08:32.002" v="807" actId="1076"/>
          <ac:spMkLst>
            <pc:docMk/>
            <pc:sldMk cId="1991555878" sldId="400"/>
            <ac:spMk id="5" creationId="{0FD5777A-5CD0-D1F0-6AC2-01037AE555F2}"/>
          </ac:spMkLst>
        </pc:spChg>
      </pc:sldChg>
      <pc:sldChg chg="addSp modSp add mod">
        <pc:chgData name="Danni Taylor" userId="d506b491-70a3-4f02-942d-ea895b17663c" providerId="ADAL" clId="{607396F6-CECF-40E6-9607-BE8E934DF89D}" dt="2025-01-29T12:23:47.256" v="1882" actId="113"/>
        <pc:sldMkLst>
          <pc:docMk/>
          <pc:sldMk cId="2072811965" sldId="401"/>
        </pc:sldMkLst>
        <pc:spChg chg="mod">
          <ac:chgData name="Danni Taylor" userId="d506b491-70a3-4f02-942d-ea895b17663c" providerId="ADAL" clId="{607396F6-CECF-40E6-9607-BE8E934DF89D}" dt="2025-01-29T12:23:47.256" v="1882" actId="113"/>
          <ac:spMkLst>
            <pc:docMk/>
            <pc:sldMk cId="2072811965" sldId="401"/>
            <ac:spMk id="3" creationId="{717D1ADF-4C0D-E0E0-2F03-847D5BDCBFC1}"/>
          </ac:spMkLst>
        </pc:spChg>
        <pc:spChg chg="add mod">
          <ac:chgData name="Danni Taylor" userId="d506b491-70a3-4f02-942d-ea895b17663c" providerId="ADAL" clId="{607396F6-CECF-40E6-9607-BE8E934DF89D}" dt="2025-01-29T12:14:08.736" v="1092" actId="20577"/>
          <ac:spMkLst>
            <pc:docMk/>
            <pc:sldMk cId="2072811965" sldId="401"/>
            <ac:spMk id="5" creationId="{66377219-5EA5-97B4-0BC1-CB3AAD6D89E9}"/>
          </ac:spMkLst>
        </pc:spChg>
      </pc:sldChg>
      <pc:sldChg chg="addSp modSp add mod ord">
        <pc:chgData name="Danni Taylor" userId="d506b491-70a3-4f02-942d-ea895b17663c" providerId="ADAL" clId="{607396F6-CECF-40E6-9607-BE8E934DF89D}" dt="2025-01-29T12:23:58.164" v="1893" actId="20577"/>
        <pc:sldMkLst>
          <pc:docMk/>
          <pc:sldMk cId="26051453" sldId="402"/>
        </pc:sldMkLst>
        <pc:spChg chg="mod">
          <ac:chgData name="Danni Taylor" userId="d506b491-70a3-4f02-942d-ea895b17663c" providerId="ADAL" clId="{607396F6-CECF-40E6-9607-BE8E934DF89D}" dt="2025-01-29T12:15:40.129" v="1210" actId="1076"/>
          <ac:spMkLst>
            <pc:docMk/>
            <pc:sldMk cId="26051453" sldId="402"/>
            <ac:spMk id="3" creationId="{AFA2FE0C-BF40-B6BE-6E29-0DEC49C5186C}"/>
          </ac:spMkLst>
        </pc:spChg>
        <pc:spChg chg="mod">
          <ac:chgData name="Danni Taylor" userId="d506b491-70a3-4f02-942d-ea895b17663c" providerId="ADAL" clId="{607396F6-CECF-40E6-9607-BE8E934DF89D}" dt="2025-01-29T12:14:30.203" v="1106" actId="14100"/>
          <ac:spMkLst>
            <pc:docMk/>
            <pc:sldMk cId="26051453" sldId="402"/>
            <ac:spMk id="4" creationId="{2558C720-92FE-A31A-522C-C6B05CEC7D5F}"/>
          </ac:spMkLst>
        </pc:spChg>
        <pc:spChg chg="add mod">
          <ac:chgData name="Danni Taylor" userId="d506b491-70a3-4f02-942d-ea895b17663c" providerId="ADAL" clId="{607396F6-CECF-40E6-9607-BE8E934DF89D}" dt="2025-01-29T12:23:58.164" v="1893" actId="20577"/>
          <ac:spMkLst>
            <pc:docMk/>
            <pc:sldMk cId="26051453" sldId="402"/>
            <ac:spMk id="5" creationId="{80AAA30F-A56B-2929-19BC-6AB2BC75DB97}"/>
          </ac:spMkLst>
        </pc:spChg>
      </pc:sldChg>
      <pc:sldChg chg="addSp modSp add mod">
        <pc:chgData name="Danni Taylor" userId="d506b491-70a3-4f02-942d-ea895b17663c" providerId="ADAL" clId="{607396F6-CECF-40E6-9607-BE8E934DF89D}" dt="2025-01-29T12:24:39.765" v="1927" actId="20577"/>
        <pc:sldMkLst>
          <pc:docMk/>
          <pc:sldMk cId="2690963129" sldId="403"/>
        </pc:sldMkLst>
        <pc:spChg chg="mod">
          <ac:chgData name="Danni Taylor" userId="d506b491-70a3-4f02-942d-ea895b17663c" providerId="ADAL" clId="{607396F6-CECF-40E6-9607-BE8E934DF89D}" dt="2025-01-29T12:16:44.118" v="1354" actId="20577"/>
          <ac:spMkLst>
            <pc:docMk/>
            <pc:sldMk cId="2690963129" sldId="403"/>
            <ac:spMk id="3" creationId="{B79FCBD7-9109-E442-9F9C-DBCA077B7AB4}"/>
          </ac:spMkLst>
        </pc:spChg>
        <pc:spChg chg="add mod">
          <ac:chgData name="Danni Taylor" userId="d506b491-70a3-4f02-942d-ea895b17663c" providerId="ADAL" clId="{607396F6-CECF-40E6-9607-BE8E934DF89D}" dt="2025-01-29T12:24:39.765" v="1927" actId="20577"/>
          <ac:spMkLst>
            <pc:docMk/>
            <pc:sldMk cId="2690963129" sldId="403"/>
            <ac:spMk id="5" creationId="{1BB1DD9F-414D-AE40-E85A-3E70125FA2C5}"/>
          </ac:spMkLst>
        </pc:spChg>
      </pc:sldChg>
      <pc:sldChg chg="addSp modSp add mod">
        <pc:chgData name="Danni Taylor" userId="d506b491-70a3-4f02-942d-ea895b17663c" providerId="ADAL" clId="{607396F6-CECF-40E6-9607-BE8E934DF89D}" dt="2025-01-29T12:25:40.913" v="1960" actId="20577"/>
        <pc:sldMkLst>
          <pc:docMk/>
          <pc:sldMk cId="599842583" sldId="404"/>
        </pc:sldMkLst>
        <pc:spChg chg="mod">
          <ac:chgData name="Danni Taylor" userId="d506b491-70a3-4f02-942d-ea895b17663c" providerId="ADAL" clId="{607396F6-CECF-40E6-9607-BE8E934DF89D}" dt="2025-01-29T12:20:00.396" v="1599" actId="14100"/>
          <ac:spMkLst>
            <pc:docMk/>
            <pc:sldMk cId="599842583" sldId="404"/>
            <ac:spMk id="3" creationId="{D468F040-99FA-337A-D7BC-01F0EBBE2A9B}"/>
          </ac:spMkLst>
        </pc:spChg>
        <pc:spChg chg="mod">
          <ac:chgData name="Danni Taylor" userId="d506b491-70a3-4f02-942d-ea895b17663c" providerId="ADAL" clId="{607396F6-CECF-40E6-9607-BE8E934DF89D}" dt="2025-01-29T12:25:22.286" v="1935" actId="14100"/>
          <ac:spMkLst>
            <pc:docMk/>
            <pc:sldMk cId="599842583" sldId="404"/>
            <ac:spMk id="4" creationId="{9355FE70-9970-D99C-195A-75B877A6D322}"/>
          </ac:spMkLst>
        </pc:spChg>
        <pc:spChg chg="add mod">
          <ac:chgData name="Danni Taylor" userId="d506b491-70a3-4f02-942d-ea895b17663c" providerId="ADAL" clId="{607396F6-CECF-40E6-9607-BE8E934DF89D}" dt="2025-01-29T12:21:23.849" v="1836" actId="114"/>
          <ac:spMkLst>
            <pc:docMk/>
            <pc:sldMk cId="599842583" sldId="404"/>
            <ac:spMk id="5" creationId="{FF027370-CE49-0F58-3BD6-157CED4AEEF1}"/>
          </ac:spMkLst>
        </pc:spChg>
        <pc:spChg chg="add mod">
          <ac:chgData name="Danni Taylor" userId="d506b491-70a3-4f02-942d-ea895b17663c" providerId="ADAL" clId="{607396F6-CECF-40E6-9607-BE8E934DF89D}" dt="2025-01-29T12:25:40.913" v="1960" actId="20577"/>
          <ac:spMkLst>
            <pc:docMk/>
            <pc:sldMk cId="599842583" sldId="404"/>
            <ac:spMk id="8" creationId="{1623774E-2513-E3AF-DFB9-780400364048}"/>
          </ac:spMkLst>
        </pc:spChg>
        <pc:picChg chg="mod">
          <ac:chgData name="Danni Taylor" userId="d506b491-70a3-4f02-942d-ea895b17663c" providerId="ADAL" clId="{607396F6-CECF-40E6-9607-BE8E934DF89D}" dt="2025-01-29T12:24:59.564" v="1928" actId="14100"/>
          <ac:picMkLst>
            <pc:docMk/>
            <pc:sldMk cId="599842583" sldId="404"/>
            <ac:picMk id="2050" creationId="{E4A08479-08CD-3D83-573B-CAA40D0346C3}"/>
          </ac:picMkLst>
        </pc:picChg>
        <pc:cxnChg chg="mod">
          <ac:chgData name="Danni Taylor" userId="d506b491-70a3-4f02-942d-ea895b17663c" providerId="ADAL" clId="{607396F6-CECF-40E6-9607-BE8E934DF89D}" dt="2025-01-29T12:25:12.379" v="1932" actId="1076"/>
          <ac:cxnSpMkLst>
            <pc:docMk/>
            <pc:sldMk cId="599842583" sldId="404"/>
            <ac:cxnSpMk id="6" creationId="{038A9A2B-D64A-03BC-1486-A7DB5487536B}"/>
          </ac:cxnSpMkLst>
        </pc:cxnChg>
      </pc:sldChg>
      <pc:sldChg chg="add del">
        <pc:chgData name="Danni Taylor" userId="d506b491-70a3-4f02-942d-ea895b17663c" providerId="ADAL" clId="{607396F6-CECF-40E6-9607-BE8E934DF89D}" dt="2025-01-29T12:18:16.533" v="1506"/>
        <pc:sldMkLst>
          <pc:docMk/>
          <pc:sldMk cId="302102099" sldId="405"/>
        </pc:sldMkLst>
      </pc:sldChg>
      <pc:sldChg chg="add del">
        <pc:chgData name="Danni Taylor" userId="d506b491-70a3-4f02-942d-ea895b17663c" providerId="ADAL" clId="{607396F6-CECF-40E6-9607-BE8E934DF89D}" dt="2025-01-29T12:18:14.107" v="1505"/>
        <pc:sldMkLst>
          <pc:docMk/>
          <pc:sldMk cId="342504594" sldId="40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204" y="3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r">
              <a:defRPr sz="1300"/>
            </a:lvl1pPr>
          </a:lstStyle>
          <a:p>
            <a:fld id="{61B5C54D-2C19-4125-968F-3903584745FD}" type="datetimeFigureOut">
              <a:rPr lang="en-IE" smtClean="0"/>
              <a:t>19/12/2025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2312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204" y="9722312"/>
            <a:ext cx="3079202" cy="512304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r">
              <a:defRPr sz="1300"/>
            </a:lvl1pPr>
          </a:lstStyle>
          <a:p>
            <a:fld id="{063CA17C-8BF8-446E-B00E-90FF84B5AC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0752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231" y="0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/>
          <a:lstStyle>
            <a:lvl1pPr algn="r">
              <a:defRPr sz="1300"/>
            </a:lvl1pPr>
          </a:lstStyle>
          <a:p>
            <a:fld id="{81738A8A-E846-4479-AFBE-5DBAB82F3E6B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938" tIns="48969" rIns="97938" bIns="48969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732" y="4925563"/>
            <a:ext cx="5682601" cy="4030165"/>
          </a:xfrm>
          <a:prstGeom prst="rect">
            <a:avLst/>
          </a:prstGeom>
        </p:spPr>
        <p:txBody>
          <a:bodyPr vert="horz" lIns="97938" tIns="48969" rIns="97938" bIns="489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947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231" y="9720947"/>
            <a:ext cx="3078211" cy="513666"/>
          </a:xfrm>
          <a:prstGeom prst="rect">
            <a:avLst/>
          </a:prstGeom>
        </p:spPr>
        <p:txBody>
          <a:bodyPr vert="horz" lIns="97938" tIns="48969" rIns="97938" bIns="48969" rtlCol="0" anchor="b"/>
          <a:lstStyle>
            <a:lvl1pPr algn="r">
              <a:defRPr sz="1300"/>
            </a:lvl1pPr>
          </a:lstStyle>
          <a:p>
            <a:fld id="{EA484175-FBBB-4A3E-A16F-C1330C52F09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34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 BNI, we talk about VCP … Visibility which leads to Credibility with becomes Profitability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V or Visibility is when the other members know who you are and what you do.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Attendance at each week’s meeting is the bare minimum needed to achieve Visibility.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1389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6A291-91D5-EFAA-3B3E-2D6B48668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61E980-5C20-A8B8-1521-5FF00C50DF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BCAF34-5AF6-33ED-33CA-81A3C9CBC9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86F6A-95C2-4162-CFE1-0913EBF843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3774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677F3-D182-623B-8E67-92E856BD3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E0E25C-40B3-90E1-7985-DF6155822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E9B391-7827-24B9-5AB5-220AD86A34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46674-40F6-E64A-2342-3C3798A4D1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6040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6BF70-DAD8-8824-988E-647F42DE3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3CC178-DE4B-B60B-6B0C-1EBBC61A2E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6248DE-03D4-BA51-DEC1-80FB5D45D2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B7804-A536-C15E-FE11-D06F340D63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2747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0" dirty="0">
                <a:latin typeface="Arial" panose="020B0604020202020204" pitchFamily="34" charset="0"/>
                <a:cs typeface="Arial" panose="020B0604020202020204" pitchFamily="34" charset="0"/>
              </a:rPr>
              <a:t>Diarise your BNI Meeting in your Calendar each week for the year, as a business meeting with your Referral Marketing Team.</a:t>
            </a:r>
          </a:p>
          <a:p>
            <a:r>
              <a:rPr lang="en-AU" b="0" dirty="0">
                <a:latin typeface="Arial" panose="020B0604020202020204" pitchFamily="34" charset="0"/>
                <a:cs typeface="Arial" panose="020B0604020202020204" pitchFamily="34" charset="0"/>
              </a:rPr>
              <a:t>The simplest way to counter Opportunity Loss is to be there for your meeting each week … you never know what you might miss out on.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8571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AU" sz="1800" b="0" i="0" u="none" strike="noStrike" baseline="0" dirty="0">
                <a:solidFill>
                  <a:srgbClr val="222222"/>
                </a:solidFill>
                <a:latin typeface="CIDFont+F3"/>
              </a:rPr>
              <a:t>Opportunity Loss: The New Oxford American Dictionary defines it as "the loss of potential gain from other alternatives when one alternative is chosen."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B26DD9-A8B0-4585-996E-4DCF137BD42C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9509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4837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272E2-2AEF-F8D1-9199-08057A600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D2A2A2-A4A1-C3CB-9AD0-162CC4F04C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CC932E-DF2D-4467-2012-A288589190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45D8B-CA8C-7733-ACF3-91D141C99E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4390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038AC-A018-15E7-DF39-A0CF43808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1DC615-B155-532A-9F0C-81D7E8992A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FF66AB-07DE-3410-1096-87748988DF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64B94-E564-BC91-0D8B-15EC4FC129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1098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8DB99-1CBC-308E-A9B8-8CA85DC2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D053E9-A6C0-8EDE-B7DB-1EB92BE9E7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ABA4FF-4790-0CAD-2B71-99580D869A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DA81F-CF66-09CB-2022-85EAAF1B6A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1905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1842E-439E-9C6F-B0EF-A91A498DE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263E0B-03F5-226E-60A6-F37D0FDA27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851517-87C6-8C29-908D-40F58E5BF6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AC24C-43BA-8659-6A39-B477875F8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3330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A21C3-CC8C-C951-280B-C1A5E720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CCB35-8A30-8C79-C0A1-57BA873FD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210FDB-7C22-2017-2206-F1BED1C62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AB74AC-AD99-2681-B0D2-252C3B6C27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778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E0416-524F-B5FA-3672-A193A3947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9A0014-2395-82F2-A623-B8C80257CB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C01067-0E89-5E6B-370A-EA01C10E7F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Clr>
                <a:srgbClr val="E21838"/>
              </a:buClr>
              <a:buFont typeface="Wingdings" panose="05000000000000000000" pitchFamily="2" charset="2"/>
              <a:buChar char="Ø"/>
            </a:pPr>
            <a:r>
              <a:rPr lang="en-AU" dirty="0"/>
              <a:t>The opportunity to train your Referral Marketing Team to bring in referrals or a new client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45DC5-FF9D-2372-058A-8ADDECC6EB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81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9070-5776-406C-8382-D7F41968F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A7636-6A95-4962-8FC3-CD9A09889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E267E-3C5C-4068-871B-0E5A9CBA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472B0-F2EB-4406-9947-BE5375512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53CA9-5B2D-4372-A295-8D89126E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8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B998-D4A0-45F0-A98E-310CA3D4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C8A87-D9BE-4536-AE06-710D65CA8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721FB-3EF6-489A-B73C-DC87B967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0B4F5-D35B-4E0C-8311-01F29862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BDC09-9DC0-469E-A076-5AEB40CB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7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620525-76FD-4729-A2F5-84A4F246B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9124E1-21B3-4AA6-A7B0-56157F8EA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7AFBB-3C1B-4155-A0B2-E92138F4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D23EB-4407-4246-8EFB-24BC2240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7A79B-84EA-4914-BC6A-F2017E06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5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72A07-A124-491B-9A7A-56F4BDFB7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77245-DE96-4698-9561-EDE257699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CAFBD-F53F-4998-BE11-5C8079944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28A27-CEA8-4370-B8D7-72535F9D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7918-D006-4E29-B623-0DE40D303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5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A0CE6-DD4D-4A54-BB74-EAA301F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A86A5-11A9-420F-A5E0-3221F4CF3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98096-DFC8-4CFD-A8C2-A416054B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84CF1-1E94-4CD2-B1B8-9F2BE830E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B1B0D-598E-4324-B180-21A60C5D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5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5382-0658-4AB7-AFB1-C82197443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A4F7-B89C-4624-8C53-A901EAA33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ACEA7-0846-429C-BA19-B33ACF12A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416DD-CED7-4337-90A1-F251B30F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92D60-DB35-416B-845C-88A0DC3A5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016B8-83FD-471D-9EA0-3C92E5CF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5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DD9CA-0747-484B-93A4-0896A7A35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045EC-518F-4A5B-9F10-F6FEAAD33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8D648-BB84-4A24-8F33-2462403CD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C91A6-CB77-4929-9C80-01DECAA5A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2D644D-1145-4DCC-BBAE-6BEE7AAE6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E29CBA-9C98-4AF0-8B6B-B51BDFB35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E7757D-F5A5-4DAC-A9A5-C5584A5C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5CB580-0BD4-4BFB-A1EF-646A54F5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2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F1C64-7681-4534-8ECE-BEC8ED97D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21A3A-D59C-44D1-8D26-FC19B4E0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A50CC-1D05-4D64-9970-B5A47919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808814-1B69-4212-AA92-DB413D98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DBDC3-A45A-4A60-99D2-C78A1692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B644A-25C8-46E4-9150-D8D82757A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8CBAB2-A19D-4FFB-B1B5-42303250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4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07686-6B32-40F2-919E-6A8EB10D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3C33F-B546-4CFD-8127-11D65F95A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53DEC-61C0-4EB7-ADA5-282445E84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BEF6B-A623-41F6-A876-5CBA9375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A42B5-69E4-420F-B711-EE93C2421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DFCE27-D41F-429B-91ED-4A97B653A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93BC-A4EE-4971-96B7-77BDA44C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0CEB7-776C-49E4-9FB9-6F88017A7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5D677-6E29-4736-9C43-A3EADE65C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BDD23-69BC-4840-ACA2-CC211659A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8D3B7-9BB2-4848-B984-74900CBB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A99088-E2B3-4EC0-BB48-6B2FFEED8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5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DE3D15-BF3B-475D-8976-9A231C6C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75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56C80-85B2-4099-B512-9FACF8365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8475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BB31E-4CD6-4FF2-A2FB-D56AA8D1A6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4DC2-8045-489A-A0DC-00978BAEEDA6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8AA72-AB73-4F37-8E53-021958F88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055EB-11C2-4596-8919-90EF18570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23B5C-5BB9-4892-8832-BFEB0299B86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E366C2-445C-8C4D-8274-4B1C66A25E1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190" y="6351103"/>
            <a:ext cx="976043" cy="37449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8CBA3D5B-9065-0DA9-40B7-3E0CF69A285E}"/>
              </a:ext>
            </a:extLst>
          </p:cNvPr>
          <p:cNvGrpSpPr/>
          <p:nvPr userDrawn="1"/>
        </p:nvGrpSpPr>
        <p:grpSpPr>
          <a:xfrm>
            <a:off x="9559623" y="5482068"/>
            <a:ext cx="2632377" cy="1381531"/>
            <a:chOff x="9559622" y="5476469"/>
            <a:chExt cx="2632377" cy="138153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DA7D2C1-D896-1925-25DE-4C18FEEE64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59622" y="5476469"/>
              <a:ext cx="2632377" cy="1381531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137A028-A9DE-2C26-1C8F-FD762E2E87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rcRect/>
            <a:stretch/>
          </p:blipFill>
          <p:spPr>
            <a:xfrm>
              <a:off x="11125200" y="6397926"/>
              <a:ext cx="918525" cy="2879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24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7C384B14-5D55-4570-A29F-13C519F5D484}"/>
              </a:ext>
            </a:extLst>
          </p:cNvPr>
          <p:cNvSpPr txBox="1">
            <a:spLocks/>
          </p:cNvSpPr>
          <p:nvPr/>
        </p:nvSpPr>
        <p:spPr>
          <a:xfrm>
            <a:off x="1928446" y="4051277"/>
            <a:ext cx="8335107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Moment</a:t>
            </a:r>
          </a:p>
          <a:p>
            <a:pPr marL="0" indent="0" algn="ctr">
              <a:buNone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Visitor, Guest or Sub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F509AB-D540-41AB-BEF9-22B2538AC3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9666" y="1845629"/>
            <a:ext cx="4557776" cy="174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26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8EA13-BD5E-A4BA-47B3-203E8C4B8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C4E34821-7A4F-8836-2B18-360DCB1B7CD2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44D313BC-5E22-6B2C-96DB-DC0DA5D701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A2FE0C-BF40-B6BE-6E29-0DEC49C5186C}"/>
              </a:ext>
            </a:extLst>
          </p:cNvPr>
          <p:cNvSpPr txBox="1"/>
          <p:nvPr/>
        </p:nvSpPr>
        <p:spPr>
          <a:xfrm>
            <a:off x="5051629" y="3220130"/>
            <a:ext cx="660099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A “Substitute" or “Sub”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is someone who attends the Chapter meeting in place of a BNI member (to fill their absence).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58C720-92FE-A31A-522C-C6B05CEC7D5F}"/>
              </a:ext>
            </a:extLst>
          </p:cNvPr>
          <p:cNvSpPr txBox="1"/>
          <p:nvPr/>
        </p:nvSpPr>
        <p:spPr>
          <a:xfrm rot="20435943">
            <a:off x="959181" y="1765807"/>
            <a:ext cx="52551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4000" b="1" dirty="0">
                <a:solidFill>
                  <a:srgbClr val="C00000"/>
                </a:solidFill>
                <a:latin typeface="Google Sans"/>
              </a:rPr>
              <a:t>Substitute</a:t>
            </a:r>
            <a:endParaRPr lang="en-AU" sz="4000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719034B-B807-90E2-AE63-56947DCB809C}"/>
              </a:ext>
            </a:extLst>
          </p:cNvPr>
          <p:cNvCxnSpPr/>
          <p:nvPr/>
        </p:nvCxnSpPr>
        <p:spPr>
          <a:xfrm flipV="1">
            <a:off x="3015049" y="1334530"/>
            <a:ext cx="1445740" cy="9885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0AAA30F-A56B-2929-19BC-6AB2BC75DB97}"/>
              </a:ext>
            </a:extLst>
          </p:cNvPr>
          <p:cNvSpPr txBox="1"/>
          <p:nvPr/>
        </p:nvSpPr>
        <p:spPr>
          <a:xfrm>
            <a:off x="6096000" y="972969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What Is A SUBSTITUTE???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26051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889BB-9F25-7030-1A10-81F587E24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9B487A2-426B-65EA-D358-2B0EACC36A39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F337799A-7E5A-50F4-CEAB-B960A9166C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9FCBD7-9109-E442-9F9C-DBCA077B7AB4}"/>
              </a:ext>
            </a:extLst>
          </p:cNvPr>
          <p:cNvSpPr txBox="1"/>
          <p:nvPr/>
        </p:nvSpPr>
        <p:spPr>
          <a:xfrm>
            <a:off x="5051629" y="2666132"/>
            <a:ext cx="660099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A “Substitute" or “Sub”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can also be considered a Visitor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IF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they are visiting the Chapter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for the first time and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they are not a BNI member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FB8042-E42B-E86D-1B92-1F3D201BE1BC}"/>
              </a:ext>
            </a:extLst>
          </p:cNvPr>
          <p:cNvSpPr txBox="1"/>
          <p:nvPr/>
        </p:nvSpPr>
        <p:spPr>
          <a:xfrm rot="20435943">
            <a:off x="959181" y="1765807"/>
            <a:ext cx="52551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4000" b="1" dirty="0">
                <a:solidFill>
                  <a:srgbClr val="C00000"/>
                </a:solidFill>
                <a:latin typeface="Google Sans"/>
              </a:rPr>
              <a:t>Substitute</a:t>
            </a:r>
            <a:endParaRPr lang="en-AU" sz="4000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4D96F-3477-9B56-0184-762FE476B485}"/>
              </a:ext>
            </a:extLst>
          </p:cNvPr>
          <p:cNvCxnSpPr/>
          <p:nvPr/>
        </p:nvCxnSpPr>
        <p:spPr>
          <a:xfrm flipV="1">
            <a:off x="3015049" y="1334530"/>
            <a:ext cx="1445740" cy="9885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BB1DD9F-414D-AE40-E85A-3E70125FA2C5}"/>
              </a:ext>
            </a:extLst>
          </p:cNvPr>
          <p:cNvSpPr txBox="1"/>
          <p:nvPr/>
        </p:nvSpPr>
        <p:spPr>
          <a:xfrm>
            <a:off x="6096000" y="972969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Kill Two Birds With One Stone!!!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2690963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05AAC-9BE7-E8B1-4591-3B9F43D54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9A1B498-0A0F-E974-6388-F37C622E9464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E4A08479-08CD-3D83-573B-CAA40D0346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102544" y="231551"/>
            <a:ext cx="4605380" cy="367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68F040-99FA-337A-D7BC-01F0EBBE2A9B}"/>
              </a:ext>
            </a:extLst>
          </p:cNvPr>
          <p:cNvSpPr txBox="1"/>
          <p:nvPr/>
        </p:nvSpPr>
        <p:spPr>
          <a:xfrm>
            <a:off x="3015049" y="2742882"/>
            <a:ext cx="863757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A “Substitute" or “Sub”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attends the meeting in place of the member.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They are NOT representing their own business and their Member Presentation is about the business they are substituting for.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55FE70-9970-D99C-195A-75B877A6D322}"/>
              </a:ext>
            </a:extLst>
          </p:cNvPr>
          <p:cNvSpPr txBox="1"/>
          <p:nvPr/>
        </p:nvSpPr>
        <p:spPr>
          <a:xfrm rot="20435943">
            <a:off x="1077744" y="1440557"/>
            <a:ext cx="37402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3600" b="1" dirty="0">
                <a:solidFill>
                  <a:srgbClr val="C00000"/>
                </a:solidFill>
                <a:latin typeface="Google Sans"/>
              </a:rPr>
              <a:t>Substitute</a:t>
            </a:r>
            <a:endParaRPr lang="en-AU" sz="4400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38A9A2B-D64A-03BC-1486-A7DB5487536B}"/>
              </a:ext>
            </a:extLst>
          </p:cNvPr>
          <p:cNvCxnSpPr/>
          <p:nvPr/>
        </p:nvCxnSpPr>
        <p:spPr>
          <a:xfrm flipV="1">
            <a:off x="2405234" y="1115464"/>
            <a:ext cx="1346540" cy="1604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F027370-CE49-0F58-3BD6-157CED4AEEF1}"/>
              </a:ext>
            </a:extLst>
          </p:cNvPr>
          <p:cNvSpPr txBox="1"/>
          <p:nvPr/>
        </p:nvSpPr>
        <p:spPr>
          <a:xfrm>
            <a:off x="2872260" y="5980118"/>
            <a:ext cx="86375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i="1" dirty="0"/>
              <a:t>At BNI Redlands, Substitutes are offered the opportunity to introduce themselves during Visitor Introductions. This courtesy is not offered at all Chapters.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3774E-2513-E3AF-DFB9-780400364048}"/>
              </a:ext>
            </a:extLst>
          </p:cNvPr>
          <p:cNvSpPr txBox="1"/>
          <p:nvPr/>
        </p:nvSpPr>
        <p:spPr>
          <a:xfrm>
            <a:off x="5017356" y="823076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A Sub Is A Sub Is A Sub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599842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15EF49E-FF04-4C67-90BB-260D2CC81835}"/>
              </a:ext>
            </a:extLst>
          </p:cNvPr>
          <p:cNvSpPr txBox="1">
            <a:spLocks/>
          </p:cNvSpPr>
          <p:nvPr/>
        </p:nvSpPr>
        <p:spPr>
          <a:xfrm>
            <a:off x="330200" y="4871778"/>
            <a:ext cx="10744200" cy="18519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017FFE4-0504-4BFA-9945-B8156D0F10D5}"/>
              </a:ext>
            </a:extLst>
          </p:cNvPr>
          <p:cNvSpPr txBox="1">
            <a:spLocks/>
          </p:cNvSpPr>
          <p:nvPr/>
        </p:nvSpPr>
        <p:spPr>
          <a:xfrm>
            <a:off x="1383955" y="5006036"/>
            <a:ext cx="8736230" cy="185196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AU" b="1" u="sng" dirty="0">
                <a:solidFill>
                  <a:srgbClr val="C8102E"/>
                </a:solidFill>
              </a:rPr>
              <a:t>ACTION: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Who will you bring along next week?</a:t>
            </a:r>
            <a:endParaRPr lang="en-AU" dirty="0">
              <a:solidFill>
                <a:srgbClr val="FF0000"/>
              </a:solidFill>
            </a:endParaRPr>
          </a:p>
        </p:txBody>
      </p:sp>
      <p:pic>
        <p:nvPicPr>
          <p:cNvPr id="11" name="Picture 10" descr="A picture containing graphics, drawing&#10;&#10;Description automatically generated">
            <a:extLst>
              <a:ext uri="{FF2B5EF4-FFF2-40B4-BE49-F238E27FC236}">
                <a16:creationId xmlns:a16="http://schemas.microsoft.com/office/drawing/2014/main" id="{E10B4785-2FB7-4958-A6BB-D16A882F05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999" y="363209"/>
            <a:ext cx="2074624" cy="7971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FCCFDB-93FC-927C-3938-778B5FBFDAFE}"/>
              </a:ext>
            </a:extLst>
          </p:cNvPr>
          <p:cNvSpPr txBox="1"/>
          <p:nvPr/>
        </p:nvSpPr>
        <p:spPr>
          <a:xfrm>
            <a:off x="1610497" y="1035718"/>
            <a:ext cx="897100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Visitors are the life blood of BNI </a:t>
            </a:r>
          </a:p>
          <a:p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r>
              <a:rPr lang="en-US" sz="2800" b="0" i="0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Having visitors in our room every week</a:t>
            </a: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 …</a:t>
            </a:r>
          </a:p>
          <a:p>
            <a:endParaRPr lang="en-US" sz="2800" b="0" i="0" dirty="0">
              <a:solidFill>
                <a:srgbClr val="313131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adds energy</a:t>
            </a:r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0" i="0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bring potential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313131"/>
                </a:solidFill>
                <a:latin typeface="Arial" panose="020B0604020202020204" pitchFamily="34" charset="0"/>
              </a:rPr>
              <a:t>introduces </a:t>
            </a:r>
            <a:r>
              <a:rPr lang="en-US" sz="2800" b="0" i="0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us to a possible new member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313131"/>
              </a:solidFill>
              <a:latin typeface="Arial" panose="020B0604020202020204" pitchFamily="34" charset="0"/>
            </a:endParaRPr>
          </a:p>
          <a:p>
            <a:r>
              <a:rPr lang="en-US" sz="2800" b="0" i="0" dirty="0">
                <a:solidFill>
                  <a:srgbClr val="313131"/>
                </a:solidFill>
                <a:effectLst/>
                <a:latin typeface="Arial" panose="020B0604020202020204" pitchFamily="34" charset="0"/>
              </a:rPr>
              <a:t>It’s everyone’s responsibility to bring visitors.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45589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our Guide To The 5 Stages of Business Growth">
            <a:extLst>
              <a:ext uri="{FF2B5EF4-FFF2-40B4-BE49-F238E27FC236}">
                <a16:creationId xmlns:a16="http://schemas.microsoft.com/office/drawing/2014/main" id="{3D6DB6D2-F6BE-19F0-1BE2-2A4CE5844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816" y="606379"/>
            <a:ext cx="9378779" cy="553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D477779-7064-0A3E-B2E4-0823096820E4}"/>
              </a:ext>
            </a:extLst>
          </p:cNvPr>
          <p:cNvSpPr txBox="1"/>
          <p:nvPr/>
        </p:nvSpPr>
        <p:spPr>
          <a:xfrm>
            <a:off x="1503405" y="1042257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AU" sz="3200" dirty="0"/>
              <a:t>Why do we invite people to BNI?</a:t>
            </a:r>
          </a:p>
        </p:txBody>
      </p:sp>
    </p:spTree>
    <p:extLst>
      <p:ext uri="{BB962C8B-B14F-4D97-AF65-F5344CB8AC3E}">
        <p14:creationId xmlns:p14="http://schemas.microsoft.com/office/powerpoint/2010/main" val="29953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9BEF06AD-C538-40E7-CF57-651E3E933D45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3FB61D4A-9669-65E7-47A0-1688D15B7F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020B82-098D-0DB5-4CCA-D649BA8E447E}"/>
              </a:ext>
            </a:extLst>
          </p:cNvPr>
          <p:cNvSpPr txBox="1"/>
          <p:nvPr/>
        </p:nvSpPr>
        <p:spPr>
          <a:xfrm>
            <a:off x="5051629" y="2403046"/>
            <a:ext cx="60980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3600" b="0" i="0" dirty="0">
                <a:solidFill>
                  <a:srgbClr val="001D35"/>
                </a:solidFill>
                <a:effectLst/>
                <a:latin typeface="Google Sans"/>
              </a:rPr>
              <a:t>In BNI …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a "visitor" is someone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who is not a current member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but is invited to attend a meeting to potentially become a member</a:t>
            </a:r>
            <a:endParaRPr lang="en-AU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EE44A-A17B-A89A-0683-F12FE3F15710}"/>
              </a:ext>
            </a:extLst>
          </p:cNvPr>
          <p:cNvSpPr txBox="1"/>
          <p:nvPr/>
        </p:nvSpPr>
        <p:spPr>
          <a:xfrm>
            <a:off x="6096000" y="972969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What Is A VISITOR???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3191438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0F929-8F3C-FC7A-6630-4E57BA5C2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4B6F7867-30AF-C995-D777-95F44F0EA76D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131D213B-84FB-B77B-7E5A-4B3BFBAE5C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3A7836-65FB-9312-7882-70D81230312C}"/>
              </a:ext>
            </a:extLst>
          </p:cNvPr>
          <p:cNvSpPr txBox="1"/>
          <p:nvPr/>
        </p:nvSpPr>
        <p:spPr>
          <a:xfrm>
            <a:off x="6096000" y="972969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Don’t prejudge!</a:t>
            </a:r>
            <a:endParaRPr lang="en-AU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1D6EC1-1974-0176-3D82-0E6C5F903182}"/>
              </a:ext>
            </a:extLst>
          </p:cNvPr>
          <p:cNvSpPr txBox="1"/>
          <p:nvPr/>
        </p:nvSpPr>
        <p:spPr>
          <a:xfrm>
            <a:off x="6096000" y="2006774"/>
            <a:ext cx="509922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0" i="0" dirty="0">
                <a:solidFill>
                  <a:srgbClr val="313131"/>
                </a:solidFill>
                <a:effectLst/>
              </a:rPr>
              <a:t>Members come from all walks of life and professions </a:t>
            </a:r>
            <a:endParaRPr lang="en-US" sz="3200" dirty="0">
              <a:solidFill>
                <a:srgbClr val="313131"/>
              </a:solidFill>
            </a:endParaRPr>
          </a:p>
          <a:p>
            <a:pPr marL="0" indent="0">
              <a:buClr>
                <a:srgbClr val="E21838"/>
              </a:buClr>
              <a:buNone/>
            </a:pPr>
            <a:endParaRPr lang="en-US" sz="3200" b="0" i="0" dirty="0">
              <a:solidFill>
                <a:srgbClr val="313131"/>
              </a:solidFill>
              <a:effectLst/>
            </a:endParaRPr>
          </a:p>
          <a:p>
            <a:pPr marL="0" indent="0">
              <a:buClr>
                <a:srgbClr val="E21838"/>
              </a:buClr>
              <a:buNone/>
            </a:pPr>
            <a:r>
              <a:rPr lang="en-US" sz="3200" dirty="0">
                <a:solidFill>
                  <a:srgbClr val="313131"/>
                </a:solidFill>
              </a:rPr>
              <a:t>U</a:t>
            </a:r>
            <a:r>
              <a:rPr lang="en-US" sz="3200" b="0" i="0" dirty="0">
                <a:solidFill>
                  <a:srgbClr val="313131"/>
                </a:solidFill>
                <a:effectLst/>
              </a:rPr>
              <a:t>ntil they see what BNI is we can’t tell who is a potential member or that they will want to apply to join.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51309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E095A-90C5-856F-6BC6-A60603FD5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71E61EE1-08D5-4FE6-677A-924006EA49B6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8760079C-094D-0A35-5B25-80F34142F4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C86175-721C-5636-1DD5-1B0D8CF0E781}"/>
              </a:ext>
            </a:extLst>
          </p:cNvPr>
          <p:cNvSpPr txBox="1"/>
          <p:nvPr/>
        </p:nvSpPr>
        <p:spPr>
          <a:xfrm>
            <a:off x="6096000" y="972969"/>
            <a:ext cx="609805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Category Already Filled? </a:t>
            </a:r>
          </a:p>
          <a:p>
            <a:pPr marL="0" indent="0">
              <a:buClr>
                <a:srgbClr val="E21838"/>
              </a:buClr>
              <a:buNone/>
            </a:pPr>
            <a:r>
              <a:rPr lang="en-US" sz="2800" b="1" i="1" dirty="0">
                <a:solidFill>
                  <a:srgbClr val="001D35"/>
                </a:solidFill>
              </a:rPr>
              <a:t>That’s Okay …</a:t>
            </a:r>
          </a:p>
          <a:p>
            <a:pPr marL="0" indent="0">
              <a:buClr>
                <a:srgbClr val="E21838"/>
              </a:buClr>
              <a:buNone/>
            </a:pPr>
            <a:r>
              <a:rPr lang="en-US" sz="2800" b="1" i="1" dirty="0">
                <a:solidFill>
                  <a:srgbClr val="001D35"/>
                </a:solidFill>
              </a:rPr>
              <a:t>But there is some etiquette</a:t>
            </a:r>
            <a:endParaRPr lang="en-AU" sz="3200" b="1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9600FE-F308-8F9B-0B1B-0F2A0B36DF83}"/>
              </a:ext>
            </a:extLst>
          </p:cNvPr>
          <p:cNvSpPr txBox="1"/>
          <p:nvPr/>
        </p:nvSpPr>
        <p:spPr>
          <a:xfrm>
            <a:off x="6096000" y="3131239"/>
            <a:ext cx="523514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dirty="0">
                <a:solidFill>
                  <a:srgbClr val="313131"/>
                </a:solidFill>
              </a:rPr>
              <a:t>1. Speak to the member</a:t>
            </a:r>
          </a:p>
          <a:p>
            <a:pPr marL="0" indent="0">
              <a:buClr>
                <a:srgbClr val="E21838"/>
              </a:buClr>
              <a:buNone/>
            </a:pPr>
            <a:r>
              <a:rPr lang="en-US" sz="3200" dirty="0">
                <a:solidFill>
                  <a:srgbClr val="313131"/>
                </a:solidFill>
              </a:rPr>
              <a:t>2. Let the visitor know</a:t>
            </a:r>
          </a:p>
          <a:p>
            <a:pPr marL="0" indent="0">
              <a:buClr>
                <a:srgbClr val="E21838"/>
              </a:buClr>
              <a:buNone/>
            </a:pPr>
            <a:endParaRPr lang="en-US" sz="3200" dirty="0">
              <a:solidFill>
                <a:srgbClr val="313131"/>
              </a:solidFill>
            </a:endParaRPr>
          </a:p>
          <a:p>
            <a:pPr marL="0" indent="0">
              <a:buClr>
                <a:srgbClr val="E21838"/>
              </a:buClr>
              <a:buNone/>
            </a:pPr>
            <a:r>
              <a:rPr lang="en-US" sz="3200" dirty="0">
                <a:solidFill>
                  <a:srgbClr val="313131"/>
                </a:solidFill>
              </a:rPr>
              <a:t>If the visitor sees value in BNI, we can connect them to another Chapter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423464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518B9-2CF0-8704-9DA7-9D6DB3496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323B118F-C26C-D94F-6D32-AD95243E2AE0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493181D1-158C-B07E-74A9-3B60934D06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DA7A70A-63B8-F48B-93C8-D70205782962}"/>
              </a:ext>
            </a:extLst>
          </p:cNvPr>
          <p:cNvSpPr txBox="1"/>
          <p:nvPr/>
        </p:nvSpPr>
        <p:spPr>
          <a:xfrm>
            <a:off x="6096000" y="1454882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Not All Visitors Will Want To Join</a:t>
            </a:r>
            <a:endParaRPr lang="en-AU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10CCAF-42F5-D00E-9CD8-4968BC8561D6}"/>
              </a:ext>
            </a:extLst>
          </p:cNvPr>
          <p:cNvSpPr txBox="1"/>
          <p:nvPr/>
        </p:nvSpPr>
        <p:spPr>
          <a:xfrm>
            <a:off x="6096000" y="2714699"/>
            <a:ext cx="555662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0" i="0" dirty="0">
                <a:solidFill>
                  <a:srgbClr val="313131"/>
                </a:solidFill>
                <a:effectLst/>
              </a:rPr>
              <a:t>And that’s okay!!!</a:t>
            </a:r>
            <a:endParaRPr lang="en-US" sz="3200" dirty="0">
              <a:solidFill>
                <a:srgbClr val="313131"/>
              </a:solidFill>
            </a:endParaRPr>
          </a:p>
          <a:p>
            <a:pPr marL="0" indent="0">
              <a:buClr>
                <a:srgbClr val="E21838"/>
              </a:buClr>
              <a:buNone/>
            </a:pPr>
            <a:endParaRPr lang="en-US" sz="3200" b="0" i="0" dirty="0">
              <a:solidFill>
                <a:srgbClr val="313131"/>
              </a:solidFill>
              <a:effectLst/>
            </a:endParaRPr>
          </a:p>
          <a:p>
            <a:pPr marL="0" indent="0">
              <a:buClr>
                <a:srgbClr val="E21838"/>
              </a:buClr>
              <a:buNone/>
            </a:pPr>
            <a:r>
              <a:rPr lang="en-US" sz="3200" dirty="0">
                <a:solidFill>
                  <a:srgbClr val="313131"/>
                </a:solidFill>
              </a:rPr>
              <a:t>Visitors often make connection with members, which may result in business being passed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535800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0EB44-C8D1-5C69-0D5F-C5B7AF068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58584FEF-1A58-2A67-07FD-0F45737E2AA0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A67A6913-96F4-9CA0-383A-663D16C926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BBBCC60-BF8C-B749-841C-D881E6AEACAB}"/>
              </a:ext>
            </a:extLst>
          </p:cNvPr>
          <p:cNvSpPr txBox="1"/>
          <p:nvPr/>
        </p:nvSpPr>
        <p:spPr>
          <a:xfrm>
            <a:off x="6096000" y="972969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Visitors &amp; the BNI Traffic Lights</a:t>
            </a:r>
            <a:endParaRPr lang="en-AU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D5777A-5CD0-D1F0-6AC2-01037AE555F2}"/>
              </a:ext>
            </a:extLst>
          </p:cNvPr>
          <p:cNvSpPr txBox="1"/>
          <p:nvPr/>
        </p:nvSpPr>
        <p:spPr>
          <a:xfrm>
            <a:off x="6096000" y="2501045"/>
            <a:ext cx="55566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0" i="0" dirty="0">
                <a:solidFill>
                  <a:srgbClr val="313131"/>
                </a:solidFill>
                <a:effectLst/>
              </a:rPr>
              <a:t>First Visit Only</a:t>
            </a:r>
          </a:p>
          <a:p>
            <a:pPr marL="0" indent="0">
              <a:buClr>
                <a:srgbClr val="E21838"/>
              </a:buClr>
              <a:buNone/>
            </a:pPr>
            <a:r>
              <a:rPr lang="en-US" sz="3200" dirty="0">
                <a:solidFill>
                  <a:srgbClr val="313131"/>
                </a:solidFill>
              </a:rPr>
              <a:t>Once Every 6 Months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991555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EAD7B-A662-2166-248C-41AF02D1D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486E0B16-D4F0-571D-8013-4A8165E0CEFB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23C7F102-8988-8248-6A49-84B5ED087A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FAD1F5-92E4-4345-2412-C8A99DBDFC33}"/>
              </a:ext>
            </a:extLst>
          </p:cNvPr>
          <p:cNvSpPr txBox="1"/>
          <p:nvPr/>
        </p:nvSpPr>
        <p:spPr>
          <a:xfrm>
            <a:off x="5051629" y="2656654"/>
            <a:ext cx="630423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A “guest" is someone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who is a BNI member, </a:t>
            </a:r>
          </a:p>
          <a:p>
            <a:pPr marL="0" indent="0" algn="ctr">
              <a:buClr>
                <a:srgbClr val="E21838"/>
              </a:buClr>
              <a:buNone/>
            </a:pPr>
            <a:r>
              <a:rPr lang="en-US" sz="3600" dirty="0"/>
              <a:t>BNI Director or a visitor who has already attended the Chapter once in the last 6 months</a:t>
            </a:r>
            <a:endParaRPr lang="en-AU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30E73F-ECE5-F5E6-EBAE-4B56E5A7ACB2}"/>
              </a:ext>
            </a:extLst>
          </p:cNvPr>
          <p:cNvSpPr txBox="1"/>
          <p:nvPr/>
        </p:nvSpPr>
        <p:spPr>
          <a:xfrm rot="20435943">
            <a:off x="935250" y="1625813"/>
            <a:ext cx="60980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4000" b="1" dirty="0">
                <a:solidFill>
                  <a:srgbClr val="C00000"/>
                </a:solidFill>
                <a:latin typeface="Google Sans"/>
              </a:rPr>
              <a:t>Guest</a:t>
            </a:r>
            <a:endParaRPr lang="en-AU" sz="4000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FFB371-9626-B406-BD65-3AFA8A51C5A8}"/>
              </a:ext>
            </a:extLst>
          </p:cNvPr>
          <p:cNvCxnSpPr/>
          <p:nvPr/>
        </p:nvCxnSpPr>
        <p:spPr>
          <a:xfrm flipV="1">
            <a:off x="3015049" y="1334530"/>
            <a:ext cx="1445740" cy="9885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A6F7359-7629-E626-2695-A5B1FA071E75}"/>
              </a:ext>
            </a:extLst>
          </p:cNvPr>
          <p:cNvSpPr txBox="1"/>
          <p:nvPr/>
        </p:nvSpPr>
        <p:spPr>
          <a:xfrm>
            <a:off x="6096000" y="972969"/>
            <a:ext cx="60980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200" b="1" i="0" dirty="0">
                <a:solidFill>
                  <a:srgbClr val="001D35"/>
                </a:solidFill>
                <a:effectLst/>
              </a:rPr>
              <a:t>What Is A GUEST???</a:t>
            </a:r>
            <a:endParaRPr lang="en-AU" sz="3200" b="1" dirty="0"/>
          </a:p>
        </p:txBody>
      </p:sp>
    </p:spTree>
    <p:extLst>
      <p:ext uri="{BB962C8B-B14F-4D97-AF65-F5344CB8AC3E}">
        <p14:creationId xmlns:p14="http://schemas.microsoft.com/office/powerpoint/2010/main" val="3152885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9EE00-BE42-45C0-C25B-B6BD2E830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940F870E-1B3A-A044-403E-172097427F20}"/>
              </a:ext>
            </a:extLst>
          </p:cNvPr>
          <p:cNvSpPr txBox="1">
            <a:spLocks/>
          </p:cNvSpPr>
          <p:nvPr/>
        </p:nvSpPr>
        <p:spPr>
          <a:xfrm>
            <a:off x="539377" y="231551"/>
            <a:ext cx="11367245" cy="61946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E21838"/>
              </a:buClr>
              <a:buNone/>
            </a:pPr>
            <a:endParaRPr lang="en-AU" dirty="0"/>
          </a:p>
        </p:txBody>
      </p:sp>
      <p:pic>
        <p:nvPicPr>
          <p:cNvPr id="2050" name="Picture 2" descr="Visitor Badge &amp; Card – BNI Products">
            <a:extLst>
              <a:ext uri="{FF2B5EF4-FFF2-40B4-BE49-F238E27FC236}">
                <a16:creationId xmlns:a16="http://schemas.microsoft.com/office/drawing/2014/main" id="{31B13B29-FA1B-1C29-F5ED-8EE3214545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1" t="12433" r="10829" b="12433"/>
          <a:stretch/>
        </p:blipFill>
        <p:spPr bwMode="auto">
          <a:xfrm>
            <a:off x="687659" y="431800"/>
            <a:ext cx="4944660" cy="394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17D1ADF-4C0D-E0E0-2F03-847D5BDCBFC1}"/>
              </a:ext>
            </a:extLst>
          </p:cNvPr>
          <p:cNvSpPr txBox="1"/>
          <p:nvPr/>
        </p:nvSpPr>
        <p:spPr>
          <a:xfrm>
            <a:off x="6008172" y="1184040"/>
            <a:ext cx="55752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600" b="1" dirty="0"/>
              <a:t>Guests have no potential to become a member</a:t>
            </a:r>
            <a:endParaRPr lang="en-AU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28750D-D2E5-74A5-FF55-105375891F07}"/>
              </a:ext>
            </a:extLst>
          </p:cNvPr>
          <p:cNvSpPr txBox="1"/>
          <p:nvPr/>
        </p:nvSpPr>
        <p:spPr>
          <a:xfrm rot="20435943">
            <a:off x="935250" y="1625813"/>
            <a:ext cx="60980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Clr>
                <a:srgbClr val="E21838"/>
              </a:buClr>
              <a:buNone/>
            </a:pPr>
            <a:r>
              <a:rPr lang="en-US" sz="4000" b="1" dirty="0">
                <a:solidFill>
                  <a:srgbClr val="C00000"/>
                </a:solidFill>
                <a:latin typeface="Google Sans"/>
              </a:rPr>
              <a:t>Guest</a:t>
            </a:r>
            <a:endParaRPr lang="en-AU" sz="4000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E1CB499-7EDA-75A7-A9BD-AA6D20412ECA}"/>
              </a:ext>
            </a:extLst>
          </p:cNvPr>
          <p:cNvCxnSpPr/>
          <p:nvPr/>
        </p:nvCxnSpPr>
        <p:spPr>
          <a:xfrm flipV="1">
            <a:off x="3015049" y="1334530"/>
            <a:ext cx="1445740" cy="9885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6377219-5EA5-97B4-0BC1-CB3AAD6D89E9}"/>
              </a:ext>
            </a:extLst>
          </p:cNvPr>
          <p:cNvSpPr txBox="1"/>
          <p:nvPr/>
        </p:nvSpPr>
        <p:spPr>
          <a:xfrm>
            <a:off x="6008172" y="2828835"/>
            <a:ext cx="557525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Clr>
                <a:srgbClr val="E21838"/>
              </a:buClr>
              <a:buNone/>
            </a:pPr>
            <a:r>
              <a:rPr lang="en-US" sz="3600" dirty="0" err="1"/>
              <a:t>eg</a:t>
            </a:r>
            <a:r>
              <a:rPr lang="en-US" sz="3600" dirty="0"/>
              <a:t>: husband on visit #2</a:t>
            </a:r>
          </a:p>
          <a:p>
            <a:pPr marL="0" indent="0">
              <a:buClr>
                <a:srgbClr val="E21838"/>
              </a:buClr>
              <a:buNone/>
            </a:pPr>
            <a:endParaRPr lang="en-US" sz="3600" dirty="0"/>
          </a:p>
          <a:p>
            <a:pPr marL="0" indent="0">
              <a:buClr>
                <a:srgbClr val="E21838"/>
              </a:buClr>
              <a:buNone/>
            </a:pPr>
            <a:r>
              <a:rPr lang="en-US" sz="3600" dirty="0" err="1"/>
              <a:t>eg</a:t>
            </a:r>
            <a:r>
              <a:rPr lang="en-US" sz="3600" dirty="0"/>
              <a:t>: member at BNI Bayside</a:t>
            </a:r>
          </a:p>
          <a:p>
            <a:pPr marL="0" indent="0">
              <a:buClr>
                <a:srgbClr val="E21838"/>
              </a:buClr>
              <a:buNone/>
            </a:pPr>
            <a:endParaRPr lang="en-US" sz="3600" dirty="0"/>
          </a:p>
          <a:p>
            <a:pPr marL="0" indent="0">
              <a:buClr>
                <a:srgbClr val="E21838"/>
              </a:buClr>
              <a:buNone/>
            </a:pPr>
            <a:r>
              <a:rPr lang="en-US" sz="3600" dirty="0" err="1"/>
              <a:t>eg</a:t>
            </a:r>
            <a:r>
              <a:rPr lang="en-US" sz="3600" dirty="0"/>
              <a:t>: Director Consultant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207281196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 Refresh - Communication Plan (002)" id="{7FB97CB9-66BB-4EEA-8AD9-24A50A0A1A75}" vid="{27874AC4-6B63-4035-B98F-35DD3BEB0D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46C622325D248ABF423EAD90AFC27" ma:contentTypeVersion="16" ma:contentTypeDescription="Create a new document." ma:contentTypeScope="" ma:versionID="8142d518323a84e78a534770eca40646">
  <xsd:schema xmlns:xsd="http://www.w3.org/2001/XMLSchema" xmlns:xs="http://www.w3.org/2001/XMLSchema" xmlns:p="http://schemas.microsoft.com/office/2006/metadata/properties" xmlns:ns2="f977cdc7-e9ae-4328-a53b-df0c33b0a031" xmlns:ns3="9f45ea0f-309d-46da-b2c1-5dd1f10eaf3a" targetNamespace="http://schemas.microsoft.com/office/2006/metadata/properties" ma:root="true" ma:fieldsID="ecef229e69120bceb4555651b3649b71" ns2:_="" ns3:_="">
    <xsd:import namespace="f977cdc7-e9ae-4328-a53b-df0c33b0a031"/>
    <xsd:import namespace="9f45ea0f-309d-46da-b2c1-5dd1f10eaf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77cdc7-e9ae-4328-a53b-df0c33b0a0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b02b43b8-ef52-4943-8541-46ac3bf343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45ea0f-309d-46da-b2c1-5dd1f10eaf3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09e90ed-b22e-495c-a72e-d4bf6b028037}" ma:internalName="TaxCatchAll" ma:showField="CatchAllData" ma:web="9f45ea0f-309d-46da-b2c1-5dd1f10eaf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45ea0f-309d-46da-b2c1-5dd1f10eaf3a" xsi:nil="true"/>
    <lcf76f155ced4ddcb4097134ff3c332f xmlns="f977cdc7-e9ae-4328-a53b-df0c33b0a03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B3B511-8F65-4926-98B1-64757FF82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77cdc7-e9ae-4328-a53b-df0c33b0a031"/>
    <ds:schemaRef ds:uri="9f45ea0f-309d-46da-b2c1-5dd1f10eaf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9E368B-E51E-46B0-BB83-F5F46E440D99}">
  <ds:schemaRefs>
    <ds:schemaRef ds:uri="45f763de-b7c7-480f-aee9-bfd0a54d887f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7d0a934d-b389-491a-855b-de770bc912b4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9f45ea0f-309d-46da-b2c1-5dd1f10eaf3a"/>
    <ds:schemaRef ds:uri="f977cdc7-e9ae-4328-a53b-df0c33b0a031"/>
  </ds:schemaRefs>
</ds:datastoreItem>
</file>

<file path=customXml/itemProps3.xml><?xml version="1.0" encoding="utf-8"?>
<ds:datastoreItem xmlns:ds="http://schemas.openxmlformats.org/officeDocument/2006/customXml" ds:itemID="{8031BEF8-CF86-4CDB-8B41-A1D3B2B0B1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Brand Refresh - Communication Plan (002)</Template>
  <TotalTime>776</TotalTime>
  <Words>704</Words>
  <Application>Microsoft Office PowerPoint</Application>
  <PresentationFormat>Widescreen</PresentationFormat>
  <Paragraphs>96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CIDFont+F3</vt:lpstr>
      <vt:lpstr>Google Sans</vt:lpstr>
      <vt:lpstr>Wingdings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 Atkins</dc:creator>
  <cp:lastModifiedBy>edita santiago</cp:lastModifiedBy>
  <cp:revision>51</cp:revision>
  <cp:lastPrinted>2020-06-08T00:59:44Z</cp:lastPrinted>
  <dcterms:created xsi:type="dcterms:W3CDTF">2020-02-27T02:36:36Z</dcterms:created>
  <dcterms:modified xsi:type="dcterms:W3CDTF">2025-12-19T01:01:00Z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0x01010061246C622325D248ABF423EAD90AFC27</vt:lpwstr>
  </property>
  <property fmtid="{D5CDD505-2E9C-101B-9397-08002B2CF9AE}" pid="3" name="MediaServiceImageTags">
    <vt:lpwstr/>
  </property>
</Properties>
</file>