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3"/>
  </p:notesMasterIdLst>
  <p:handoutMasterIdLst>
    <p:handoutMasterId r:id="rId14"/>
  </p:handoutMasterIdLst>
  <p:sldIdLst>
    <p:sldId id="386" r:id="rId5"/>
    <p:sldId id="389" r:id="rId6"/>
    <p:sldId id="390" r:id="rId7"/>
    <p:sldId id="391" r:id="rId8"/>
    <p:sldId id="392" r:id="rId9"/>
    <p:sldId id="393" r:id="rId10"/>
    <p:sldId id="394" r:id="rId11"/>
    <p:sldId id="395" r:id="rId12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Hart" initials="SH" lastIdx="0" clrIdx="0">
    <p:extLst>
      <p:ext uri="{19B8F6BF-5375-455C-9EA6-DF929625EA0E}">
        <p15:presenceInfo xmlns:p15="http://schemas.microsoft.com/office/powerpoint/2012/main" userId="Sandra Har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102E"/>
    <a:srgbClr val="BA4040"/>
    <a:srgbClr val="C8102E"/>
    <a:srgbClr val="E21838"/>
    <a:srgbClr val="E11D3D"/>
    <a:srgbClr val="BA0000"/>
    <a:srgbClr val="641934"/>
    <a:srgbClr val="84344E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D5FAC6-D1C2-4591-A686-F9BA33AA1035}" v="227" dt="2025-03-19T08:50:10.7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63" autoAdjust="0"/>
    <p:restoredTop sz="93741" autoAdjust="0"/>
  </p:normalViewPr>
  <p:slideViewPr>
    <p:cSldViewPr snapToGrid="0">
      <p:cViewPr varScale="1">
        <p:scale>
          <a:sx n="62" d="100"/>
          <a:sy n="62" d="100"/>
        </p:scale>
        <p:origin x="9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i Taylor" userId="d506b491-70a3-4f02-942d-ea895b17663c" providerId="ADAL" clId="{F6E5E609-BE4F-4E98-ACBB-F54C3A63891E}"/>
    <pc:docChg chg="undo custSel delSld modSld">
      <pc:chgData name="Danni Taylor" userId="d506b491-70a3-4f02-942d-ea895b17663c" providerId="ADAL" clId="{F6E5E609-BE4F-4E98-ACBB-F54C3A63891E}" dt="2025-02-26T05:41:54.224" v="127" actId="20577"/>
      <pc:docMkLst>
        <pc:docMk/>
      </pc:docMkLst>
      <pc:sldChg chg="del">
        <pc:chgData name="Danni Taylor" userId="d506b491-70a3-4f02-942d-ea895b17663c" providerId="ADAL" clId="{F6E5E609-BE4F-4E98-ACBB-F54C3A63891E}" dt="2025-02-26T05:40:16.485" v="0" actId="47"/>
        <pc:sldMkLst>
          <pc:docMk/>
          <pc:sldMk cId="299537992" sldId="387"/>
        </pc:sldMkLst>
      </pc:sldChg>
      <pc:sldChg chg="addSp delSp modSp mod">
        <pc:chgData name="Danni Taylor" userId="d506b491-70a3-4f02-942d-ea895b17663c" providerId="ADAL" clId="{F6E5E609-BE4F-4E98-ACBB-F54C3A63891E}" dt="2025-02-26T05:41:54.224" v="127" actId="20577"/>
        <pc:sldMkLst>
          <pc:docMk/>
          <pc:sldMk cId="3455898107" sldId="389"/>
        </pc:sldMkLst>
        <pc:spChg chg="add del mod">
          <ac:chgData name="Danni Taylor" userId="d506b491-70a3-4f02-942d-ea895b17663c" providerId="ADAL" clId="{F6E5E609-BE4F-4E98-ACBB-F54C3A63891E}" dt="2025-02-26T05:41:39.720" v="109" actId="20577"/>
          <ac:spMkLst>
            <pc:docMk/>
            <pc:sldMk cId="3455898107" sldId="389"/>
            <ac:spMk id="3" creationId="{F2FCCFDB-93FC-927C-3938-778B5FBFDAFE}"/>
          </ac:spMkLst>
        </pc:spChg>
      </pc:sldChg>
      <pc:sldChg chg="del">
        <pc:chgData name="Danni Taylor" userId="d506b491-70a3-4f02-942d-ea895b17663c" providerId="ADAL" clId="{F6E5E609-BE4F-4E98-ACBB-F54C3A63891E}" dt="2025-02-26T05:40:20.489" v="1" actId="47"/>
        <pc:sldMkLst>
          <pc:docMk/>
          <pc:sldMk cId="3191438021" sldId="390"/>
        </pc:sldMkLst>
      </pc:sldChg>
      <pc:sldChg chg="del">
        <pc:chgData name="Danni Taylor" userId="d506b491-70a3-4f02-942d-ea895b17663c" providerId="ADAL" clId="{F6E5E609-BE4F-4E98-ACBB-F54C3A63891E}" dt="2025-02-26T05:40:20.489" v="1" actId="47"/>
        <pc:sldMkLst>
          <pc:docMk/>
          <pc:sldMk cId="3513096376" sldId="396"/>
        </pc:sldMkLst>
      </pc:sldChg>
      <pc:sldChg chg="del">
        <pc:chgData name="Danni Taylor" userId="d506b491-70a3-4f02-942d-ea895b17663c" providerId="ADAL" clId="{F6E5E609-BE4F-4E98-ACBB-F54C3A63891E}" dt="2025-02-26T05:40:20.489" v="1" actId="47"/>
        <pc:sldMkLst>
          <pc:docMk/>
          <pc:sldMk cId="2535800434" sldId="397"/>
        </pc:sldMkLst>
      </pc:sldChg>
      <pc:sldChg chg="del">
        <pc:chgData name="Danni Taylor" userId="d506b491-70a3-4f02-942d-ea895b17663c" providerId="ADAL" clId="{F6E5E609-BE4F-4E98-ACBB-F54C3A63891E}" dt="2025-02-26T05:40:23.709" v="2" actId="47"/>
        <pc:sldMkLst>
          <pc:docMk/>
          <pc:sldMk cId="3152885340" sldId="398"/>
        </pc:sldMkLst>
      </pc:sldChg>
      <pc:sldChg chg="del">
        <pc:chgData name="Danni Taylor" userId="d506b491-70a3-4f02-942d-ea895b17663c" providerId="ADAL" clId="{F6E5E609-BE4F-4E98-ACBB-F54C3A63891E}" dt="2025-02-26T05:40:20.489" v="1" actId="47"/>
        <pc:sldMkLst>
          <pc:docMk/>
          <pc:sldMk cId="423464843" sldId="399"/>
        </pc:sldMkLst>
      </pc:sldChg>
      <pc:sldChg chg="del">
        <pc:chgData name="Danni Taylor" userId="d506b491-70a3-4f02-942d-ea895b17663c" providerId="ADAL" clId="{F6E5E609-BE4F-4E98-ACBB-F54C3A63891E}" dt="2025-02-26T05:40:20.489" v="1" actId="47"/>
        <pc:sldMkLst>
          <pc:docMk/>
          <pc:sldMk cId="1991555878" sldId="400"/>
        </pc:sldMkLst>
      </pc:sldChg>
      <pc:sldChg chg="del">
        <pc:chgData name="Danni Taylor" userId="d506b491-70a3-4f02-942d-ea895b17663c" providerId="ADAL" clId="{F6E5E609-BE4F-4E98-ACBB-F54C3A63891E}" dt="2025-02-26T05:40:23.709" v="2" actId="47"/>
        <pc:sldMkLst>
          <pc:docMk/>
          <pc:sldMk cId="2072811965" sldId="401"/>
        </pc:sldMkLst>
      </pc:sldChg>
      <pc:sldChg chg="del">
        <pc:chgData name="Danni Taylor" userId="d506b491-70a3-4f02-942d-ea895b17663c" providerId="ADAL" clId="{F6E5E609-BE4F-4E98-ACBB-F54C3A63891E}" dt="2025-02-26T05:40:23.709" v="2" actId="47"/>
        <pc:sldMkLst>
          <pc:docMk/>
          <pc:sldMk cId="26051453" sldId="402"/>
        </pc:sldMkLst>
      </pc:sldChg>
      <pc:sldChg chg="del">
        <pc:chgData name="Danni Taylor" userId="d506b491-70a3-4f02-942d-ea895b17663c" providerId="ADAL" clId="{F6E5E609-BE4F-4E98-ACBB-F54C3A63891E}" dt="2025-02-26T05:40:23.709" v="2" actId="47"/>
        <pc:sldMkLst>
          <pc:docMk/>
          <pc:sldMk cId="2690963129" sldId="403"/>
        </pc:sldMkLst>
      </pc:sldChg>
      <pc:sldChg chg="del">
        <pc:chgData name="Danni Taylor" userId="d506b491-70a3-4f02-942d-ea895b17663c" providerId="ADAL" clId="{F6E5E609-BE4F-4E98-ACBB-F54C3A63891E}" dt="2025-02-26T05:40:23.709" v="2" actId="47"/>
        <pc:sldMkLst>
          <pc:docMk/>
          <pc:sldMk cId="599842583" sldId="404"/>
        </pc:sldMkLst>
      </pc:sldChg>
    </pc:docChg>
  </pc:docChgLst>
  <pc:docChgLst>
    <pc:chgData name="Danni Taylor" userId="d506b491-70a3-4f02-942d-ea895b17663c" providerId="ADAL" clId="{310C63C9-8EBD-4714-8F33-FB1F0649BBB9}"/>
    <pc:docChg chg="custSel addSld modSld sldOrd">
      <pc:chgData name="Danni Taylor" userId="d506b491-70a3-4f02-942d-ea895b17663c" providerId="ADAL" clId="{310C63C9-8EBD-4714-8F33-FB1F0649BBB9}" dt="2024-05-02T03:25:35.921" v="312" actId="20577"/>
      <pc:docMkLst>
        <pc:docMk/>
      </pc:docMkLst>
      <pc:sldChg chg="addSp delSp modSp mod modNotesTx">
        <pc:chgData name="Danni Taylor" userId="d506b491-70a3-4f02-942d-ea895b17663c" providerId="ADAL" clId="{310C63C9-8EBD-4714-8F33-FB1F0649BBB9}" dt="2024-05-02T03:23:04.552" v="283" actId="20577"/>
        <pc:sldMkLst>
          <pc:docMk/>
          <pc:sldMk cId="224560352" sldId="291"/>
        </pc:sldMkLst>
      </pc:sldChg>
      <pc:sldChg chg="modNotesTx">
        <pc:chgData name="Danni Taylor" userId="d506b491-70a3-4f02-942d-ea895b17663c" providerId="ADAL" clId="{310C63C9-8EBD-4714-8F33-FB1F0649BBB9}" dt="2024-05-02T03:19:32.133" v="201" actId="20577"/>
        <pc:sldMkLst>
          <pc:docMk/>
          <pc:sldMk cId="3064626640" sldId="386"/>
        </pc:sldMkLst>
      </pc:sldChg>
      <pc:sldChg chg="modSp mod modNotesTx">
        <pc:chgData name="Danni Taylor" userId="d506b491-70a3-4f02-942d-ea895b17663c" providerId="ADAL" clId="{310C63C9-8EBD-4714-8F33-FB1F0649BBB9}" dt="2024-05-02T03:25:35.921" v="312" actId="20577"/>
        <pc:sldMkLst>
          <pc:docMk/>
          <pc:sldMk cId="3455898107" sldId="389"/>
        </pc:sldMkLst>
      </pc:sldChg>
      <pc:sldChg chg="addSp modSp new mod modNotesTx">
        <pc:chgData name="Danni Taylor" userId="d506b491-70a3-4f02-942d-ea895b17663c" providerId="ADAL" clId="{310C63C9-8EBD-4714-8F33-FB1F0649BBB9}" dt="2024-05-02T03:24:21.892" v="288" actId="6549"/>
        <pc:sldMkLst>
          <pc:docMk/>
          <pc:sldMk cId="3191438021" sldId="390"/>
        </pc:sldMkLst>
      </pc:sldChg>
      <pc:sldChg chg="addSp modSp new mod modNotesTx">
        <pc:chgData name="Danni Taylor" userId="d506b491-70a3-4f02-942d-ea895b17663c" providerId="ADAL" clId="{310C63C9-8EBD-4714-8F33-FB1F0649BBB9}" dt="2024-05-02T03:24:37.917" v="293" actId="20577"/>
        <pc:sldMkLst>
          <pc:docMk/>
          <pc:sldMk cId="1230951581" sldId="391"/>
        </pc:sldMkLst>
      </pc:sldChg>
      <pc:sldChg chg="addSp modSp new mod modNotesTx">
        <pc:chgData name="Danni Taylor" userId="d506b491-70a3-4f02-942d-ea895b17663c" providerId="ADAL" clId="{310C63C9-8EBD-4714-8F33-FB1F0649BBB9}" dt="2024-05-02T03:24:53.664" v="298" actId="6549"/>
        <pc:sldMkLst>
          <pc:docMk/>
          <pc:sldMk cId="3767201786" sldId="392"/>
        </pc:sldMkLst>
      </pc:sldChg>
      <pc:sldChg chg="addSp delSp modSp new mod ord modNotesTx">
        <pc:chgData name="Danni Taylor" userId="d506b491-70a3-4f02-942d-ea895b17663c" providerId="ADAL" clId="{310C63C9-8EBD-4714-8F33-FB1F0649BBB9}" dt="2024-05-02T03:24:59.313" v="299"/>
        <pc:sldMkLst>
          <pc:docMk/>
          <pc:sldMk cId="3768073344" sldId="393"/>
        </pc:sldMkLst>
      </pc:sldChg>
      <pc:sldChg chg="addSp modSp new mod modNotesTx">
        <pc:chgData name="Danni Taylor" userId="d506b491-70a3-4f02-942d-ea895b17663c" providerId="ADAL" clId="{310C63C9-8EBD-4714-8F33-FB1F0649BBB9}" dt="2024-05-02T03:25:17.774" v="303" actId="6549"/>
        <pc:sldMkLst>
          <pc:docMk/>
          <pc:sldMk cId="4196880569" sldId="394"/>
        </pc:sldMkLst>
      </pc:sldChg>
      <pc:sldChg chg="addSp modSp new mod modNotesTx">
        <pc:chgData name="Danni Taylor" userId="d506b491-70a3-4f02-942d-ea895b17663c" providerId="ADAL" clId="{310C63C9-8EBD-4714-8F33-FB1F0649BBB9}" dt="2024-05-02T03:25:22.999" v="304"/>
        <pc:sldMkLst>
          <pc:docMk/>
          <pc:sldMk cId="1380880281" sldId="395"/>
        </pc:sldMkLst>
      </pc:sldChg>
    </pc:docChg>
  </pc:docChgLst>
  <pc:docChgLst>
    <pc:chgData name="Danni Taylor" userId="d506b491-70a3-4f02-942d-ea895b17663c" providerId="ADAL" clId="{C8D5FAC6-D1C2-4591-A686-F9BA33AA1035}"/>
    <pc:docChg chg="undo custSel addSld modSld sldOrd">
      <pc:chgData name="Danni Taylor" userId="d506b491-70a3-4f02-942d-ea895b17663c" providerId="ADAL" clId="{C8D5FAC6-D1C2-4591-A686-F9BA33AA1035}" dt="2025-03-19T08:50:10.745" v="1314"/>
      <pc:docMkLst>
        <pc:docMk/>
      </pc:docMkLst>
      <pc:sldChg chg="modSp mod modNotesTx">
        <pc:chgData name="Danni Taylor" userId="d506b491-70a3-4f02-942d-ea895b17663c" providerId="ADAL" clId="{C8D5FAC6-D1C2-4591-A686-F9BA33AA1035}" dt="2025-03-19T08:20:43.855" v="17" actId="20577"/>
        <pc:sldMkLst>
          <pc:docMk/>
          <pc:sldMk cId="3064626640" sldId="386"/>
        </pc:sldMkLst>
        <pc:spChg chg="mod">
          <ac:chgData name="Danni Taylor" userId="d506b491-70a3-4f02-942d-ea895b17663c" providerId="ADAL" clId="{C8D5FAC6-D1C2-4591-A686-F9BA33AA1035}" dt="2025-03-19T08:20:43.855" v="17" actId="20577"/>
          <ac:spMkLst>
            <pc:docMk/>
            <pc:sldMk cId="3064626640" sldId="386"/>
            <ac:spMk id="5" creationId="{7C384B14-5D55-4570-A29F-13C519F5D484}"/>
          </ac:spMkLst>
        </pc:spChg>
      </pc:sldChg>
      <pc:sldChg chg="delSp modSp mod modAnim modNotesTx">
        <pc:chgData name="Danni Taylor" userId="d506b491-70a3-4f02-942d-ea895b17663c" providerId="ADAL" clId="{C8D5FAC6-D1C2-4591-A686-F9BA33AA1035}" dt="2025-03-19T08:39:49.661" v="1159"/>
        <pc:sldMkLst>
          <pc:docMk/>
          <pc:sldMk cId="3455898107" sldId="389"/>
        </pc:sldMkLst>
        <pc:spChg chg="mod">
          <ac:chgData name="Danni Taylor" userId="d506b491-70a3-4f02-942d-ea895b17663c" providerId="ADAL" clId="{C8D5FAC6-D1C2-4591-A686-F9BA33AA1035}" dt="2025-03-19T08:22:53.051" v="186" actId="1076"/>
          <ac:spMkLst>
            <pc:docMk/>
            <pc:sldMk cId="3455898107" sldId="389"/>
            <ac:spMk id="3" creationId="{F2FCCFDB-93FC-927C-3938-778B5FBFDAFE}"/>
          </ac:spMkLst>
        </pc:spChg>
        <pc:spChg chg="del">
          <ac:chgData name="Danni Taylor" userId="d506b491-70a3-4f02-942d-ea895b17663c" providerId="ADAL" clId="{C8D5FAC6-D1C2-4591-A686-F9BA33AA1035}" dt="2025-03-19T08:22:37.782" v="182" actId="478"/>
          <ac:spMkLst>
            <pc:docMk/>
            <pc:sldMk cId="3455898107" sldId="389"/>
            <ac:spMk id="6" creationId="{F017FFE4-0504-4BFA-9945-B8156D0F10D5}"/>
          </ac:spMkLst>
        </pc:spChg>
      </pc:sldChg>
      <pc:sldChg chg="modSp add mod modAnim">
        <pc:chgData name="Danni Taylor" userId="d506b491-70a3-4f02-942d-ea895b17663c" providerId="ADAL" clId="{C8D5FAC6-D1C2-4591-A686-F9BA33AA1035}" dt="2025-03-19T08:43:24.973" v="1245"/>
        <pc:sldMkLst>
          <pc:docMk/>
          <pc:sldMk cId="912102298" sldId="390"/>
        </pc:sldMkLst>
        <pc:spChg chg="mod">
          <ac:chgData name="Danni Taylor" userId="d506b491-70a3-4f02-942d-ea895b17663c" providerId="ADAL" clId="{C8D5FAC6-D1C2-4591-A686-F9BA33AA1035}" dt="2025-03-19T08:24:22.115" v="246" actId="207"/>
          <ac:spMkLst>
            <pc:docMk/>
            <pc:sldMk cId="912102298" sldId="390"/>
            <ac:spMk id="3" creationId="{CDD2CFA9-3707-C15E-31F1-170801A2FDB7}"/>
          </ac:spMkLst>
        </pc:spChg>
      </pc:sldChg>
      <pc:sldChg chg="modSp add mod modAnim">
        <pc:chgData name="Danni Taylor" userId="d506b491-70a3-4f02-942d-ea895b17663c" providerId="ADAL" clId="{C8D5FAC6-D1C2-4591-A686-F9BA33AA1035}" dt="2025-03-19T08:43:30.529" v="1249"/>
        <pc:sldMkLst>
          <pc:docMk/>
          <pc:sldMk cId="3844210062" sldId="391"/>
        </pc:sldMkLst>
        <pc:spChg chg="mod">
          <ac:chgData name="Danni Taylor" userId="d506b491-70a3-4f02-942d-ea895b17663c" providerId="ADAL" clId="{C8D5FAC6-D1C2-4591-A686-F9BA33AA1035}" dt="2025-03-19T08:25:01.366" v="314" actId="20577"/>
          <ac:spMkLst>
            <pc:docMk/>
            <pc:sldMk cId="3844210062" sldId="391"/>
            <ac:spMk id="3" creationId="{56E9F381-6A63-34C2-5DCA-18274AFB84DD}"/>
          </ac:spMkLst>
        </pc:spChg>
      </pc:sldChg>
      <pc:sldChg chg="modSp add mod modAnim">
        <pc:chgData name="Danni Taylor" userId="d506b491-70a3-4f02-942d-ea895b17663c" providerId="ADAL" clId="{C8D5FAC6-D1C2-4591-A686-F9BA33AA1035}" dt="2025-03-19T08:44:57.607" v="1260" actId="1076"/>
        <pc:sldMkLst>
          <pc:docMk/>
          <pc:sldMk cId="2140992335" sldId="392"/>
        </pc:sldMkLst>
        <pc:spChg chg="mod">
          <ac:chgData name="Danni Taylor" userId="d506b491-70a3-4f02-942d-ea895b17663c" providerId="ADAL" clId="{C8D5FAC6-D1C2-4591-A686-F9BA33AA1035}" dt="2025-03-19T08:44:57.607" v="1260" actId="1076"/>
          <ac:spMkLst>
            <pc:docMk/>
            <pc:sldMk cId="2140992335" sldId="392"/>
            <ac:spMk id="3" creationId="{B322E3C1-2D39-4B94-A60E-6674E63A5CFE}"/>
          </ac:spMkLst>
        </pc:spChg>
      </pc:sldChg>
      <pc:sldChg chg="modSp add mod modAnim">
        <pc:chgData name="Danni Taylor" userId="d506b491-70a3-4f02-942d-ea895b17663c" providerId="ADAL" clId="{C8D5FAC6-D1C2-4591-A686-F9BA33AA1035}" dt="2025-03-19T08:45:46.320" v="1274" actId="14100"/>
        <pc:sldMkLst>
          <pc:docMk/>
          <pc:sldMk cId="2531505139" sldId="393"/>
        </pc:sldMkLst>
        <pc:spChg chg="mod">
          <ac:chgData name="Danni Taylor" userId="d506b491-70a3-4f02-942d-ea895b17663c" providerId="ADAL" clId="{C8D5FAC6-D1C2-4591-A686-F9BA33AA1035}" dt="2025-03-19T08:45:46.320" v="1274" actId="14100"/>
          <ac:spMkLst>
            <pc:docMk/>
            <pc:sldMk cId="2531505139" sldId="393"/>
            <ac:spMk id="3" creationId="{AD0F378E-C174-BFE6-4C3E-54ED73435B70}"/>
          </ac:spMkLst>
        </pc:spChg>
      </pc:sldChg>
      <pc:sldChg chg="modSp add mod ord modAnim">
        <pc:chgData name="Danni Taylor" userId="d506b491-70a3-4f02-942d-ea895b17663c" providerId="ADAL" clId="{C8D5FAC6-D1C2-4591-A686-F9BA33AA1035}" dt="2025-03-19T08:46:11.680" v="1275" actId="207"/>
        <pc:sldMkLst>
          <pc:docMk/>
          <pc:sldMk cId="3993893509" sldId="394"/>
        </pc:sldMkLst>
        <pc:spChg chg="mod">
          <ac:chgData name="Danni Taylor" userId="d506b491-70a3-4f02-942d-ea895b17663c" providerId="ADAL" clId="{C8D5FAC6-D1C2-4591-A686-F9BA33AA1035}" dt="2025-03-19T08:46:11.680" v="1275" actId="207"/>
          <ac:spMkLst>
            <pc:docMk/>
            <pc:sldMk cId="3993893509" sldId="394"/>
            <ac:spMk id="3" creationId="{254397F8-B9CB-CDE4-3BB2-2253EE6E2AD2}"/>
          </ac:spMkLst>
        </pc:spChg>
      </pc:sldChg>
      <pc:sldChg chg="modSp add mod ord modAnim">
        <pc:chgData name="Danni Taylor" userId="d506b491-70a3-4f02-942d-ea895b17663c" providerId="ADAL" clId="{C8D5FAC6-D1C2-4591-A686-F9BA33AA1035}" dt="2025-03-19T08:50:10.745" v="1314"/>
        <pc:sldMkLst>
          <pc:docMk/>
          <pc:sldMk cId="739179313" sldId="395"/>
        </pc:sldMkLst>
        <pc:spChg chg="mod">
          <ac:chgData name="Danni Taylor" userId="d506b491-70a3-4f02-942d-ea895b17663c" providerId="ADAL" clId="{C8D5FAC6-D1C2-4591-A686-F9BA33AA1035}" dt="2025-03-19T08:35:46.462" v="1093" actId="948"/>
          <ac:spMkLst>
            <pc:docMk/>
            <pc:sldMk cId="739179313" sldId="395"/>
            <ac:spMk id="3" creationId="{21E2CEC4-2872-15D9-F173-026F4C54681E}"/>
          </ac:spMkLst>
        </pc:spChg>
      </pc:sldChg>
    </pc:docChg>
  </pc:docChgLst>
  <pc:docChgLst>
    <pc:chgData name="Danni Taylor" userId="d506b491-70a3-4f02-942d-ea895b17663c" providerId="ADAL" clId="{607396F6-CECF-40E6-9607-BE8E934DF89D}"/>
    <pc:docChg chg="undo custSel addSld delSld modSld sldOrd">
      <pc:chgData name="Danni Taylor" userId="d506b491-70a3-4f02-942d-ea895b17663c" providerId="ADAL" clId="{607396F6-CECF-40E6-9607-BE8E934DF89D}" dt="2025-01-29T12:25:40.913" v="1960" actId="20577"/>
      <pc:docMkLst>
        <pc:docMk/>
      </pc:docMkLst>
      <pc:sldChg chg="del">
        <pc:chgData name="Danni Taylor" userId="d506b491-70a3-4f02-942d-ea895b17663c" providerId="ADAL" clId="{607396F6-CECF-40E6-9607-BE8E934DF89D}" dt="2025-01-29T11:47:11.929" v="25" actId="47"/>
        <pc:sldMkLst>
          <pc:docMk/>
          <pc:sldMk cId="224560352" sldId="291"/>
        </pc:sldMkLst>
      </pc:sldChg>
      <pc:sldChg chg="modSp mod">
        <pc:chgData name="Danni Taylor" userId="d506b491-70a3-4f02-942d-ea895b17663c" providerId="ADAL" clId="{607396F6-CECF-40E6-9607-BE8E934DF89D}" dt="2025-01-29T11:46:53.572" v="24" actId="20577"/>
        <pc:sldMkLst>
          <pc:docMk/>
          <pc:sldMk cId="3064626640" sldId="386"/>
        </pc:sldMkLst>
        <pc:spChg chg="mod">
          <ac:chgData name="Danni Taylor" userId="d506b491-70a3-4f02-942d-ea895b17663c" providerId="ADAL" clId="{607396F6-CECF-40E6-9607-BE8E934DF89D}" dt="2025-01-29T11:46:53.572" v="24" actId="20577"/>
          <ac:spMkLst>
            <pc:docMk/>
            <pc:sldMk cId="3064626640" sldId="386"/>
            <ac:spMk id="5" creationId="{7C384B14-5D55-4570-A29F-13C519F5D484}"/>
          </ac:spMkLst>
        </pc:spChg>
      </pc:sldChg>
      <pc:sldChg chg="addSp delSp modSp mod">
        <pc:chgData name="Danni Taylor" userId="d506b491-70a3-4f02-942d-ea895b17663c" providerId="ADAL" clId="{607396F6-CECF-40E6-9607-BE8E934DF89D}" dt="2025-01-29T11:48:53.465" v="88" actId="404"/>
        <pc:sldMkLst>
          <pc:docMk/>
          <pc:sldMk cId="299537992" sldId="387"/>
        </pc:sldMkLst>
      </pc:sldChg>
      <pc:sldChg chg="addSp delSp modSp mod">
        <pc:chgData name="Danni Taylor" userId="d506b491-70a3-4f02-942d-ea895b17663c" providerId="ADAL" clId="{607396F6-CECF-40E6-9607-BE8E934DF89D}" dt="2025-01-29T11:56:37.024" v="266" actId="14100"/>
        <pc:sldMkLst>
          <pc:docMk/>
          <pc:sldMk cId="3455898107" sldId="389"/>
        </pc:sldMkLst>
        <pc:spChg chg="add mod">
          <ac:chgData name="Danni Taylor" userId="d506b491-70a3-4f02-942d-ea895b17663c" providerId="ADAL" clId="{607396F6-CECF-40E6-9607-BE8E934DF89D}" dt="2025-01-29T11:56:21.464" v="263" actId="20577"/>
          <ac:spMkLst>
            <pc:docMk/>
            <pc:sldMk cId="3455898107" sldId="389"/>
            <ac:spMk id="3" creationId="{F2FCCFDB-93FC-927C-3938-778B5FBFDAFE}"/>
          </ac:spMkLst>
        </pc:spChg>
      </pc:sldChg>
      <pc:sldChg chg="addSp delSp modSp mod">
        <pc:chgData name="Danni Taylor" userId="d506b491-70a3-4f02-942d-ea895b17663c" providerId="ADAL" clId="{607396F6-CECF-40E6-9607-BE8E934DF89D}" dt="2025-01-29T12:23:31.318" v="1875" actId="20577"/>
        <pc:sldMkLst>
          <pc:docMk/>
          <pc:sldMk cId="3191438021" sldId="390"/>
        </pc:sldMkLst>
      </pc:sldChg>
      <pc:sldChg chg="del">
        <pc:chgData name="Danni Taylor" userId="d506b491-70a3-4f02-942d-ea895b17663c" providerId="ADAL" clId="{607396F6-CECF-40E6-9607-BE8E934DF89D}" dt="2025-01-29T12:01:56.900" v="467" actId="47"/>
        <pc:sldMkLst>
          <pc:docMk/>
          <pc:sldMk cId="1230951581" sldId="391"/>
        </pc:sldMkLst>
      </pc:sldChg>
      <pc:sldChg chg="del">
        <pc:chgData name="Danni Taylor" userId="d506b491-70a3-4f02-942d-ea895b17663c" providerId="ADAL" clId="{607396F6-CECF-40E6-9607-BE8E934DF89D}" dt="2025-01-29T12:02:03.121" v="468" actId="47"/>
        <pc:sldMkLst>
          <pc:docMk/>
          <pc:sldMk cId="3767201786" sldId="392"/>
        </pc:sldMkLst>
      </pc:sldChg>
      <pc:sldChg chg="del">
        <pc:chgData name="Danni Taylor" userId="d506b491-70a3-4f02-942d-ea895b17663c" providerId="ADAL" clId="{607396F6-CECF-40E6-9607-BE8E934DF89D}" dt="2025-01-29T12:02:04.981" v="469" actId="47"/>
        <pc:sldMkLst>
          <pc:docMk/>
          <pc:sldMk cId="3768073344" sldId="393"/>
        </pc:sldMkLst>
      </pc:sldChg>
      <pc:sldChg chg="del">
        <pc:chgData name="Danni Taylor" userId="d506b491-70a3-4f02-942d-ea895b17663c" providerId="ADAL" clId="{607396F6-CECF-40E6-9607-BE8E934DF89D}" dt="2025-01-29T12:02:06.461" v="470" actId="47"/>
        <pc:sldMkLst>
          <pc:docMk/>
          <pc:sldMk cId="4196880569" sldId="394"/>
        </pc:sldMkLst>
      </pc:sldChg>
      <pc:sldChg chg="del">
        <pc:chgData name="Danni Taylor" userId="d506b491-70a3-4f02-942d-ea895b17663c" providerId="ADAL" clId="{607396F6-CECF-40E6-9607-BE8E934DF89D}" dt="2025-01-29T12:02:07.919" v="471" actId="47"/>
        <pc:sldMkLst>
          <pc:docMk/>
          <pc:sldMk cId="1380880281" sldId="395"/>
        </pc:sldMkLst>
      </pc:sldChg>
      <pc:sldChg chg="addSp delSp modSp add mod">
        <pc:chgData name="Danni Taylor" userId="d506b491-70a3-4f02-942d-ea895b17663c" providerId="ADAL" clId="{607396F6-CECF-40E6-9607-BE8E934DF89D}" dt="2025-01-29T12:22:31.047" v="1841" actId="113"/>
        <pc:sldMkLst>
          <pc:docMk/>
          <pc:sldMk cId="3513096376" sldId="396"/>
        </pc:sldMkLst>
      </pc:sldChg>
      <pc:sldChg chg="modSp add mod">
        <pc:chgData name="Danni Taylor" userId="d506b491-70a3-4f02-942d-ea895b17663c" providerId="ADAL" clId="{607396F6-CECF-40E6-9607-BE8E934DF89D}" dt="2025-01-29T12:22:23.217" v="1840" actId="113"/>
        <pc:sldMkLst>
          <pc:docMk/>
          <pc:sldMk cId="2535800434" sldId="397"/>
        </pc:sldMkLst>
      </pc:sldChg>
      <pc:sldChg chg="addSp modSp add mod ord">
        <pc:chgData name="Danni Taylor" userId="d506b491-70a3-4f02-942d-ea895b17663c" providerId="ADAL" clId="{607396F6-CECF-40E6-9607-BE8E934DF89D}" dt="2025-01-29T12:23:42.768" v="1881" actId="20577"/>
        <pc:sldMkLst>
          <pc:docMk/>
          <pc:sldMk cId="3152885340" sldId="398"/>
        </pc:sldMkLst>
      </pc:sldChg>
      <pc:sldChg chg="modSp add mod">
        <pc:chgData name="Danni Taylor" userId="d506b491-70a3-4f02-942d-ea895b17663c" providerId="ADAL" clId="{607396F6-CECF-40E6-9607-BE8E934DF89D}" dt="2025-01-29T12:22:43.884" v="1845" actId="404"/>
        <pc:sldMkLst>
          <pc:docMk/>
          <pc:sldMk cId="423464843" sldId="399"/>
        </pc:sldMkLst>
      </pc:sldChg>
      <pc:sldChg chg="modSp add mod">
        <pc:chgData name="Danni Taylor" userId="d506b491-70a3-4f02-942d-ea895b17663c" providerId="ADAL" clId="{607396F6-CECF-40E6-9607-BE8E934DF89D}" dt="2025-01-29T12:22:56.106" v="1846" actId="113"/>
        <pc:sldMkLst>
          <pc:docMk/>
          <pc:sldMk cId="1991555878" sldId="400"/>
        </pc:sldMkLst>
      </pc:sldChg>
      <pc:sldChg chg="addSp modSp add mod">
        <pc:chgData name="Danni Taylor" userId="d506b491-70a3-4f02-942d-ea895b17663c" providerId="ADAL" clId="{607396F6-CECF-40E6-9607-BE8E934DF89D}" dt="2025-01-29T12:23:47.256" v="1882" actId="113"/>
        <pc:sldMkLst>
          <pc:docMk/>
          <pc:sldMk cId="2072811965" sldId="401"/>
        </pc:sldMkLst>
      </pc:sldChg>
      <pc:sldChg chg="addSp modSp add mod ord">
        <pc:chgData name="Danni Taylor" userId="d506b491-70a3-4f02-942d-ea895b17663c" providerId="ADAL" clId="{607396F6-CECF-40E6-9607-BE8E934DF89D}" dt="2025-01-29T12:23:58.164" v="1893" actId="20577"/>
        <pc:sldMkLst>
          <pc:docMk/>
          <pc:sldMk cId="26051453" sldId="402"/>
        </pc:sldMkLst>
      </pc:sldChg>
      <pc:sldChg chg="addSp modSp add mod">
        <pc:chgData name="Danni Taylor" userId="d506b491-70a3-4f02-942d-ea895b17663c" providerId="ADAL" clId="{607396F6-CECF-40E6-9607-BE8E934DF89D}" dt="2025-01-29T12:24:39.765" v="1927" actId="20577"/>
        <pc:sldMkLst>
          <pc:docMk/>
          <pc:sldMk cId="2690963129" sldId="403"/>
        </pc:sldMkLst>
      </pc:sldChg>
      <pc:sldChg chg="addSp modSp add mod">
        <pc:chgData name="Danni Taylor" userId="d506b491-70a3-4f02-942d-ea895b17663c" providerId="ADAL" clId="{607396F6-CECF-40E6-9607-BE8E934DF89D}" dt="2025-01-29T12:25:40.913" v="1960" actId="20577"/>
        <pc:sldMkLst>
          <pc:docMk/>
          <pc:sldMk cId="599842583" sldId="404"/>
        </pc:sldMkLst>
      </pc:sldChg>
      <pc:sldChg chg="add del">
        <pc:chgData name="Danni Taylor" userId="d506b491-70a3-4f02-942d-ea895b17663c" providerId="ADAL" clId="{607396F6-CECF-40E6-9607-BE8E934DF89D}" dt="2025-01-29T12:18:16.533" v="1506"/>
        <pc:sldMkLst>
          <pc:docMk/>
          <pc:sldMk cId="302102099" sldId="405"/>
        </pc:sldMkLst>
      </pc:sldChg>
      <pc:sldChg chg="add del">
        <pc:chgData name="Danni Taylor" userId="d506b491-70a3-4f02-942d-ea895b17663c" providerId="ADAL" clId="{607396F6-CECF-40E6-9607-BE8E934DF89D}" dt="2025-01-29T12:18:14.107" v="1505"/>
        <pc:sldMkLst>
          <pc:docMk/>
          <pc:sldMk cId="342504594" sldId="40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9202" cy="512304"/>
          </a:xfrm>
          <a:prstGeom prst="rect">
            <a:avLst/>
          </a:prstGeom>
        </p:spPr>
        <p:txBody>
          <a:bodyPr vert="horz" lIns="97938" tIns="48969" rIns="97938" bIns="48969" rtlCol="0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204" y="3"/>
            <a:ext cx="3079202" cy="512304"/>
          </a:xfrm>
          <a:prstGeom prst="rect">
            <a:avLst/>
          </a:prstGeom>
        </p:spPr>
        <p:txBody>
          <a:bodyPr vert="horz" lIns="97938" tIns="48969" rIns="97938" bIns="48969" rtlCol="0"/>
          <a:lstStyle>
            <a:lvl1pPr algn="r">
              <a:defRPr sz="1300"/>
            </a:lvl1pPr>
          </a:lstStyle>
          <a:p>
            <a:fld id="{61B5C54D-2C19-4125-968F-3903584745FD}" type="datetimeFigureOut">
              <a:rPr lang="en-IE" smtClean="0"/>
              <a:t>19/12/2025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2312"/>
            <a:ext cx="3079202" cy="512304"/>
          </a:xfrm>
          <a:prstGeom prst="rect">
            <a:avLst/>
          </a:prstGeom>
        </p:spPr>
        <p:txBody>
          <a:bodyPr vert="horz" lIns="97938" tIns="48969" rIns="97938" bIns="48969" rtlCol="0" anchor="b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204" y="9722312"/>
            <a:ext cx="3079202" cy="512304"/>
          </a:xfrm>
          <a:prstGeom prst="rect">
            <a:avLst/>
          </a:prstGeom>
        </p:spPr>
        <p:txBody>
          <a:bodyPr vert="horz" lIns="97938" tIns="48969" rIns="97938" bIns="48969" rtlCol="0" anchor="b"/>
          <a:lstStyle>
            <a:lvl1pPr algn="r">
              <a:defRPr sz="1300"/>
            </a:lvl1pPr>
          </a:lstStyle>
          <a:p>
            <a:fld id="{063CA17C-8BF8-446E-B00E-90FF84B5AC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0752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211" cy="513666"/>
          </a:xfrm>
          <a:prstGeom prst="rect">
            <a:avLst/>
          </a:prstGeom>
        </p:spPr>
        <p:txBody>
          <a:bodyPr vert="horz" lIns="97938" tIns="48969" rIns="97938" bIns="48969" rtlCol="0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4231" y="0"/>
            <a:ext cx="3078211" cy="513666"/>
          </a:xfrm>
          <a:prstGeom prst="rect">
            <a:avLst/>
          </a:prstGeom>
        </p:spPr>
        <p:txBody>
          <a:bodyPr vert="horz" lIns="97938" tIns="48969" rIns="97938" bIns="48969" rtlCol="0"/>
          <a:lstStyle>
            <a:lvl1pPr algn="r">
              <a:defRPr sz="1300"/>
            </a:lvl1pPr>
          </a:lstStyle>
          <a:p>
            <a:fld id="{81738A8A-E846-4479-AFBE-5DBAB82F3E6B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938" tIns="48969" rIns="97938" bIns="48969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732" y="4925563"/>
            <a:ext cx="5682601" cy="4030165"/>
          </a:xfrm>
          <a:prstGeom prst="rect">
            <a:avLst/>
          </a:prstGeom>
        </p:spPr>
        <p:txBody>
          <a:bodyPr vert="horz" lIns="97938" tIns="48969" rIns="97938" bIns="489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0947"/>
            <a:ext cx="3078211" cy="513666"/>
          </a:xfrm>
          <a:prstGeom prst="rect">
            <a:avLst/>
          </a:prstGeom>
        </p:spPr>
        <p:txBody>
          <a:bodyPr vert="horz" lIns="97938" tIns="48969" rIns="97938" bIns="48969" rtlCol="0" anchor="b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231" y="9720947"/>
            <a:ext cx="3078211" cy="513666"/>
          </a:xfrm>
          <a:prstGeom prst="rect">
            <a:avLst/>
          </a:prstGeom>
        </p:spPr>
        <p:txBody>
          <a:bodyPr vert="horz" lIns="97938" tIns="48969" rIns="97938" bIns="48969" rtlCol="0" anchor="b"/>
          <a:lstStyle>
            <a:lvl1pPr algn="r">
              <a:defRPr sz="1300"/>
            </a:lvl1pPr>
          </a:lstStyle>
          <a:p>
            <a:fld id="{EA484175-FBBB-4A3E-A16F-C1330C52F09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434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1389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8571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FAF98-4C14-7CD0-FA54-3D1042F65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88ED02-029E-C368-32CA-4DED1BFBCE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1F2C15-9DBE-7D0A-3361-4636EDDBBB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93871-1EDB-CF64-D598-A2872D141A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4334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69DCA-E8CA-E1C3-651E-68827B9E8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EED25D-BEE2-330D-6777-7F886EDFD5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29B083-6072-26B5-8D59-B4C0B6C42A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42F653-F659-212B-5E7D-A8C5AA1F1B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6701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EAD9A-5E1B-5BBE-4041-671979DCD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9A9235-8399-B233-4D50-A193E98EAE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1D2273-BE48-819F-2D29-D1346B4525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2BD048-F98A-BE4A-CB76-90AE4E6874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3607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30E3F-E408-67D2-3511-CC308F64E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2E95DA-1D5A-AA69-AE2F-AD4B43E19A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17DD0B-C1DE-A9EB-9713-45E73373CE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895DE7-8435-D58C-23EB-D76CF5EA59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0025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7364F-533A-5937-22F1-060A4E34B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5DF2DB-234B-469C-C31C-7E8F838E5D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EB5A50-AD33-E274-4B3E-05E16982BE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5D559-3591-3815-DB26-3573548C5A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0814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46C00-A7DA-C381-30B1-66CBEBAC8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B6270E-0D0E-6F89-1152-EF15C8ACA0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4B20F7-A48D-A8EB-C1D8-EB0666E9CB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0935DC-431B-3FB9-BFFE-69CCBD9115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8272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79070-5776-406C-8382-D7F41968F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AA7636-6A95-4962-8FC3-CD9A09889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E267E-3C5C-4068-871B-0E5A9CBA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472B0-F2EB-4406-9947-BE5375512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53CA9-5B2D-4372-A295-8D89126ED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8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9B998-D4A0-45F0-A98E-310CA3D48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C8A87-D9BE-4536-AE06-710D65CA8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721FB-3EF6-489A-B73C-DC87B9672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0B4F5-D35B-4E0C-8311-01F298628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BDC09-9DC0-469E-A076-5AEB40CBF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7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620525-76FD-4729-A2F5-84A4F246B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9124E1-21B3-4AA6-A7B0-56157F8EA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7AFBB-3C1B-4155-A0B2-E92138F4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D23EB-4407-4246-8EFB-24BC2240D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7A79B-84EA-4914-BC6A-F2017E06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5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72A07-A124-491B-9A7A-56F4BDFB7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77245-DE96-4698-9561-EDE257699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CAFBD-F53F-4998-BE11-5C8079944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28A27-CEA8-4370-B8D7-72535F9D4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27918-D006-4E29-B623-0DE40D303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5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A0CE6-DD4D-4A54-BB74-EAA301F30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A86A5-11A9-420F-A5E0-3221F4CF3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98096-DFC8-4CFD-A8C2-A416054B0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84CF1-1E94-4CD2-B1B8-9F2BE830E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B1B0D-598E-4324-B180-21A60C5D5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5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35382-0658-4AB7-AFB1-C82197443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0A4F7-B89C-4624-8C53-A901EAA33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ACEA7-0846-429C-BA19-B33ACF12A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8416DD-CED7-4337-90A1-F251B30FF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892D60-DB35-416B-845C-88A0DC3A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016B8-83FD-471D-9EA0-3C92E5CF8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5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DD9CA-0747-484B-93A4-0896A7A35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045EC-518F-4A5B-9F10-F6FEAAD33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8D648-BB84-4A24-8F33-2462403CD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C91A6-CB77-4929-9C80-01DECAA5A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2D644D-1145-4DCC-BBAE-6BEE7AAE65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E29CBA-9C98-4AF0-8B6B-B51BDFB35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E7757D-F5A5-4DAC-A9A5-C5584A5CB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5CB580-0BD4-4BFB-A1EF-646A54F5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2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F1C64-7681-4534-8ECE-BEC8ED97D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D21A3A-D59C-44D1-8D26-FC19B4E0F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A50CC-1D05-4D64-9970-B5A47919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808814-1B69-4212-AA92-DB413D98F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4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DBDC3-A45A-4A60-99D2-C78A1692B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3B644A-25C8-46E4-9150-D8D82757A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8CBAB2-A19D-4FFB-B1B5-42303250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4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07686-6B32-40F2-919E-6A8EB10DA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3C33F-B546-4CFD-8127-11D65F95A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53DEC-61C0-4EB7-ADA5-282445E84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3BEF6B-A623-41F6-A876-5CBA93753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3A42B5-69E4-420F-B711-EE93C2421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DFCE27-D41F-429B-91ED-4A97B653A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B93BC-A4EE-4971-96B7-77BDA44C1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60CEB7-776C-49E4-9FB9-6F88017A7D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5D677-6E29-4736-9C43-A3EADE65C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BDD23-69BC-4840-ACA2-CC211659A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18D3B7-9BB2-4848-B984-74900CBB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A99088-E2B3-4EC0-BB48-6B2FFEED8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5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DE3D15-BF3B-475D-8976-9A231C6C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7754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56C80-85B2-4099-B512-9FACF8365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8475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BB31E-4CD6-4FF2-A2FB-D56AA8D1A6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8AA72-AB73-4F37-8E53-021958F88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055EB-11C2-4596-8919-90EF18570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1E366C2-445C-8C4D-8274-4B1C66A25E1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1190" y="6351103"/>
            <a:ext cx="976043" cy="374499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9CA4374F-85DD-0F88-D49C-858E9AB904B5}"/>
              </a:ext>
            </a:extLst>
          </p:cNvPr>
          <p:cNvGrpSpPr/>
          <p:nvPr userDrawn="1"/>
        </p:nvGrpSpPr>
        <p:grpSpPr>
          <a:xfrm>
            <a:off x="9559623" y="5482068"/>
            <a:ext cx="2632377" cy="1381531"/>
            <a:chOff x="9559622" y="5476469"/>
            <a:chExt cx="2632377" cy="138153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723453B-9073-F450-1324-0B920259A1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9622" y="5476469"/>
              <a:ext cx="2632377" cy="138153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18971B2-B24B-C1ED-5EED-E942B0A70E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/>
            <a:srcRect/>
            <a:stretch/>
          </p:blipFill>
          <p:spPr>
            <a:xfrm>
              <a:off x="11125200" y="6397926"/>
              <a:ext cx="918525" cy="2879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324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7C384B14-5D55-4570-A29F-13C519F5D484}"/>
              </a:ext>
            </a:extLst>
          </p:cNvPr>
          <p:cNvSpPr txBox="1">
            <a:spLocks/>
          </p:cNvSpPr>
          <p:nvPr/>
        </p:nvSpPr>
        <p:spPr>
          <a:xfrm>
            <a:off x="1928446" y="4051277"/>
            <a:ext cx="8335107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Moment</a:t>
            </a:r>
          </a:p>
          <a:p>
            <a:pPr marL="0" indent="0" algn="ctr">
              <a:buNone/>
            </a:pPr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a G.R.I.P.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F509AB-D540-41AB-BEF9-22B2538AC3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8604" y="1845629"/>
            <a:ext cx="4559900" cy="174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62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15EF49E-FF04-4C67-90BB-260D2CC81835}"/>
              </a:ext>
            </a:extLst>
          </p:cNvPr>
          <p:cNvSpPr txBox="1">
            <a:spLocks/>
          </p:cNvSpPr>
          <p:nvPr/>
        </p:nvSpPr>
        <p:spPr>
          <a:xfrm>
            <a:off x="330200" y="4871778"/>
            <a:ext cx="10744200" cy="1851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FCCFDB-93FC-927C-3938-778B5FBFDAFE}"/>
              </a:ext>
            </a:extLst>
          </p:cNvPr>
          <p:cNvSpPr txBox="1"/>
          <p:nvPr/>
        </p:nvSpPr>
        <p:spPr>
          <a:xfrm>
            <a:off x="1610497" y="1492918"/>
            <a:ext cx="897100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rgbClr val="313131"/>
                </a:solidFill>
                <a:effectLst/>
                <a:latin typeface="Arial" panose="020B0604020202020204" pitchFamily="34" charset="0"/>
              </a:rPr>
              <a:t>Let’s Make Inviting to BNI Easy!</a:t>
            </a:r>
          </a:p>
          <a:p>
            <a:endParaRPr lang="en-US" sz="2800" dirty="0">
              <a:solidFill>
                <a:srgbClr val="313131"/>
              </a:solidFill>
              <a:latin typeface="Arial" panose="020B0604020202020204" pitchFamily="34" charset="0"/>
            </a:endParaRPr>
          </a:p>
          <a:p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Easily &amp; consistently invite businesspeople to our weekly Chapter event by following the GRIP method</a:t>
            </a:r>
          </a:p>
          <a:p>
            <a:endParaRPr lang="en-US" sz="2800" b="0" i="0" dirty="0">
              <a:solidFill>
                <a:srgbClr val="313131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13131"/>
                </a:solidFill>
                <a:effectLst/>
                <a:latin typeface="Arial" panose="020B0604020202020204" pitchFamily="34" charset="0"/>
              </a:rPr>
              <a:t>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45589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D71B8-5DC9-2F60-2DC9-3424AAEA9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5258EC1-11FD-5086-8A91-202775221FA9}"/>
              </a:ext>
            </a:extLst>
          </p:cNvPr>
          <p:cNvSpPr txBox="1">
            <a:spLocks/>
          </p:cNvSpPr>
          <p:nvPr/>
        </p:nvSpPr>
        <p:spPr>
          <a:xfrm>
            <a:off x="330200" y="4871778"/>
            <a:ext cx="10744200" cy="1851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D2CFA9-3707-C15E-31F1-170801A2FDB7}"/>
              </a:ext>
            </a:extLst>
          </p:cNvPr>
          <p:cNvSpPr txBox="1"/>
          <p:nvPr/>
        </p:nvSpPr>
        <p:spPr>
          <a:xfrm>
            <a:off x="1610497" y="1492918"/>
            <a:ext cx="8971006" cy="272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G</a:t>
            </a:r>
          </a:p>
          <a:p>
            <a:endParaRPr lang="en-US" sz="2800" dirty="0">
              <a:solidFill>
                <a:srgbClr val="31313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Do you want to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</a:rPr>
              <a:t>GROW</a:t>
            </a: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 your business?</a:t>
            </a:r>
          </a:p>
        </p:txBody>
      </p:sp>
    </p:spTree>
    <p:extLst>
      <p:ext uri="{BB962C8B-B14F-4D97-AF65-F5344CB8AC3E}">
        <p14:creationId xmlns:p14="http://schemas.microsoft.com/office/powerpoint/2010/main" val="91210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A6947-AACD-2107-190D-2EADBA319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A68A551-FFFF-BC9C-8ADE-25F6001A6E64}"/>
              </a:ext>
            </a:extLst>
          </p:cNvPr>
          <p:cNvSpPr txBox="1">
            <a:spLocks/>
          </p:cNvSpPr>
          <p:nvPr/>
        </p:nvSpPr>
        <p:spPr>
          <a:xfrm>
            <a:off x="330200" y="4871778"/>
            <a:ext cx="10744200" cy="1851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E9F381-6A63-34C2-5DCA-18274AFB84DD}"/>
              </a:ext>
            </a:extLst>
          </p:cNvPr>
          <p:cNvSpPr txBox="1"/>
          <p:nvPr/>
        </p:nvSpPr>
        <p:spPr>
          <a:xfrm>
            <a:off x="1610497" y="1492918"/>
            <a:ext cx="8971006" cy="272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R</a:t>
            </a:r>
          </a:p>
          <a:p>
            <a:endParaRPr lang="en-US" sz="2800" dirty="0">
              <a:solidFill>
                <a:srgbClr val="31313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Are you looking for warm, good quality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</a:rPr>
              <a:t>REFERRALS</a:t>
            </a: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4421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0EEBF-C71E-A396-D90E-514EAA324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9C91FE1-01AB-DE49-6424-DA9BD8FF3EF5}"/>
              </a:ext>
            </a:extLst>
          </p:cNvPr>
          <p:cNvSpPr txBox="1">
            <a:spLocks/>
          </p:cNvSpPr>
          <p:nvPr/>
        </p:nvSpPr>
        <p:spPr>
          <a:xfrm>
            <a:off x="330200" y="4871778"/>
            <a:ext cx="10744200" cy="1851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22E3C1-2D39-4B94-A60E-6674E63A5CFE}"/>
              </a:ext>
            </a:extLst>
          </p:cNvPr>
          <p:cNvSpPr txBox="1"/>
          <p:nvPr/>
        </p:nvSpPr>
        <p:spPr>
          <a:xfrm>
            <a:off x="2380735" y="1567059"/>
            <a:ext cx="7430530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I</a:t>
            </a:r>
          </a:p>
          <a:p>
            <a:endParaRPr lang="en-US" sz="2800" dirty="0">
              <a:solidFill>
                <a:srgbClr val="31313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I would love to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</a:rPr>
              <a:t>INTRODUCE </a:t>
            </a: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you to my Referral Partners</a:t>
            </a:r>
          </a:p>
        </p:txBody>
      </p:sp>
    </p:spTree>
    <p:extLst>
      <p:ext uri="{BB962C8B-B14F-4D97-AF65-F5344CB8AC3E}">
        <p14:creationId xmlns:p14="http://schemas.microsoft.com/office/powerpoint/2010/main" val="214099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6C155-80B0-7184-09AC-C72B3A79C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39E5CB5-A6B0-ABE5-5EB9-4E22173321B1}"/>
              </a:ext>
            </a:extLst>
          </p:cNvPr>
          <p:cNvSpPr txBox="1">
            <a:spLocks/>
          </p:cNvSpPr>
          <p:nvPr/>
        </p:nvSpPr>
        <p:spPr>
          <a:xfrm>
            <a:off x="330200" y="4871778"/>
            <a:ext cx="10744200" cy="1851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0F378E-C174-BFE6-4C3E-54ED73435B70}"/>
              </a:ext>
            </a:extLst>
          </p:cNvPr>
          <p:cNvSpPr txBox="1"/>
          <p:nvPr/>
        </p:nvSpPr>
        <p:spPr>
          <a:xfrm>
            <a:off x="1878227" y="1492918"/>
            <a:ext cx="8241957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P</a:t>
            </a:r>
          </a:p>
          <a:p>
            <a:endParaRPr lang="en-US" sz="2800" dirty="0">
              <a:solidFill>
                <a:srgbClr val="31313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Could you be there Thursday for a breakfast event at the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</a:rPr>
              <a:t>PLACE  </a:t>
            </a: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(Alexandra Hills Hotel)</a:t>
            </a:r>
          </a:p>
        </p:txBody>
      </p:sp>
    </p:spTree>
    <p:extLst>
      <p:ext uri="{BB962C8B-B14F-4D97-AF65-F5344CB8AC3E}">
        <p14:creationId xmlns:p14="http://schemas.microsoft.com/office/powerpoint/2010/main" val="253150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3611F-9BAD-6692-2DD4-CD1F09620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0D6ABFE-5336-0B61-0E50-90958F9DC2F3}"/>
              </a:ext>
            </a:extLst>
          </p:cNvPr>
          <p:cNvSpPr txBox="1">
            <a:spLocks/>
          </p:cNvSpPr>
          <p:nvPr/>
        </p:nvSpPr>
        <p:spPr>
          <a:xfrm>
            <a:off x="330200" y="4871778"/>
            <a:ext cx="10744200" cy="1851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4397F8-B9CB-CDE4-3BB2-2253EE6E2AD2}"/>
              </a:ext>
            </a:extLst>
          </p:cNvPr>
          <p:cNvSpPr txBox="1"/>
          <p:nvPr/>
        </p:nvSpPr>
        <p:spPr>
          <a:xfrm>
            <a:off x="1610496" y="1492918"/>
            <a:ext cx="926344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Why Does The GRIP Method Work?</a:t>
            </a:r>
          </a:p>
          <a:p>
            <a:endParaRPr lang="en-US" sz="1200" dirty="0">
              <a:solidFill>
                <a:srgbClr val="313131"/>
              </a:solidFill>
              <a:latin typeface="Arial" panose="020B0604020202020204" pitchFamily="34" charset="0"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You’re doing them a </a:t>
            </a:r>
            <a:r>
              <a:rPr lang="en-US" sz="2800" dirty="0" err="1">
                <a:solidFill>
                  <a:srgbClr val="313131"/>
                </a:solidFill>
                <a:latin typeface="Arial" panose="020B0604020202020204" pitchFamily="34" charset="0"/>
              </a:rPr>
              <a:t>favour</a:t>
            </a: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, rather than begging them to come along or join your group!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You’re pre-qualifying them, so you know whether they would actually like to grow their business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Keeps it simple! BNI sells itself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Replaces terms “JOIN” and “BNI” and “REFERRAL PARTNERS”. This leads to less questions!</a:t>
            </a:r>
          </a:p>
        </p:txBody>
      </p:sp>
    </p:spTree>
    <p:extLst>
      <p:ext uri="{BB962C8B-B14F-4D97-AF65-F5344CB8AC3E}">
        <p14:creationId xmlns:p14="http://schemas.microsoft.com/office/powerpoint/2010/main" val="3993893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9CFC4-04B6-C100-BA8E-557F36809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A354042-2607-2CDD-298F-AC0128AE013D}"/>
              </a:ext>
            </a:extLst>
          </p:cNvPr>
          <p:cNvSpPr txBox="1">
            <a:spLocks/>
          </p:cNvSpPr>
          <p:nvPr/>
        </p:nvSpPr>
        <p:spPr>
          <a:xfrm>
            <a:off x="330200" y="4871778"/>
            <a:ext cx="10744200" cy="1851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E2CEC4-2872-15D9-F173-026F4C54681E}"/>
              </a:ext>
            </a:extLst>
          </p:cNvPr>
          <p:cNvSpPr txBox="1"/>
          <p:nvPr/>
        </p:nvSpPr>
        <p:spPr>
          <a:xfrm>
            <a:off x="1276865" y="1736229"/>
            <a:ext cx="963827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i="1" dirty="0">
                <a:solidFill>
                  <a:srgbClr val="313131"/>
                </a:solidFill>
                <a:effectLst/>
                <a:latin typeface="Arial" panose="020B0604020202020204" pitchFamily="34" charset="0"/>
              </a:rPr>
              <a:t>Let’s Get a G.R.I.P</a:t>
            </a:r>
            <a:endParaRPr lang="en-US" sz="4400" b="1" i="1" dirty="0">
              <a:solidFill>
                <a:srgbClr val="313131"/>
              </a:solidFill>
              <a:latin typeface="Arial" panose="020B0604020202020204" pitchFamily="34" charset="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4400" b="1" i="1" dirty="0">
                <a:solidFill>
                  <a:srgbClr val="313131"/>
                </a:solidFill>
                <a:effectLst/>
                <a:latin typeface="Arial" panose="020B0604020202020204" pitchFamily="34" charset="0"/>
              </a:rPr>
              <a:t>&amp;</a:t>
            </a:r>
          </a:p>
          <a:p>
            <a:pPr algn="ctr"/>
            <a:r>
              <a:rPr lang="en-US" sz="4400" b="1" i="1" dirty="0">
                <a:solidFill>
                  <a:srgbClr val="313131"/>
                </a:solidFill>
                <a:latin typeface="Arial" panose="020B0604020202020204" pitchFamily="34" charset="0"/>
              </a:rPr>
              <a:t>Put Out 3 Invitations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600" b="1" i="1" dirty="0">
                <a:solidFill>
                  <a:srgbClr val="313131"/>
                </a:solidFill>
                <a:latin typeface="Arial" panose="020B0604020202020204" pitchFamily="34" charset="0"/>
              </a:rPr>
              <a:t>t</a:t>
            </a:r>
            <a:r>
              <a:rPr lang="en-US" sz="3600" b="1" i="1" dirty="0">
                <a:solidFill>
                  <a:srgbClr val="313131"/>
                </a:solidFill>
                <a:effectLst/>
                <a:latin typeface="Arial" panose="020B0604020202020204" pitchFamily="34" charset="0"/>
              </a:rPr>
              <a:t>o the next 3 business people you chat to</a:t>
            </a:r>
          </a:p>
          <a:p>
            <a:endParaRPr lang="en-US" sz="3600" dirty="0">
              <a:solidFill>
                <a:srgbClr val="31313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179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and Refresh - Communication Plan (002)" id="{7FB97CB9-66BB-4EEA-8AD9-24A50A0A1A75}" vid="{27874AC4-6B63-4035-B98F-35DD3BEB0D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246C622325D248ABF423EAD90AFC27" ma:contentTypeVersion="16" ma:contentTypeDescription="Create a new document." ma:contentTypeScope="" ma:versionID="8142d518323a84e78a534770eca40646">
  <xsd:schema xmlns:xsd="http://www.w3.org/2001/XMLSchema" xmlns:xs="http://www.w3.org/2001/XMLSchema" xmlns:p="http://schemas.microsoft.com/office/2006/metadata/properties" xmlns:ns2="f977cdc7-e9ae-4328-a53b-df0c33b0a031" xmlns:ns3="9f45ea0f-309d-46da-b2c1-5dd1f10eaf3a" targetNamespace="http://schemas.microsoft.com/office/2006/metadata/properties" ma:root="true" ma:fieldsID="ecef229e69120bceb4555651b3649b71" ns2:_="" ns3:_="">
    <xsd:import namespace="f977cdc7-e9ae-4328-a53b-df0c33b0a031"/>
    <xsd:import namespace="9f45ea0f-309d-46da-b2c1-5dd1f10eaf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77cdc7-e9ae-4328-a53b-df0c33b0a0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b02b43b8-ef52-4943-8541-46ac3bf343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45ea0f-309d-46da-b2c1-5dd1f10eaf3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09e90ed-b22e-495c-a72e-d4bf6b028037}" ma:internalName="TaxCatchAll" ma:showField="CatchAllData" ma:web="9f45ea0f-309d-46da-b2c1-5dd1f10eaf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45ea0f-309d-46da-b2c1-5dd1f10eaf3a" xsi:nil="true"/>
    <lcf76f155ced4ddcb4097134ff3c332f xmlns="f977cdc7-e9ae-4328-a53b-df0c33b0a03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B3B511-8F65-4926-98B1-64757FF825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77cdc7-e9ae-4328-a53b-df0c33b0a031"/>
    <ds:schemaRef ds:uri="9f45ea0f-309d-46da-b2c1-5dd1f10eaf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9E368B-E51E-46B0-BB83-F5F46E440D99}">
  <ds:schemaRefs>
    <ds:schemaRef ds:uri="45f763de-b7c7-480f-aee9-bfd0a54d887f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7d0a934d-b389-491a-855b-de770bc912b4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9f45ea0f-309d-46da-b2c1-5dd1f10eaf3a"/>
    <ds:schemaRef ds:uri="f977cdc7-e9ae-4328-a53b-df0c33b0a031"/>
  </ds:schemaRefs>
</ds:datastoreItem>
</file>

<file path=customXml/itemProps3.xml><?xml version="1.0" encoding="utf-8"?>
<ds:datastoreItem xmlns:ds="http://schemas.openxmlformats.org/officeDocument/2006/customXml" ds:itemID="{8031BEF8-CF86-4CDB-8B41-A1D3B2B0B1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Brand Refresh - Communication Plan (002)</Template>
  <TotalTime>807</TotalTime>
  <Words>187</Words>
  <Application>Microsoft Office PowerPoint</Application>
  <PresentationFormat>Widescreen</PresentationFormat>
  <Paragraphs>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Terry Atkins</dc:creator>
  <cp:lastModifiedBy>edita santiago</cp:lastModifiedBy>
  <cp:revision>51</cp:revision>
  <cp:lastPrinted>2020-06-08T00:59:44Z</cp:lastPrinted>
  <dcterms:created xsi:type="dcterms:W3CDTF">2020-02-27T02:36:36Z</dcterms:created>
  <dcterms:modified xsi:type="dcterms:W3CDTF">2025-12-19T01:11:36Z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0x01010061246C622325D248ABF423EAD90AFC27</vt:lpwstr>
  </property>
  <property fmtid="{D5CDD505-2E9C-101B-9397-08002B2CF9AE}" pid="3" name="MediaServiceImageTags">
    <vt:lpwstr/>
  </property>
</Properties>
</file>