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5"/>
  </p:notesMasterIdLst>
  <p:handoutMasterIdLst>
    <p:handoutMasterId r:id="rId16"/>
  </p:handoutMasterIdLst>
  <p:sldIdLst>
    <p:sldId id="386" r:id="rId5"/>
    <p:sldId id="400" r:id="rId6"/>
    <p:sldId id="399" r:id="rId7"/>
    <p:sldId id="291" r:id="rId8"/>
    <p:sldId id="397" r:id="rId9"/>
    <p:sldId id="398" r:id="rId10"/>
    <p:sldId id="401" r:id="rId11"/>
    <p:sldId id="404" r:id="rId12"/>
    <p:sldId id="403" r:id="rId13"/>
    <p:sldId id="387" r:id="rId14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Hart" initials="SH" lastIdx="0" clrIdx="0">
    <p:extLst>
      <p:ext uri="{19B8F6BF-5375-455C-9EA6-DF929625EA0E}">
        <p15:presenceInfo xmlns:p15="http://schemas.microsoft.com/office/powerpoint/2012/main" userId="Sandra H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C9102E"/>
    <a:srgbClr val="BA4040"/>
    <a:srgbClr val="C8102E"/>
    <a:srgbClr val="E21838"/>
    <a:srgbClr val="E11D3D"/>
    <a:srgbClr val="BA0000"/>
    <a:srgbClr val="641934"/>
    <a:srgbClr val="84344E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7C2268-7552-EE72-DE9B-2D853B075EF7}" v="166" dt="2024-05-29T12:52:37.181"/>
    <p1510:client id="{D9EAB74A-AC14-4051-ACFC-C2249652386D}" v="232" dt="2024-05-29T13:11:28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i Taylor" userId="d506b491-70a3-4f02-942d-ea895b17663c" providerId="ADAL" clId="{D9EAB74A-AC14-4051-ACFC-C2249652386D}"/>
    <pc:docChg chg="undo redo custSel addSld delSld modSld sldOrd">
      <pc:chgData name="Danni Taylor" userId="d506b491-70a3-4f02-942d-ea895b17663c" providerId="ADAL" clId="{D9EAB74A-AC14-4051-ACFC-C2249652386D}" dt="2024-05-29T13:12:29.656" v="2381" actId="20577"/>
      <pc:docMkLst>
        <pc:docMk/>
      </pc:docMkLst>
      <pc:sldChg chg="addSp delSp modSp mod ord modNotesTx">
        <pc:chgData name="Danni Taylor" userId="d506b491-70a3-4f02-942d-ea895b17663c" providerId="ADAL" clId="{D9EAB74A-AC14-4051-ACFC-C2249652386D}" dt="2024-05-29T10:49:59.026" v="678"/>
        <pc:sldMkLst>
          <pc:docMk/>
          <pc:sldMk cId="224560352" sldId="291"/>
        </pc:sldMkLst>
        <pc:spChg chg="del mod">
          <ac:chgData name="Danni Taylor" userId="d506b491-70a3-4f02-942d-ea895b17663c" providerId="ADAL" clId="{D9EAB74A-AC14-4051-ACFC-C2249652386D}" dt="2024-05-29T07:07:05.328" v="659" actId="478"/>
          <ac:spMkLst>
            <pc:docMk/>
            <pc:sldMk cId="224560352" sldId="291"/>
            <ac:spMk id="2" creationId="{1F82D6B1-AC48-B219-1917-89AE21F0F5B7}"/>
          </ac:spMkLst>
        </pc:spChg>
        <pc:spChg chg="del mod">
          <ac:chgData name="Danni Taylor" userId="d506b491-70a3-4f02-942d-ea895b17663c" providerId="ADAL" clId="{D9EAB74A-AC14-4051-ACFC-C2249652386D}" dt="2024-05-29T07:06:07.758" v="656" actId="478"/>
          <ac:spMkLst>
            <pc:docMk/>
            <pc:sldMk cId="224560352" sldId="291"/>
            <ac:spMk id="7" creationId="{8683EE2A-3332-9BEF-6AA4-52E7068C5CC6}"/>
          </ac:spMkLst>
        </pc:spChg>
        <pc:picChg chg="add mod">
          <ac:chgData name="Danni Taylor" userId="d506b491-70a3-4f02-942d-ea895b17663c" providerId="ADAL" clId="{D9EAB74A-AC14-4051-ACFC-C2249652386D}" dt="2024-05-29T07:07:13.497" v="662" actId="1076"/>
          <ac:picMkLst>
            <pc:docMk/>
            <pc:sldMk cId="224560352" sldId="291"/>
            <ac:picMk id="1026" creationId="{AE75D057-6D10-DE40-638F-7AF77FCE18EE}"/>
          </ac:picMkLst>
        </pc:picChg>
        <pc:picChg chg="add del mod">
          <ac:chgData name="Danni Taylor" userId="d506b491-70a3-4f02-942d-ea895b17663c" providerId="ADAL" clId="{D9EAB74A-AC14-4051-ACFC-C2249652386D}" dt="2024-05-29T07:06:09.171" v="657" actId="478"/>
          <ac:picMkLst>
            <pc:docMk/>
            <pc:sldMk cId="224560352" sldId="291"/>
            <ac:picMk id="1028" creationId="{84DA2903-D734-78AD-81DB-2B96E9C8EA0D}"/>
          </ac:picMkLst>
        </pc:picChg>
      </pc:sldChg>
      <pc:sldChg chg="modSp mod modNotesTx">
        <pc:chgData name="Danni Taylor" userId="d506b491-70a3-4f02-942d-ea895b17663c" providerId="ADAL" clId="{D9EAB74A-AC14-4051-ACFC-C2249652386D}" dt="2024-05-29T12:35:03.289" v="2075" actId="20577"/>
        <pc:sldMkLst>
          <pc:docMk/>
          <pc:sldMk cId="3064626640" sldId="386"/>
        </pc:sldMkLst>
        <pc:spChg chg="mod">
          <ac:chgData name="Danni Taylor" userId="d506b491-70a3-4f02-942d-ea895b17663c" providerId="ADAL" clId="{D9EAB74A-AC14-4051-ACFC-C2249652386D}" dt="2024-05-29T06:39:47.673" v="40" actId="20577"/>
          <ac:spMkLst>
            <pc:docMk/>
            <pc:sldMk cId="3064626640" sldId="386"/>
            <ac:spMk id="5" creationId="{7C384B14-5D55-4570-A29F-13C519F5D484}"/>
          </ac:spMkLst>
        </pc:spChg>
      </pc:sldChg>
      <pc:sldChg chg="addSp delSp modSp mod modNotesTx">
        <pc:chgData name="Danni Taylor" userId="d506b491-70a3-4f02-942d-ea895b17663c" providerId="ADAL" clId="{D9EAB74A-AC14-4051-ACFC-C2249652386D}" dt="2024-05-29T12:35:07.288" v="2076" actId="20577"/>
        <pc:sldMkLst>
          <pc:docMk/>
          <pc:sldMk cId="299537992" sldId="387"/>
        </pc:sldMkLst>
        <pc:spChg chg="del">
          <ac:chgData name="Danni Taylor" userId="d506b491-70a3-4f02-942d-ea895b17663c" providerId="ADAL" clId="{D9EAB74A-AC14-4051-ACFC-C2249652386D}" dt="2024-05-29T06:40:14.774" v="41" actId="478"/>
          <ac:spMkLst>
            <pc:docMk/>
            <pc:sldMk cId="299537992" sldId="387"/>
            <ac:spMk id="12" creationId="{880BAB80-58AB-4642-96A0-3A2E19AEA328}"/>
          </ac:spMkLst>
        </pc:spChg>
        <pc:graphicFrameChg chg="add mod modGraphic">
          <ac:chgData name="Danni Taylor" userId="d506b491-70a3-4f02-942d-ea895b17663c" providerId="ADAL" clId="{D9EAB74A-AC14-4051-ACFC-C2249652386D}" dt="2024-05-29T06:57:15.829" v="543" actId="2165"/>
          <ac:graphicFrameMkLst>
            <pc:docMk/>
            <pc:sldMk cId="299537992" sldId="387"/>
            <ac:graphicFrameMk id="2" creationId="{72EDDF8B-7865-564E-9704-B68CFC46DD01}"/>
          </ac:graphicFrameMkLst>
        </pc:graphicFrameChg>
        <pc:picChg chg="add del mod">
          <ac:chgData name="Danni Taylor" userId="d506b491-70a3-4f02-942d-ea895b17663c" providerId="ADAL" clId="{D9EAB74A-AC14-4051-ACFC-C2249652386D}" dt="2024-05-29T06:44:18.849" v="153" actId="478"/>
          <ac:picMkLst>
            <pc:docMk/>
            <pc:sldMk cId="299537992" sldId="387"/>
            <ac:picMk id="4" creationId="{9E412469-56BB-F09D-984A-9CADAD4970EA}"/>
          </ac:picMkLst>
        </pc:picChg>
        <pc:picChg chg="add mod">
          <ac:chgData name="Danni Taylor" userId="d506b491-70a3-4f02-942d-ea895b17663c" providerId="ADAL" clId="{D9EAB74A-AC14-4051-ACFC-C2249652386D}" dt="2024-05-29T06:57:07.216" v="542" actId="1076"/>
          <ac:picMkLst>
            <pc:docMk/>
            <pc:sldMk cId="299537992" sldId="387"/>
            <ac:picMk id="6" creationId="{B4289D7A-BE22-F41B-7013-02C387DD449F}"/>
          </ac:picMkLst>
        </pc:picChg>
      </pc:sldChg>
      <pc:sldChg chg="del">
        <pc:chgData name="Danni Taylor" userId="d506b491-70a3-4f02-942d-ea895b17663c" providerId="ADAL" clId="{D9EAB74A-AC14-4051-ACFC-C2249652386D}" dt="2024-05-29T11:48:56.135" v="1579" actId="47"/>
        <pc:sldMkLst>
          <pc:docMk/>
          <pc:sldMk cId="3455898107" sldId="389"/>
        </pc:sldMkLst>
      </pc:sldChg>
      <pc:sldChg chg="del">
        <pc:chgData name="Danni Taylor" userId="d506b491-70a3-4f02-942d-ea895b17663c" providerId="ADAL" clId="{D9EAB74A-AC14-4051-ACFC-C2249652386D}" dt="2024-05-29T11:49:05.136" v="1583" actId="47"/>
        <pc:sldMkLst>
          <pc:docMk/>
          <pc:sldMk cId="3191438021" sldId="390"/>
        </pc:sldMkLst>
      </pc:sldChg>
      <pc:sldChg chg="del">
        <pc:chgData name="Danni Taylor" userId="d506b491-70a3-4f02-942d-ea895b17663c" providerId="ADAL" clId="{D9EAB74A-AC14-4051-ACFC-C2249652386D}" dt="2024-05-29T11:49:01.259" v="1582" actId="47"/>
        <pc:sldMkLst>
          <pc:docMk/>
          <pc:sldMk cId="1230951581" sldId="391"/>
        </pc:sldMkLst>
      </pc:sldChg>
      <pc:sldChg chg="del">
        <pc:chgData name="Danni Taylor" userId="d506b491-70a3-4f02-942d-ea895b17663c" providerId="ADAL" clId="{D9EAB74A-AC14-4051-ACFC-C2249652386D}" dt="2024-05-29T11:48:58.615" v="1581" actId="47"/>
        <pc:sldMkLst>
          <pc:docMk/>
          <pc:sldMk cId="3767201786" sldId="392"/>
        </pc:sldMkLst>
      </pc:sldChg>
      <pc:sldChg chg="del">
        <pc:chgData name="Danni Taylor" userId="d506b491-70a3-4f02-942d-ea895b17663c" providerId="ADAL" clId="{D9EAB74A-AC14-4051-ACFC-C2249652386D}" dt="2024-05-29T11:48:57.921" v="1580" actId="47"/>
        <pc:sldMkLst>
          <pc:docMk/>
          <pc:sldMk cId="3768073344" sldId="393"/>
        </pc:sldMkLst>
      </pc:sldChg>
      <pc:sldChg chg="del">
        <pc:chgData name="Danni Taylor" userId="d506b491-70a3-4f02-942d-ea895b17663c" providerId="ADAL" clId="{D9EAB74A-AC14-4051-ACFC-C2249652386D}" dt="2024-05-29T11:48:53.452" v="1577" actId="47"/>
        <pc:sldMkLst>
          <pc:docMk/>
          <pc:sldMk cId="4196880569" sldId="394"/>
        </pc:sldMkLst>
      </pc:sldChg>
      <pc:sldChg chg="del">
        <pc:chgData name="Danni Taylor" userId="d506b491-70a3-4f02-942d-ea895b17663c" providerId="ADAL" clId="{D9EAB74A-AC14-4051-ACFC-C2249652386D}" dt="2024-05-29T11:48:55.134" v="1578" actId="47"/>
        <pc:sldMkLst>
          <pc:docMk/>
          <pc:sldMk cId="1380880281" sldId="395"/>
        </pc:sldMkLst>
      </pc:sldChg>
      <pc:sldChg chg="addSp delSp modSp add del mod modAnim">
        <pc:chgData name="Danni Taylor" userId="d506b491-70a3-4f02-942d-ea895b17663c" providerId="ADAL" clId="{D9EAB74A-AC14-4051-ACFC-C2249652386D}" dt="2024-05-29T11:44:58.987" v="1558" actId="47"/>
        <pc:sldMkLst>
          <pc:docMk/>
          <pc:sldMk cId="2611535201" sldId="396"/>
        </pc:sldMkLst>
        <pc:spChg chg="add del mod">
          <ac:chgData name="Danni Taylor" userId="d506b491-70a3-4f02-942d-ea895b17663c" providerId="ADAL" clId="{D9EAB74A-AC14-4051-ACFC-C2249652386D}" dt="2024-05-29T10:49:19.837" v="671" actId="478"/>
          <ac:spMkLst>
            <pc:docMk/>
            <pc:sldMk cId="2611535201" sldId="396"/>
            <ac:spMk id="3" creationId="{7DBB5AB4-8559-F00C-4B3C-828A540BC0EB}"/>
          </ac:spMkLst>
        </pc:spChg>
        <pc:spChg chg="add mod">
          <ac:chgData name="Danni Taylor" userId="d506b491-70a3-4f02-942d-ea895b17663c" providerId="ADAL" clId="{D9EAB74A-AC14-4051-ACFC-C2249652386D}" dt="2024-05-29T10:54:40.410" v="873" actId="1076"/>
          <ac:spMkLst>
            <pc:docMk/>
            <pc:sldMk cId="2611535201" sldId="396"/>
            <ac:spMk id="4" creationId="{FEC42207-D35D-1B3F-FDEF-47600095348D}"/>
          </ac:spMkLst>
        </pc:spChg>
        <pc:spChg chg="add mod">
          <ac:chgData name="Danni Taylor" userId="d506b491-70a3-4f02-942d-ea895b17663c" providerId="ADAL" clId="{D9EAB74A-AC14-4051-ACFC-C2249652386D}" dt="2024-05-29T10:54:34.203" v="872" actId="14100"/>
          <ac:spMkLst>
            <pc:docMk/>
            <pc:sldMk cId="2611535201" sldId="396"/>
            <ac:spMk id="6" creationId="{0BB8BB89-239E-9522-FD1B-46F5FFFBE588}"/>
          </ac:spMkLst>
        </pc:spChg>
        <pc:spChg chg="add mod">
          <ac:chgData name="Danni Taylor" userId="d506b491-70a3-4f02-942d-ea895b17663c" providerId="ADAL" clId="{D9EAB74A-AC14-4051-ACFC-C2249652386D}" dt="2024-05-29T10:55:35.183" v="899" actId="1036"/>
          <ac:spMkLst>
            <pc:docMk/>
            <pc:sldMk cId="2611535201" sldId="396"/>
            <ac:spMk id="8" creationId="{EAC2503D-4D45-ADE8-D9A0-4A566C674BC6}"/>
          </ac:spMkLst>
        </pc:spChg>
        <pc:spChg chg="add mod">
          <ac:chgData name="Danni Taylor" userId="d506b491-70a3-4f02-942d-ea895b17663c" providerId="ADAL" clId="{D9EAB74A-AC14-4051-ACFC-C2249652386D}" dt="2024-05-29T10:55:38.700" v="905" actId="1036"/>
          <ac:spMkLst>
            <pc:docMk/>
            <pc:sldMk cId="2611535201" sldId="396"/>
            <ac:spMk id="9" creationId="{D6AF97D2-3615-3588-A3EE-4CF2F0B00C13}"/>
          </ac:spMkLst>
        </pc:spChg>
        <pc:picChg chg="add mod modCrop">
          <ac:chgData name="Danni Taylor" userId="d506b491-70a3-4f02-942d-ea895b17663c" providerId="ADAL" clId="{D9EAB74A-AC14-4051-ACFC-C2249652386D}" dt="2024-05-29T11:00:27.919" v="953" actId="1076"/>
          <ac:picMkLst>
            <pc:docMk/>
            <pc:sldMk cId="2611535201" sldId="396"/>
            <ac:picMk id="12" creationId="{8C0813B9-A542-36F2-C2CE-0DE2F5F5D9BC}"/>
          </ac:picMkLst>
        </pc:picChg>
        <pc:picChg chg="add del">
          <ac:chgData name="Danni Taylor" userId="d506b491-70a3-4f02-942d-ea895b17663c" providerId="ADAL" clId="{D9EAB74A-AC14-4051-ACFC-C2249652386D}" dt="2024-05-29T10:46:46.646" v="667" actId="478"/>
          <ac:picMkLst>
            <pc:docMk/>
            <pc:sldMk cId="2611535201" sldId="396"/>
            <ac:picMk id="1026" creationId="{AE75D057-6D10-DE40-638F-7AF77FCE18EE}"/>
          </ac:picMkLst>
        </pc:picChg>
        <pc:picChg chg="mod">
          <ac:chgData name="Danni Taylor" userId="d506b491-70a3-4f02-942d-ea895b17663c" providerId="ADAL" clId="{D9EAB74A-AC14-4051-ACFC-C2249652386D}" dt="2024-05-29T10:46:53.543" v="668" actId="1076"/>
          <ac:picMkLst>
            <pc:docMk/>
            <pc:sldMk cId="2611535201" sldId="396"/>
            <ac:picMk id="1028" creationId="{84DA2903-D734-78AD-81DB-2B96E9C8EA0D}"/>
          </ac:picMkLst>
        </pc:picChg>
        <pc:picChg chg="add del">
          <ac:chgData name="Danni Taylor" userId="d506b491-70a3-4f02-942d-ea895b17663c" providerId="ADAL" clId="{D9EAB74A-AC14-4051-ACFC-C2249652386D}" dt="2024-05-29T10:58:20.696" v="939" actId="478"/>
          <ac:picMkLst>
            <pc:docMk/>
            <pc:sldMk cId="2611535201" sldId="396"/>
            <ac:picMk id="2050" creationId="{007B898B-9DCA-90CC-DDCC-1E0F2F8F52D2}"/>
          </ac:picMkLst>
        </pc:picChg>
      </pc:sldChg>
      <pc:sldChg chg="delSp modSp add mod">
        <pc:chgData name="Danni Taylor" userId="d506b491-70a3-4f02-942d-ea895b17663c" providerId="ADAL" clId="{D9EAB74A-AC14-4051-ACFC-C2249652386D}" dt="2024-05-29T11:53:33.971" v="1711" actId="1035"/>
        <pc:sldMkLst>
          <pc:docMk/>
          <pc:sldMk cId="3527568843" sldId="397"/>
        </pc:sldMkLst>
        <pc:spChg chg="mod">
          <ac:chgData name="Danni Taylor" userId="d506b491-70a3-4f02-942d-ea895b17663c" providerId="ADAL" clId="{D9EAB74A-AC14-4051-ACFC-C2249652386D}" dt="2024-05-29T11:53:33.971" v="1711" actId="1035"/>
          <ac:spMkLst>
            <pc:docMk/>
            <pc:sldMk cId="3527568843" sldId="397"/>
            <ac:spMk id="2" creationId="{1F82D6B1-AC48-B219-1917-89AE21F0F5B7}"/>
          </ac:spMkLst>
        </pc:spChg>
        <pc:spChg chg="del">
          <ac:chgData name="Danni Taylor" userId="d506b491-70a3-4f02-942d-ea895b17663c" providerId="ADAL" clId="{D9EAB74A-AC14-4051-ACFC-C2249652386D}" dt="2024-05-29T11:50:00.998" v="1591" actId="478"/>
          <ac:spMkLst>
            <pc:docMk/>
            <pc:sldMk cId="3527568843" sldId="397"/>
            <ac:spMk id="7" creationId="{8683EE2A-3332-9BEF-6AA4-52E7068C5CC6}"/>
          </ac:spMkLst>
        </pc:spChg>
        <pc:picChg chg="del">
          <ac:chgData name="Danni Taylor" userId="d506b491-70a3-4f02-942d-ea895b17663c" providerId="ADAL" clId="{D9EAB74A-AC14-4051-ACFC-C2249652386D}" dt="2024-05-29T11:49:56.838" v="1590" actId="478"/>
          <ac:picMkLst>
            <pc:docMk/>
            <pc:sldMk cId="3527568843" sldId="397"/>
            <ac:picMk id="1026" creationId="{AE75D057-6D10-DE40-638F-7AF77FCE18EE}"/>
          </ac:picMkLst>
        </pc:picChg>
        <pc:picChg chg="mod">
          <ac:chgData name="Danni Taylor" userId="d506b491-70a3-4f02-942d-ea895b17663c" providerId="ADAL" clId="{D9EAB74A-AC14-4051-ACFC-C2249652386D}" dt="2024-05-29T11:52:50.409" v="1693" actId="1076"/>
          <ac:picMkLst>
            <pc:docMk/>
            <pc:sldMk cId="3527568843" sldId="397"/>
            <ac:picMk id="1028" creationId="{84DA2903-D734-78AD-81DB-2B96E9C8EA0D}"/>
          </ac:picMkLst>
        </pc:picChg>
      </pc:sldChg>
      <pc:sldChg chg="addSp delSp modSp new mod delAnim modAnim">
        <pc:chgData name="Danni Taylor" userId="d506b491-70a3-4f02-942d-ea895b17663c" providerId="ADAL" clId="{D9EAB74A-AC14-4051-ACFC-C2249652386D}" dt="2024-05-29T11:57:31.322" v="1884"/>
        <pc:sldMkLst>
          <pc:docMk/>
          <pc:sldMk cId="1227786231" sldId="398"/>
        </pc:sldMkLst>
        <pc:spChg chg="del">
          <ac:chgData name="Danni Taylor" userId="d506b491-70a3-4f02-942d-ea895b17663c" providerId="ADAL" clId="{D9EAB74A-AC14-4051-ACFC-C2249652386D}" dt="2024-05-29T11:47:02.196" v="1560" actId="478"/>
          <ac:spMkLst>
            <pc:docMk/>
            <pc:sldMk cId="1227786231" sldId="398"/>
            <ac:spMk id="2" creationId="{5C52258C-5828-1491-EAE0-CACA62A356DB}"/>
          </ac:spMkLst>
        </pc:spChg>
        <pc:spChg chg="del">
          <ac:chgData name="Danni Taylor" userId="d506b491-70a3-4f02-942d-ea895b17663c" providerId="ADAL" clId="{D9EAB74A-AC14-4051-ACFC-C2249652386D}" dt="2024-05-29T11:46:59.863" v="1559" actId="478"/>
          <ac:spMkLst>
            <pc:docMk/>
            <pc:sldMk cId="1227786231" sldId="398"/>
            <ac:spMk id="3" creationId="{030EC98C-7125-4B24-DB20-5A865E8BF5C8}"/>
          </ac:spMkLst>
        </pc:spChg>
        <pc:spChg chg="add del mod">
          <ac:chgData name="Danni Taylor" userId="d506b491-70a3-4f02-942d-ea895b17663c" providerId="ADAL" clId="{D9EAB74A-AC14-4051-ACFC-C2249652386D}" dt="2024-05-29T11:49:36.349" v="1589" actId="478"/>
          <ac:spMkLst>
            <pc:docMk/>
            <pc:sldMk cId="1227786231" sldId="398"/>
            <ac:spMk id="7" creationId="{20958ED3-CE97-1E91-2DB8-1DBE14BE0501}"/>
          </ac:spMkLst>
        </pc:spChg>
        <pc:spChg chg="add mod">
          <ac:chgData name="Danni Taylor" userId="d506b491-70a3-4f02-942d-ea895b17663c" providerId="ADAL" clId="{D9EAB74A-AC14-4051-ACFC-C2249652386D}" dt="2024-05-29T11:55:47.250" v="1850" actId="1035"/>
          <ac:spMkLst>
            <pc:docMk/>
            <pc:sldMk cId="1227786231" sldId="398"/>
            <ac:spMk id="8" creationId="{EC02DD6D-BBBC-2891-D510-139644D96199}"/>
          </ac:spMkLst>
        </pc:spChg>
        <pc:spChg chg="add mod">
          <ac:chgData name="Danni Taylor" userId="d506b491-70a3-4f02-942d-ea895b17663c" providerId="ADAL" clId="{D9EAB74A-AC14-4051-ACFC-C2249652386D}" dt="2024-05-29T11:55:47.250" v="1850" actId="1035"/>
          <ac:spMkLst>
            <pc:docMk/>
            <pc:sldMk cId="1227786231" sldId="398"/>
            <ac:spMk id="9" creationId="{392C611E-A0A6-4BB4-4B0D-C071202E4719}"/>
          </ac:spMkLst>
        </pc:spChg>
        <pc:spChg chg="add mod">
          <ac:chgData name="Danni Taylor" userId="d506b491-70a3-4f02-942d-ea895b17663c" providerId="ADAL" clId="{D9EAB74A-AC14-4051-ACFC-C2249652386D}" dt="2024-05-29T11:57:21.329" v="1875" actId="20577"/>
          <ac:spMkLst>
            <pc:docMk/>
            <pc:sldMk cId="1227786231" sldId="398"/>
            <ac:spMk id="10" creationId="{2E053F77-B0D3-116A-3543-300CDA8184E6}"/>
          </ac:spMkLst>
        </pc:spChg>
        <pc:picChg chg="add mod modCrop">
          <ac:chgData name="Danni Taylor" userId="d506b491-70a3-4f02-942d-ea895b17663c" providerId="ADAL" clId="{D9EAB74A-AC14-4051-ACFC-C2249652386D}" dt="2024-05-29T11:47:44.128" v="1570" actId="1076"/>
          <ac:picMkLst>
            <pc:docMk/>
            <pc:sldMk cId="1227786231" sldId="398"/>
            <ac:picMk id="5" creationId="{4515FAE6-5DEC-A980-E3B5-CFE3622C593E}"/>
          </ac:picMkLst>
        </pc:picChg>
        <pc:picChg chg="add mod modCrop">
          <ac:chgData name="Danni Taylor" userId="d506b491-70a3-4f02-942d-ea895b17663c" providerId="ADAL" clId="{D9EAB74A-AC14-4051-ACFC-C2249652386D}" dt="2024-05-29T11:56:19.773" v="1855" actId="14100"/>
          <ac:picMkLst>
            <pc:docMk/>
            <pc:sldMk cId="1227786231" sldId="398"/>
            <ac:picMk id="6" creationId="{8DB4F5F0-04C7-9973-988B-2EFBC9B7597B}"/>
          </ac:picMkLst>
        </pc:picChg>
      </pc:sldChg>
      <pc:sldChg chg="addSp delSp modSp add mod modAnim">
        <pc:chgData name="Danni Taylor" userId="d506b491-70a3-4f02-942d-ea895b17663c" providerId="ADAL" clId="{D9EAB74A-AC14-4051-ACFC-C2249652386D}" dt="2024-05-29T11:44:28.080" v="1557" actId="14861"/>
        <pc:sldMkLst>
          <pc:docMk/>
          <pc:sldMk cId="1280815820" sldId="399"/>
        </pc:sldMkLst>
        <pc:spChg chg="mod">
          <ac:chgData name="Danni Taylor" userId="d506b491-70a3-4f02-942d-ea895b17663c" providerId="ADAL" clId="{D9EAB74A-AC14-4051-ACFC-C2249652386D}" dt="2024-05-29T11:34:34.704" v="1303" actId="1035"/>
          <ac:spMkLst>
            <pc:docMk/>
            <pc:sldMk cId="1280815820" sldId="399"/>
            <ac:spMk id="2" creationId="{1F82D6B1-AC48-B219-1917-89AE21F0F5B7}"/>
          </ac:spMkLst>
        </pc:spChg>
        <pc:spChg chg="add del mod">
          <ac:chgData name="Danni Taylor" userId="d506b491-70a3-4f02-942d-ea895b17663c" providerId="ADAL" clId="{D9EAB74A-AC14-4051-ACFC-C2249652386D}" dt="2024-05-29T11:10:51.586" v="1083" actId="478"/>
          <ac:spMkLst>
            <pc:docMk/>
            <pc:sldMk cId="1280815820" sldId="399"/>
            <ac:spMk id="3" creationId="{6154AA63-53AC-6A9E-0E9D-638B9EF1C532}"/>
          </ac:spMkLst>
        </pc:spChg>
        <pc:spChg chg="mod topLvl">
          <ac:chgData name="Danni Taylor" userId="d506b491-70a3-4f02-942d-ea895b17663c" providerId="ADAL" clId="{D9EAB74A-AC14-4051-ACFC-C2249652386D}" dt="2024-05-29T11:38:12.224" v="1446" actId="164"/>
          <ac:spMkLst>
            <pc:docMk/>
            <pc:sldMk cId="1280815820" sldId="399"/>
            <ac:spMk id="4" creationId="{FEC42207-D35D-1B3F-FDEF-47600095348D}"/>
          </ac:spMkLst>
        </pc:spChg>
        <pc:spChg chg="del">
          <ac:chgData name="Danni Taylor" userId="d506b491-70a3-4f02-942d-ea895b17663c" providerId="ADAL" clId="{D9EAB74A-AC14-4051-ACFC-C2249652386D}" dt="2024-05-29T11:07:55.932" v="1060" actId="478"/>
          <ac:spMkLst>
            <pc:docMk/>
            <pc:sldMk cId="1280815820" sldId="399"/>
            <ac:spMk id="6" creationId="{0BB8BB89-239E-9522-FD1B-46F5FFFBE588}"/>
          </ac:spMkLst>
        </pc:spChg>
        <pc:spChg chg="del">
          <ac:chgData name="Danni Taylor" userId="d506b491-70a3-4f02-942d-ea895b17663c" providerId="ADAL" clId="{D9EAB74A-AC14-4051-ACFC-C2249652386D}" dt="2024-05-29T11:07:52.890" v="1059" actId="478"/>
          <ac:spMkLst>
            <pc:docMk/>
            <pc:sldMk cId="1280815820" sldId="399"/>
            <ac:spMk id="7" creationId="{8683EE2A-3332-9BEF-6AA4-52E7068C5CC6}"/>
          </ac:spMkLst>
        </pc:spChg>
        <pc:spChg chg="add mod">
          <ac:chgData name="Danni Taylor" userId="d506b491-70a3-4f02-942d-ea895b17663c" providerId="ADAL" clId="{D9EAB74A-AC14-4051-ACFC-C2249652386D}" dt="2024-05-29T11:38:23.874" v="1447" actId="164"/>
          <ac:spMkLst>
            <pc:docMk/>
            <pc:sldMk cId="1280815820" sldId="399"/>
            <ac:spMk id="23" creationId="{DD65D869-8ED6-42C5-6B17-0DC670F9D40C}"/>
          </ac:spMkLst>
        </pc:spChg>
        <pc:spChg chg="add mod">
          <ac:chgData name="Danni Taylor" userId="d506b491-70a3-4f02-942d-ea895b17663c" providerId="ADAL" clId="{D9EAB74A-AC14-4051-ACFC-C2249652386D}" dt="2024-05-29T11:38:29.760" v="1448" actId="164"/>
          <ac:spMkLst>
            <pc:docMk/>
            <pc:sldMk cId="1280815820" sldId="399"/>
            <ac:spMk id="24" creationId="{3617F93E-5D98-A545-2F39-C2CFDA9A5B0A}"/>
          </ac:spMkLst>
        </pc:spChg>
        <pc:spChg chg="add mod">
          <ac:chgData name="Danni Taylor" userId="d506b491-70a3-4f02-942d-ea895b17663c" providerId="ADAL" clId="{D9EAB74A-AC14-4051-ACFC-C2249652386D}" dt="2024-05-29T11:38:34.881" v="1449" actId="164"/>
          <ac:spMkLst>
            <pc:docMk/>
            <pc:sldMk cId="1280815820" sldId="399"/>
            <ac:spMk id="25" creationId="{5D884C24-1290-2188-9402-BB289EA5BED0}"/>
          </ac:spMkLst>
        </pc:spChg>
        <pc:spChg chg="add mod">
          <ac:chgData name="Danni Taylor" userId="d506b491-70a3-4f02-942d-ea895b17663c" providerId="ADAL" clId="{D9EAB74A-AC14-4051-ACFC-C2249652386D}" dt="2024-05-29T11:34:49.055" v="1311" actId="1035"/>
          <ac:spMkLst>
            <pc:docMk/>
            <pc:sldMk cId="1280815820" sldId="399"/>
            <ac:spMk id="27" creationId="{8D3D8D94-A324-617A-C0AC-81772CDED30A}"/>
          </ac:spMkLst>
        </pc:spChg>
        <pc:spChg chg="add mod">
          <ac:chgData name="Danni Taylor" userId="d506b491-70a3-4f02-942d-ea895b17663c" providerId="ADAL" clId="{D9EAB74A-AC14-4051-ACFC-C2249652386D}" dt="2024-05-29T11:35:47.974" v="1371" actId="20577"/>
          <ac:spMkLst>
            <pc:docMk/>
            <pc:sldMk cId="1280815820" sldId="399"/>
            <ac:spMk id="28" creationId="{3688EF8B-EE09-DD2C-82AC-688755EEE3C0}"/>
          </ac:spMkLst>
        </pc:spChg>
        <pc:spChg chg="add mod">
          <ac:chgData name="Danni Taylor" userId="d506b491-70a3-4f02-942d-ea895b17663c" providerId="ADAL" clId="{D9EAB74A-AC14-4051-ACFC-C2249652386D}" dt="2024-05-29T11:37:03.952" v="1419" actId="20577"/>
          <ac:spMkLst>
            <pc:docMk/>
            <pc:sldMk cId="1280815820" sldId="399"/>
            <ac:spMk id="29" creationId="{794FE21F-4789-062E-BA98-5697AA4825C1}"/>
          </ac:spMkLst>
        </pc:spChg>
        <pc:spChg chg="add mod">
          <ac:chgData name="Danni Taylor" userId="d506b491-70a3-4f02-942d-ea895b17663c" providerId="ADAL" clId="{D9EAB74A-AC14-4051-ACFC-C2249652386D}" dt="2024-05-29T11:44:25.971" v="1555" actId="14861"/>
          <ac:spMkLst>
            <pc:docMk/>
            <pc:sldMk cId="1280815820" sldId="399"/>
            <ac:spMk id="30" creationId="{9845683E-35BB-8D50-06E3-6E350F38E4F2}"/>
          </ac:spMkLst>
        </pc:spChg>
        <pc:grpChg chg="add del mod">
          <ac:chgData name="Danni Taylor" userId="d506b491-70a3-4f02-942d-ea895b17663c" providerId="ADAL" clId="{D9EAB74A-AC14-4051-ACFC-C2249652386D}" dt="2024-05-29T11:29:43.243" v="1193" actId="165"/>
          <ac:grpSpMkLst>
            <pc:docMk/>
            <pc:sldMk cId="1280815820" sldId="399"/>
            <ac:grpSpMk id="26" creationId="{DC4E33DA-3A20-EED6-5FB0-20BBEEFCFFB6}"/>
          </ac:grpSpMkLst>
        </pc:grpChg>
        <pc:grpChg chg="add mod">
          <ac:chgData name="Danni Taylor" userId="d506b491-70a3-4f02-942d-ea895b17663c" providerId="ADAL" clId="{D9EAB74A-AC14-4051-ACFC-C2249652386D}" dt="2024-05-29T11:38:12.224" v="1446" actId="164"/>
          <ac:grpSpMkLst>
            <pc:docMk/>
            <pc:sldMk cId="1280815820" sldId="399"/>
            <ac:grpSpMk id="31" creationId="{567891DF-CF26-CC3F-B0F8-AD095C2F7D4D}"/>
          </ac:grpSpMkLst>
        </pc:grpChg>
        <pc:grpChg chg="add mod">
          <ac:chgData name="Danni Taylor" userId="d506b491-70a3-4f02-942d-ea895b17663c" providerId="ADAL" clId="{D9EAB74A-AC14-4051-ACFC-C2249652386D}" dt="2024-05-29T11:38:23.874" v="1447" actId="164"/>
          <ac:grpSpMkLst>
            <pc:docMk/>
            <pc:sldMk cId="1280815820" sldId="399"/>
            <ac:grpSpMk id="32" creationId="{506896C9-0507-0C17-FB90-9F3A3842EBC3}"/>
          </ac:grpSpMkLst>
        </pc:grpChg>
        <pc:grpChg chg="add mod">
          <ac:chgData name="Danni Taylor" userId="d506b491-70a3-4f02-942d-ea895b17663c" providerId="ADAL" clId="{D9EAB74A-AC14-4051-ACFC-C2249652386D}" dt="2024-05-29T11:38:29.760" v="1448" actId="164"/>
          <ac:grpSpMkLst>
            <pc:docMk/>
            <pc:sldMk cId="1280815820" sldId="399"/>
            <ac:grpSpMk id="33" creationId="{1C82B2A0-79E8-A36E-D585-0A5098414000}"/>
          </ac:grpSpMkLst>
        </pc:grpChg>
        <pc:grpChg chg="add mod">
          <ac:chgData name="Danni Taylor" userId="d506b491-70a3-4f02-942d-ea895b17663c" providerId="ADAL" clId="{D9EAB74A-AC14-4051-ACFC-C2249652386D}" dt="2024-05-29T11:38:34.881" v="1449" actId="164"/>
          <ac:grpSpMkLst>
            <pc:docMk/>
            <pc:sldMk cId="1280815820" sldId="399"/>
            <ac:grpSpMk id="34" creationId="{2828CFFD-00A9-CECA-F3A7-CDE354ABC121}"/>
          </ac:grpSpMkLst>
        </pc:grpChg>
        <pc:picChg chg="mod">
          <ac:chgData name="Danni Taylor" userId="d506b491-70a3-4f02-942d-ea895b17663c" providerId="ADAL" clId="{D9EAB74A-AC14-4051-ACFC-C2249652386D}" dt="2024-05-29T11:34:49.055" v="1311" actId="1035"/>
          <ac:picMkLst>
            <pc:docMk/>
            <pc:sldMk cId="1280815820" sldId="399"/>
            <ac:picMk id="11" creationId="{E9B3147D-511B-48B1-8AE2-98843F805417}"/>
          </ac:picMkLst>
        </pc:picChg>
        <pc:picChg chg="add mod modCrop">
          <ac:chgData name="Danni Taylor" userId="d506b491-70a3-4f02-942d-ea895b17663c" providerId="ADAL" clId="{D9EAB74A-AC14-4051-ACFC-C2249652386D}" dt="2024-05-29T11:44:28.080" v="1557" actId="14861"/>
          <ac:picMkLst>
            <pc:docMk/>
            <pc:sldMk cId="1280815820" sldId="399"/>
            <ac:picMk id="16" creationId="{AFEB3861-CF60-567B-C89E-555DA68A0290}"/>
          </ac:picMkLst>
        </pc:picChg>
        <pc:picChg chg="add mod topLvl modCrop">
          <ac:chgData name="Danni Taylor" userId="d506b491-70a3-4f02-942d-ea895b17663c" providerId="ADAL" clId="{D9EAB74A-AC14-4051-ACFC-C2249652386D}" dt="2024-05-29T11:38:12.224" v="1446" actId="164"/>
          <ac:picMkLst>
            <pc:docMk/>
            <pc:sldMk cId="1280815820" sldId="399"/>
            <ac:picMk id="18" creationId="{D70A3298-A5AD-BE87-80C1-E4A907EBECBB}"/>
          </ac:picMkLst>
        </pc:picChg>
        <pc:picChg chg="add mod modCrop">
          <ac:chgData name="Danni Taylor" userId="d506b491-70a3-4f02-942d-ea895b17663c" providerId="ADAL" clId="{D9EAB74A-AC14-4051-ACFC-C2249652386D}" dt="2024-05-29T11:38:29.760" v="1448" actId="164"/>
          <ac:picMkLst>
            <pc:docMk/>
            <pc:sldMk cId="1280815820" sldId="399"/>
            <ac:picMk id="20" creationId="{00D49DE1-CA89-6DFA-36F0-60B10A67C2E3}"/>
          </ac:picMkLst>
        </pc:picChg>
        <pc:picChg chg="add mod modCrop">
          <ac:chgData name="Danni Taylor" userId="d506b491-70a3-4f02-942d-ea895b17663c" providerId="ADAL" clId="{D9EAB74A-AC14-4051-ACFC-C2249652386D}" dt="2024-05-29T11:38:23.874" v="1447" actId="164"/>
          <ac:picMkLst>
            <pc:docMk/>
            <pc:sldMk cId="1280815820" sldId="399"/>
            <ac:picMk id="22" creationId="{A1BB9505-9C04-6CCD-8A34-D6B0E5A172DC}"/>
          </ac:picMkLst>
        </pc:picChg>
        <pc:picChg chg="del mod">
          <ac:chgData name="Danni Taylor" userId="d506b491-70a3-4f02-942d-ea895b17663c" providerId="ADAL" clId="{D9EAB74A-AC14-4051-ACFC-C2249652386D}" dt="2024-05-29T11:26:57.167" v="1154" actId="478"/>
          <ac:picMkLst>
            <pc:docMk/>
            <pc:sldMk cId="1280815820" sldId="399"/>
            <ac:picMk id="1028" creationId="{84DA2903-D734-78AD-81DB-2B96E9C8EA0D}"/>
          </ac:picMkLst>
        </pc:picChg>
        <pc:cxnChg chg="add mod">
          <ac:chgData name="Danni Taylor" userId="d506b491-70a3-4f02-942d-ea895b17663c" providerId="ADAL" clId="{D9EAB74A-AC14-4051-ACFC-C2249652386D}" dt="2024-05-29T11:12:13.723" v="1106" actId="1035"/>
          <ac:cxnSpMkLst>
            <pc:docMk/>
            <pc:sldMk cId="1280815820" sldId="399"/>
            <ac:cxnSpMk id="8" creationId="{8FDFBA4B-7CE7-BE92-FC11-AE9EE594BF71}"/>
          </ac:cxnSpMkLst>
        </pc:cxnChg>
        <pc:cxnChg chg="add mod">
          <ac:chgData name="Danni Taylor" userId="d506b491-70a3-4f02-942d-ea895b17663c" providerId="ADAL" clId="{D9EAB74A-AC14-4051-ACFC-C2249652386D}" dt="2024-05-29T11:34:49.055" v="1311" actId="1035"/>
          <ac:cxnSpMkLst>
            <pc:docMk/>
            <pc:sldMk cId="1280815820" sldId="399"/>
            <ac:cxnSpMk id="9" creationId="{352D2AF0-2A86-3078-51AC-9534D07D4801}"/>
          </ac:cxnSpMkLst>
        </pc:cxnChg>
      </pc:sldChg>
      <pc:sldChg chg="addSp delSp modSp add mod">
        <pc:chgData name="Danni Taylor" userId="d506b491-70a3-4f02-942d-ea895b17663c" providerId="ADAL" clId="{D9EAB74A-AC14-4051-ACFC-C2249652386D}" dt="2024-05-29T11:06:33.947" v="1022" actId="732"/>
        <pc:sldMkLst>
          <pc:docMk/>
          <pc:sldMk cId="1508407246" sldId="400"/>
        </pc:sldMkLst>
        <pc:spChg chg="mod">
          <ac:chgData name="Danni Taylor" userId="d506b491-70a3-4f02-942d-ea895b17663c" providerId="ADAL" clId="{D9EAB74A-AC14-4051-ACFC-C2249652386D}" dt="2024-05-29T11:05:53.220" v="974" actId="1035"/>
          <ac:spMkLst>
            <pc:docMk/>
            <pc:sldMk cId="1508407246" sldId="400"/>
            <ac:spMk id="2" creationId="{1F82D6B1-AC48-B219-1917-89AE21F0F5B7}"/>
          </ac:spMkLst>
        </pc:spChg>
        <pc:spChg chg="mod">
          <ac:chgData name="Danni Taylor" userId="d506b491-70a3-4f02-942d-ea895b17663c" providerId="ADAL" clId="{D9EAB74A-AC14-4051-ACFC-C2249652386D}" dt="2024-05-29T11:06:20.209" v="1002" actId="1037"/>
          <ac:spMkLst>
            <pc:docMk/>
            <pc:sldMk cId="1508407246" sldId="400"/>
            <ac:spMk id="4" creationId="{FEC42207-D35D-1B3F-FDEF-47600095348D}"/>
          </ac:spMkLst>
        </pc:spChg>
        <pc:spChg chg="mod">
          <ac:chgData name="Danni Taylor" userId="d506b491-70a3-4f02-942d-ea895b17663c" providerId="ADAL" clId="{D9EAB74A-AC14-4051-ACFC-C2249652386D}" dt="2024-05-29T11:06:20.209" v="1002" actId="1037"/>
          <ac:spMkLst>
            <pc:docMk/>
            <pc:sldMk cId="1508407246" sldId="400"/>
            <ac:spMk id="6" creationId="{0BB8BB89-239E-9522-FD1B-46F5FFFBE588}"/>
          </ac:spMkLst>
        </pc:spChg>
        <pc:spChg chg="mod">
          <ac:chgData name="Danni Taylor" userId="d506b491-70a3-4f02-942d-ea895b17663c" providerId="ADAL" clId="{D9EAB74A-AC14-4051-ACFC-C2249652386D}" dt="2024-05-29T11:05:53.220" v="974" actId="1035"/>
          <ac:spMkLst>
            <pc:docMk/>
            <pc:sldMk cId="1508407246" sldId="400"/>
            <ac:spMk id="7" creationId="{8683EE2A-3332-9BEF-6AA4-52E7068C5CC6}"/>
          </ac:spMkLst>
        </pc:spChg>
        <pc:spChg chg="mod">
          <ac:chgData name="Danni Taylor" userId="d506b491-70a3-4f02-942d-ea895b17663c" providerId="ADAL" clId="{D9EAB74A-AC14-4051-ACFC-C2249652386D}" dt="2024-05-29T11:06:20.209" v="1002" actId="1037"/>
          <ac:spMkLst>
            <pc:docMk/>
            <pc:sldMk cId="1508407246" sldId="400"/>
            <ac:spMk id="8" creationId="{EAC2503D-4D45-ADE8-D9A0-4A566C674BC6}"/>
          </ac:spMkLst>
        </pc:spChg>
        <pc:spChg chg="mod">
          <ac:chgData name="Danni Taylor" userId="d506b491-70a3-4f02-942d-ea895b17663c" providerId="ADAL" clId="{D9EAB74A-AC14-4051-ACFC-C2249652386D}" dt="2024-05-29T11:06:20.209" v="1002" actId="1037"/>
          <ac:spMkLst>
            <pc:docMk/>
            <pc:sldMk cId="1508407246" sldId="400"/>
            <ac:spMk id="9" creationId="{D6AF97D2-3615-3588-A3EE-4CF2F0B00C13}"/>
          </ac:spMkLst>
        </pc:spChg>
        <pc:picChg chg="del">
          <ac:chgData name="Danni Taylor" userId="d506b491-70a3-4f02-942d-ea895b17663c" providerId="ADAL" clId="{D9EAB74A-AC14-4051-ACFC-C2249652386D}" dt="2024-05-29T11:05:31.704" v="956" actId="478"/>
          <ac:picMkLst>
            <pc:docMk/>
            <pc:sldMk cId="1508407246" sldId="400"/>
            <ac:picMk id="12" creationId="{8C0813B9-A542-36F2-C2CE-0DE2F5F5D9BC}"/>
          </ac:picMkLst>
        </pc:picChg>
        <pc:picChg chg="del">
          <ac:chgData name="Danni Taylor" userId="d506b491-70a3-4f02-942d-ea895b17663c" providerId="ADAL" clId="{D9EAB74A-AC14-4051-ACFC-C2249652386D}" dt="2024-05-29T11:05:33.029" v="957" actId="478"/>
          <ac:picMkLst>
            <pc:docMk/>
            <pc:sldMk cId="1508407246" sldId="400"/>
            <ac:picMk id="1028" creationId="{84DA2903-D734-78AD-81DB-2B96E9C8EA0D}"/>
          </ac:picMkLst>
        </pc:picChg>
        <pc:picChg chg="add mod">
          <ac:chgData name="Danni Taylor" userId="d506b491-70a3-4f02-942d-ea895b17663c" providerId="ADAL" clId="{D9EAB74A-AC14-4051-ACFC-C2249652386D}" dt="2024-05-29T11:06:33.947" v="1022" actId="732"/>
          <ac:picMkLst>
            <pc:docMk/>
            <pc:sldMk cId="1508407246" sldId="400"/>
            <ac:picMk id="3074" creationId="{9650590E-0A8B-2432-10ED-D5AA7BD3DC56}"/>
          </ac:picMkLst>
        </pc:picChg>
      </pc:sldChg>
      <pc:sldChg chg="addSp delSp modSp add mod ord">
        <pc:chgData name="Danni Taylor" userId="d506b491-70a3-4f02-942d-ea895b17663c" providerId="ADAL" clId="{D9EAB74A-AC14-4051-ACFC-C2249652386D}" dt="2024-05-29T12:32:40.405" v="2051" actId="1076"/>
        <pc:sldMkLst>
          <pc:docMk/>
          <pc:sldMk cId="3753484487" sldId="401"/>
        </pc:sldMkLst>
        <pc:spChg chg="mod">
          <ac:chgData name="Danni Taylor" userId="d506b491-70a3-4f02-942d-ea895b17663c" providerId="ADAL" clId="{D9EAB74A-AC14-4051-ACFC-C2249652386D}" dt="2024-05-29T12:25:50.295" v="2025" actId="1076"/>
          <ac:spMkLst>
            <pc:docMk/>
            <pc:sldMk cId="3753484487" sldId="401"/>
            <ac:spMk id="2" creationId="{1F82D6B1-AC48-B219-1917-89AE21F0F5B7}"/>
          </ac:spMkLst>
        </pc:spChg>
        <pc:spChg chg="add del">
          <ac:chgData name="Danni Taylor" userId="d506b491-70a3-4f02-942d-ea895b17663c" providerId="ADAL" clId="{D9EAB74A-AC14-4051-ACFC-C2249652386D}" dt="2024-05-29T12:32:06.883" v="2028" actId="478"/>
          <ac:spMkLst>
            <pc:docMk/>
            <pc:sldMk cId="3753484487" sldId="401"/>
            <ac:spMk id="4" creationId="{542909C1-9F80-F766-44DB-4DC4C064EE23}"/>
          </ac:spMkLst>
        </pc:spChg>
        <pc:picChg chg="add mod">
          <ac:chgData name="Danni Taylor" userId="d506b491-70a3-4f02-942d-ea895b17663c" providerId="ADAL" clId="{D9EAB74A-AC14-4051-ACFC-C2249652386D}" dt="2024-05-29T12:32:40.405" v="2051" actId="1076"/>
          <ac:picMkLst>
            <pc:docMk/>
            <pc:sldMk cId="3753484487" sldId="401"/>
            <ac:picMk id="6" creationId="{B0408E69-7409-25B9-764F-8C2C30F59337}"/>
          </ac:picMkLst>
        </pc:picChg>
        <pc:picChg chg="del">
          <ac:chgData name="Danni Taylor" userId="d506b491-70a3-4f02-942d-ea895b17663c" providerId="ADAL" clId="{D9EAB74A-AC14-4051-ACFC-C2249652386D}" dt="2024-05-29T12:32:03.650" v="2026" actId="478"/>
          <ac:picMkLst>
            <pc:docMk/>
            <pc:sldMk cId="3753484487" sldId="401"/>
            <ac:picMk id="1028" creationId="{84DA2903-D734-78AD-81DB-2B96E9C8EA0D}"/>
          </ac:picMkLst>
        </pc:picChg>
      </pc:sldChg>
      <pc:sldChg chg="addSp delSp modSp new del mod">
        <pc:chgData name="Danni Taylor" userId="d506b491-70a3-4f02-942d-ea895b17663c" providerId="ADAL" clId="{D9EAB74A-AC14-4051-ACFC-C2249652386D}" dt="2024-05-29T12:16:23.682" v="1928" actId="47"/>
        <pc:sldMkLst>
          <pc:docMk/>
          <pc:sldMk cId="886128120" sldId="402"/>
        </pc:sldMkLst>
        <pc:picChg chg="add del mod modCrop">
          <ac:chgData name="Danni Taylor" userId="d506b491-70a3-4f02-942d-ea895b17663c" providerId="ADAL" clId="{D9EAB74A-AC14-4051-ACFC-C2249652386D}" dt="2024-05-29T12:07:39.400" v="1896" actId="478"/>
          <ac:picMkLst>
            <pc:docMk/>
            <pc:sldMk cId="886128120" sldId="402"/>
            <ac:picMk id="3" creationId="{89A57E22-0A39-EC3B-7F70-DB112CDCAFBA}"/>
          </ac:picMkLst>
        </pc:picChg>
        <pc:picChg chg="add del mod modCrop">
          <ac:chgData name="Danni Taylor" userId="d506b491-70a3-4f02-942d-ea895b17663c" providerId="ADAL" clId="{D9EAB74A-AC14-4051-ACFC-C2249652386D}" dt="2024-05-29T12:10:40.969" v="1905" actId="478"/>
          <ac:picMkLst>
            <pc:docMk/>
            <pc:sldMk cId="886128120" sldId="402"/>
            <ac:picMk id="5" creationId="{000C49C5-9899-59A7-F238-B24196BC68E6}"/>
          </ac:picMkLst>
        </pc:picChg>
        <pc:picChg chg="add mod modCrop">
          <ac:chgData name="Danni Taylor" userId="d506b491-70a3-4f02-942d-ea895b17663c" providerId="ADAL" clId="{D9EAB74A-AC14-4051-ACFC-C2249652386D}" dt="2024-05-29T12:12:47.109" v="1917" actId="1076"/>
          <ac:picMkLst>
            <pc:docMk/>
            <pc:sldMk cId="886128120" sldId="402"/>
            <ac:picMk id="7" creationId="{2DA2C376-D608-F612-DA37-8C5ECD894159}"/>
          </ac:picMkLst>
        </pc:picChg>
      </pc:sldChg>
      <pc:sldChg chg="addSp modSp new mod">
        <pc:chgData name="Danni Taylor" userId="d506b491-70a3-4f02-942d-ea895b17663c" providerId="ADAL" clId="{D9EAB74A-AC14-4051-ACFC-C2249652386D}" dt="2024-05-29T12:34:18.465" v="2074" actId="207"/>
        <pc:sldMkLst>
          <pc:docMk/>
          <pc:sldMk cId="910964180" sldId="403"/>
        </pc:sldMkLst>
        <pc:spChg chg="add mod ord">
          <ac:chgData name="Danni Taylor" userId="d506b491-70a3-4f02-942d-ea895b17663c" providerId="ADAL" clId="{D9EAB74A-AC14-4051-ACFC-C2249652386D}" dt="2024-05-29T12:19:49.302" v="1959" actId="1035"/>
          <ac:spMkLst>
            <pc:docMk/>
            <pc:sldMk cId="910964180" sldId="403"/>
            <ac:spMk id="4" creationId="{D9FE5AF4-FF33-2E99-8303-11140ACD8D2D}"/>
          </ac:spMkLst>
        </pc:spChg>
        <pc:spChg chg="add mod">
          <ac:chgData name="Danni Taylor" userId="d506b491-70a3-4f02-942d-ea895b17663c" providerId="ADAL" clId="{D9EAB74A-AC14-4051-ACFC-C2249652386D}" dt="2024-05-29T12:34:18.465" v="2074" actId="207"/>
          <ac:spMkLst>
            <pc:docMk/>
            <pc:sldMk cId="910964180" sldId="403"/>
            <ac:spMk id="6" creationId="{9B5B48E6-D0F9-2044-1834-984E347C8664}"/>
          </ac:spMkLst>
        </pc:spChg>
        <pc:picChg chg="add mod modCrop">
          <ac:chgData name="Danni Taylor" userId="d506b491-70a3-4f02-942d-ea895b17663c" providerId="ADAL" clId="{D9EAB74A-AC14-4051-ACFC-C2249652386D}" dt="2024-05-29T12:34:00.872" v="2071" actId="1076"/>
          <ac:picMkLst>
            <pc:docMk/>
            <pc:sldMk cId="910964180" sldId="403"/>
            <ac:picMk id="3" creationId="{DF621CBE-B522-1485-759B-D7FBD68A44C6}"/>
          </ac:picMkLst>
        </pc:picChg>
        <pc:picChg chg="add mod modCrop">
          <ac:chgData name="Danni Taylor" userId="d506b491-70a3-4f02-942d-ea895b17663c" providerId="ADAL" clId="{D9EAB74A-AC14-4051-ACFC-C2249652386D}" dt="2024-05-29T12:32:37.474" v="2049" actId="1035"/>
          <ac:picMkLst>
            <pc:docMk/>
            <pc:sldMk cId="910964180" sldId="403"/>
            <ac:picMk id="5" creationId="{9ADF55C3-B0E0-E5C7-682C-D36D74037797}"/>
          </ac:picMkLst>
        </pc:picChg>
      </pc:sldChg>
      <pc:sldChg chg="addSp delSp modSp add mod">
        <pc:chgData name="Danni Taylor" userId="d506b491-70a3-4f02-942d-ea895b17663c" providerId="ADAL" clId="{D9EAB74A-AC14-4051-ACFC-C2249652386D}" dt="2024-05-29T13:12:29.656" v="2381" actId="20577"/>
        <pc:sldMkLst>
          <pc:docMk/>
          <pc:sldMk cId="2647470108" sldId="404"/>
        </pc:sldMkLst>
        <pc:spChg chg="del">
          <ac:chgData name="Danni Taylor" userId="d506b491-70a3-4f02-942d-ea895b17663c" providerId="ADAL" clId="{D9EAB74A-AC14-4051-ACFC-C2249652386D}" dt="2024-05-29T12:57:12.803" v="2079" actId="478"/>
          <ac:spMkLst>
            <pc:docMk/>
            <pc:sldMk cId="2647470108" sldId="404"/>
            <ac:spMk id="2" creationId="{1F82D6B1-AC48-B219-1917-89AE21F0F5B7}"/>
          </ac:spMkLst>
        </pc:spChg>
        <pc:spChg chg="add mod">
          <ac:chgData name="Danni Taylor" userId="d506b491-70a3-4f02-942d-ea895b17663c" providerId="ADAL" clId="{D9EAB74A-AC14-4051-ACFC-C2249652386D}" dt="2024-05-29T13:09:13.445" v="2335" actId="1076"/>
          <ac:spMkLst>
            <pc:docMk/>
            <pc:sldMk cId="2647470108" sldId="404"/>
            <ac:spMk id="3" creationId="{07B7450F-A5B5-2B4B-933A-80566964DBB0}"/>
          </ac:spMkLst>
        </pc:spChg>
        <pc:spChg chg="add mod">
          <ac:chgData name="Danni Taylor" userId="d506b491-70a3-4f02-942d-ea895b17663c" providerId="ADAL" clId="{D9EAB74A-AC14-4051-ACFC-C2249652386D}" dt="2024-05-29T13:10:06.824" v="2348" actId="1076"/>
          <ac:spMkLst>
            <pc:docMk/>
            <pc:sldMk cId="2647470108" sldId="404"/>
            <ac:spMk id="4" creationId="{1E6F6B86-C253-456C-87E9-BFC745799BFC}"/>
          </ac:spMkLst>
        </pc:spChg>
        <pc:spChg chg="add mod">
          <ac:chgData name="Danni Taylor" userId="d506b491-70a3-4f02-942d-ea895b17663c" providerId="ADAL" clId="{D9EAB74A-AC14-4051-ACFC-C2249652386D}" dt="2024-05-29T13:11:48.575" v="2374" actId="1076"/>
          <ac:spMkLst>
            <pc:docMk/>
            <pc:sldMk cId="2647470108" sldId="404"/>
            <ac:spMk id="5" creationId="{58C46DBA-BA23-A28E-296E-B8C873538EB5}"/>
          </ac:spMkLst>
        </pc:spChg>
        <pc:spChg chg="add mod">
          <ac:chgData name="Danni Taylor" userId="d506b491-70a3-4f02-942d-ea895b17663c" providerId="ADAL" clId="{D9EAB74A-AC14-4051-ACFC-C2249652386D}" dt="2024-05-29T13:10:49.756" v="2357" actId="1076"/>
          <ac:spMkLst>
            <pc:docMk/>
            <pc:sldMk cId="2647470108" sldId="404"/>
            <ac:spMk id="7" creationId="{E984DF11-BE86-F818-7B96-FA98605C10B1}"/>
          </ac:spMkLst>
        </pc:spChg>
        <pc:spChg chg="add mod">
          <ac:chgData name="Danni Taylor" userId="d506b491-70a3-4f02-942d-ea895b17663c" providerId="ADAL" clId="{D9EAB74A-AC14-4051-ACFC-C2249652386D}" dt="2024-05-29T13:09:30.647" v="2340" actId="688"/>
          <ac:spMkLst>
            <pc:docMk/>
            <pc:sldMk cId="2647470108" sldId="404"/>
            <ac:spMk id="8" creationId="{69698A27-AA63-40C2-D096-3DA05B17B3E7}"/>
          </ac:spMkLst>
        </pc:spChg>
        <pc:spChg chg="add mod">
          <ac:chgData name="Danni Taylor" userId="d506b491-70a3-4f02-942d-ea895b17663c" providerId="ADAL" clId="{D9EAB74A-AC14-4051-ACFC-C2249652386D}" dt="2024-05-29T13:11:05.384" v="2360" actId="404"/>
          <ac:spMkLst>
            <pc:docMk/>
            <pc:sldMk cId="2647470108" sldId="404"/>
            <ac:spMk id="9" creationId="{2708474D-9E09-495C-727D-59941BD99F3F}"/>
          </ac:spMkLst>
        </pc:spChg>
        <pc:spChg chg="add mod">
          <ac:chgData name="Danni Taylor" userId="d506b491-70a3-4f02-942d-ea895b17663c" providerId="ADAL" clId="{D9EAB74A-AC14-4051-ACFC-C2249652386D}" dt="2024-05-29T13:09:23.881" v="2338" actId="1076"/>
          <ac:spMkLst>
            <pc:docMk/>
            <pc:sldMk cId="2647470108" sldId="404"/>
            <ac:spMk id="10" creationId="{EFAA54E9-FDE4-16AF-78F6-0566784C5EE4}"/>
          </ac:spMkLst>
        </pc:spChg>
        <pc:spChg chg="add del mod">
          <ac:chgData name="Danni Taylor" userId="d506b491-70a3-4f02-942d-ea895b17663c" providerId="ADAL" clId="{D9EAB74A-AC14-4051-ACFC-C2249652386D}" dt="2024-05-29T13:10:02.136" v="2347" actId="478"/>
          <ac:spMkLst>
            <pc:docMk/>
            <pc:sldMk cId="2647470108" sldId="404"/>
            <ac:spMk id="12" creationId="{F6781C2E-E2FD-D911-5DF1-52981B6FBADE}"/>
          </ac:spMkLst>
        </pc:spChg>
        <pc:spChg chg="add mod">
          <ac:chgData name="Danni Taylor" userId="d506b491-70a3-4f02-942d-ea895b17663c" providerId="ADAL" clId="{D9EAB74A-AC14-4051-ACFC-C2249652386D}" dt="2024-05-29T13:09:48.943" v="2345" actId="1076"/>
          <ac:spMkLst>
            <pc:docMk/>
            <pc:sldMk cId="2647470108" sldId="404"/>
            <ac:spMk id="13" creationId="{788923F1-037F-4A74-F087-32608C96D92C}"/>
          </ac:spMkLst>
        </pc:spChg>
        <pc:spChg chg="add mod">
          <ac:chgData name="Danni Taylor" userId="d506b491-70a3-4f02-942d-ea895b17663c" providerId="ADAL" clId="{D9EAB74A-AC14-4051-ACFC-C2249652386D}" dt="2024-05-29T13:11:12.718" v="2361" actId="1076"/>
          <ac:spMkLst>
            <pc:docMk/>
            <pc:sldMk cId="2647470108" sldId="404"/>
            <ac:spMk id="14" creationId="{B9D5239A-FDFA-BB0D-FBBD-95D4C33CC366}"/>
          </ac:spMkLst>
        </pc:spChg>
        <pc:spChg chg="add mod">
          <ac:chgData name="Danni Taylor" userId="d506b491-70a3-4f02-942d-ea895b17663c" providerId="ADAL" clId="{D9EAB74A-AC14-4051-ACFC-C2249652386D}" dt="2024-05-29T13:11:00.074" v="2358" actId="1076"/>
          <ac:spMkLst>
            <pc:docMk/>
            <pc:sldMk cId="2647470108" sldId="404"/>
            <ac:spMk id="15" creationId="{E244F5C7-A27B-099A-BE58-68C7A93D47D8}"/>
          </ac:spMkLst>
        </pc:spChg>
        <pc:spChg chg="add mod">
          <ac:chgData name="Danni Taylor" userId="d506b491-70a3-4f02-942d-ea895b17663c" providerId="ADAL" clId="{D9EAB74A-AC14-4051-ACFC-C2249652386D}" dt="2024-05-29T13:12:29.656" v="2381" actId="20577"/>
          <ac:spMkLst>
            <pc:docMk/>
            <pc:sldMk cId="2647470108" sldId="404"/>
            <ac:spMk id="16" creationId="{3C037C71-D032-AEFB-967A-5A431F294406}"/>
          </ac:spMkLst>
        </pc:spChg>
        <pc:picChg chg="del">
          <ac:chgData name="Danni Taylor" userId="d506b491-70a3-4f02-942d-ea895b17663c" providerId="ADAL" clId="{D9EAB74A-AC14-4051-ACFC-C2249652386D}" dt="2024-05-29T12:57:09.747" v="2078" actId="478"/>
          <ac:picMkLst>
            <pc:docMk/>
            <pc:sldMk cId="2647470108" sldId="404"/>
            <ac:picMk id="6" creationId="{B0408E69-7409-25B9-764F-8C2C30F59337}"/>
          </ac:picMkLst>
        </pc:picChg>
      </pc:sldChg>
    </pc:docChg>
  </pc:docChgLst>
  <pc:docChgLst>
    <pc:chgData name="Danni Taylor" userId="S::danni@findyourspark.com.au::d506b491-70a3-4f02-942d-ea895b17663c" providerId="AD" clId="Web-{607C2268-7552-EE72-DE9B-2D853B075EF7}"/>
    <pc:docChg chg="modSld sldOrd">
      <pc:chgData name="Danni Taylor" userId="S::danni@findyourspark.com.au::d506b491-70a3-4f02-942d-ea895b17663c" providerId="AD" clId="Web-{607C2268-7552-EE72-DE9B-2D853B075EF7}" dt="2024-05-29T12:52:37.181" v="106"/>
      <pc:docMkLst>
        <pc:docMk/>
      </pc:docMkLst>
      <pc:sldChg chg="addSp modSp ord addAnim delAnim modAnim">
        <pc:chgData name="Danni Taylor" userId="S::danni@findyourspark.com.au::d506b491-70a3-4f02-942d-ea895b17663c" providerId="AD" clId="Web-{607C2268-7552-EE72-DE9B-2D853B075EF7}" dt="2024-05-29T12:52:37.181" v="106"/>
        <pc:sldMkLst>
          <pc:docMk/>
          <pc:sldMk cId="299537992" sldId="387"/>
        </pc:sldMkLst>
        <pc:spChg chg="add mod">
          <ac:chgData name="Danni Taylor" userId="S::danni@findyourspark.com.au::d506b491-70a3-4f02-942d-ea895b17663c" providerId="AD" clId="Web-{607C2268-7552-EE72-DE9B-2D853B075EF7}" dt="2024-05-29T12:50:22.657" v="89" actId="20577"/>
          <ac:spMkLst>
            <pc:docMk/>
            <pc:sldMk cId="299537992" sldId="387"/>
            <ac:spMk id="4" creationId="{777D91C5-02C6-47CD-7879-DCAC600F5F47}"/>
          </ac:spMkLst>
        </pc:spChg>
        <pc:spChg chg="add mod">
          <ac:chgData name="Danni Taylor" userId="S::danni@findyourspark.com.au::d506b491-70a3-4f02-942d-ea895b17663c" providerId="AD" clId="Web-{607C2268-7552-EE72-DE9B-2D853B075EF7}" dt="2024-05-29T12:48:31.841" v="72" actId="1076"/>
          <ac:spMkLst>
            <pc:docMk/>
            <pc:sldMk cId="299537992" sldId="387"/>
            <ac:spMk id="5" creationId="{D6F5A467-0B04-3E49-FEEB-B3B045584ACD}"/>
          </ac:spMkLst>
        </pc:spChg>
        <pc:spChg chg="add mod">
          <ac:chgData name="Danni Taylor" userId="S::danni@findyourspark.com.au::d506b491-70a3-4f02-942d-ea895b17663c" providerId="AD" clId="Web-{607C2268-7552-EE72-DE9B-2D853B075EF7}" dt="2024-05-29T12:50:06.422" v="87" actId="20577"/>
          <ac:spMkLst>
            <pc:docMk/>
            <pc:sldMk cId="299537992" sldId="387"/>
            <ac:spMk id="7" creationId="{2CF82E33-B888-7121-EC50-20E8B9032EFB}"/>
          </ac:spMkLst>
        </pc:spChg>
        <pc:graphicFrameChg chg="mod">
          <ac:chgData name="Danni Taylor" userId="S::danni@findyourspark.com.au::d506b491-70a3-4f02-942d-ea895b17663c" providerId="AD" clId="Web-{607C2268-7552-EE72-DE9B-2D853B075EF7}" dt="2024-05-29T12:48:31.779" v="70" actId="1076"/>
          <ac:graphicFrameMkLst>
            <pc:docMk/>
            <pc:sldMk cId="299537992" sldId="387"/>
            <ac:graphicFrameMk id="2" creationId="{72EDDF8B-7865-564E-9704-B68CFC46DD01}"/>
          </ac:graphicFrameMkLst>
        </pc:graphicFrameChg>
        <pc:picChg chg="mod">
          <ac:chgData name="Danni Taylor" userId="S::danni@findyourspark.com.au::d506b491-70a3-4f02-942d-ea895b17663c" providerId="AD" clId="Web-{607C2268-7552-EE72-DE9B-2D853B075EF7}" dt="2024-05-29T12:48:31.810" v="71" actId="1076"/>
          <ac:picMkLst>
            <pc:docMk/>
            <pc:sldMk cId="299537992" sldId="387"/>
            <ac:picMk id="6" creationId="{B4289D7A-BE22-F41B-7013-02C387DD449F}"/>
          </ac:picMkLst>
        </pc:picChg>
      </pc:sldChg>
      <pc:sldChg chg="ord">
        <pc:chgData name="Danni Taylor" userId="S::danni@findyourspark.com.au::d506b491-70a3-4f02-942d-ea895b17663c" providerId="AD" clId="Web-{607C2268-7552-EE72-DE9B-2D853B075EF7}" dt="2024-05-29T12:45:55.931" v="1"/>
        <pc:sldMkLst>
          <pc:docMk/>
          <pc:sldMk cId="910964180" sldId="4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9202" cy="512304"/>
          </a:xfrm>
          <a:prstGeom prst="rect">
            <a:avLst/>
          </a:prstGeom>
        </p:spPr>
        <p:txBody>
          <a:bodyPr vert="horz" lIns="97938" tIns="48969" rIns="97938" bIns="48969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204" y="3"/>
            <a:ext cx="3079202" cy="512304"/>
          </a:xfrm>
          <a:prstGeom prst="rect">
            <a:avLst/>
          </a:prstGeom>
        </p:spPr>
        <p:txBody>
          <a:bodyPr vert="horz" lIns="97938" tIns="48969" rIns="97938" bIns="48969" rtlCol="0"/>
          <a:lstStyle>
            <a:lvl1pPr algn="r">
              <a:defRPr sz="1300"/>
            </a:lvl1pPr>
          </a:lstStyle>
          <a:p>
            <a:fld id="{61B5C54D-2C19-4125-968F-3903584745FD}" type="datetimeFigureOut">
              <a:rPr lang="en-IE" smtClean="0"/>
              <a:t>19/12/2025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2312"/>
            <a:ext cx="3079202" cy="512304"/>
          </a:xfrm>
          <a:prstGeom prst="rect">
            <a:avLst/>
          </a:prstGeom>
        </p:spPr>
        <p:txBody>
          <a:bodyPr vert="horz" lIns="97938" tIns="48969" rIns="97938" bIns="48969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204" y="9722312"/>
            <a:ext cx="3079202" cy="512304"/>
          </a:xfrm>
          <a:prstGeom prst="rect">
            <a:avLst/>
          </a:prstGeom>
        </p:spPr>
        <p:txBody>
          <a:bodyPr vert="horz" lIns="97938" tIns="48969" rIns="97938" bIns="48969" rtlCol="0" anchor="b"/>
          <a:lstStyle>
            <a:lvl1pPr algn="r">
              <a:defRPr sz="1300"/>
            </a:lvl1pPr>
          </a:lstStyle>
          <a:p>
            <a:fld id="{063CA17C-8BF8-446E-B00E-90FF84B5AC0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0752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211" cy="513666"/>
          </a:xfrm>
          <a:prstGeom prst="rect">
            <a:avLst/>
          </a:prstGeom>
        </p:spPr>
        <p:txBody>
          <a:bodyPr vert="horz" lIns="97938" tIns="48969" rIns="97938" bIns="48969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231" y="0"/>
            <a:ext cx="3078211" cy="513666"/>
          </a:xfrm>
          <a:prstGeom prst="rect">
            <a:avLst/>
          </a:prstGeom>
        </p:spPr>
        <p:txBody>
          <a:bodyPr vert="horz" lIns="97938" tIns="48969" rIns="97938" bIns="48969" rtlCol="0"/>
          <a:lstStyle>
            <a:lvl1pPr algn="r">
              <a:defRPr sz="1300"/>
            </a:lvl1pPr>
          </a:lstStyle>
          <a:p>
            <a:fld id="{81738A8A-E846-4479-AFBE-5DBAB82F3E6B}" type="datetimeFigureOut">
              <a:rPr lang="en-AU" smtClean="0"/>
              <a:t>19/12/2025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938" tIns="48969" rIns="97938" bIns="4896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732" y="4925563"/>
            <a:ext cx="5682601" cy="4030165"/>
          </a:xfrm>
          <a:prstGeom prst="rect">
            <a:avLst/>
          </a:prstGeom>
        </p:spPr>
        <p:txBody>
          <a:bodyPr vert="horz" lIns="97938" tIns="48969" rIns="97938" bIns="489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0947"/>
            <a:ext cx="3078211" cy="513666"/>
          </a:xfrm>
          <a:prstGeom prst="rect">
            <a:avLst/>
          </a:prstGeom>
        </p:spPr>
        <p:txBody>
          <a:bodyPr vert="horz" lIns="97938" tIns="48969" rIns="97938" bIns="48969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231" y="9720947"/>
            <a:ext cx="3078211" cy="513666"/>
          </a:xfrm>
          <a:prstGeom prst="rect">
            <a:avLst/>
          </a:prstGeom>
        </p:spPr>
        <p:txBody>
          <a:bodyPr vert="horz" lIns="97938" tIns="48969" rIns="97938" bIns="48969" rtlCol="0" anchor="b"/>
          <a:lstStyle>
            <a:lvl1pPr algn="r">
              <a:defRPr sz="1300"/>
            </a:lvl1pPr>
          </a:lstStyle>
          <a:p>
            <a:fld id="{EA484175-FBBB-4A3E-A16F-C1330C52F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434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4175-FBBB-4A3E-A16F-C1330C52F09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138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sz="1800" b="0" i="0" u="none" strike="noStrike" baseline="0">
              <a:latin typeface="CIDFont+F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26DD9-A8B0-4585-996E-4DCF137BD42C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654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sz="1800" b="0" i="0" u="none" strike="noStrike" baseline="0">
              <a:latin typeface="CIDFont+F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26DD9-A8B0-4585-996E-4DCF137BD42C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324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sz="1800" b="0" i="0" u="none" strike="noStrike" baseline="0">
              <a:latin typeface="CIDFont+F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26DD9-A8B0-4585-996E-4DCF137BD42C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853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sz="1800" b="0" i="0" u="none" strike="noStrike" baseline="0">
              <a:latin typeface="CIDFont+F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26DD9-A8B0-4585-996E-4DCF137BD42C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1219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sz="1800" b="0" i="0" u="none" strike="noStrike" baseline="0">
              <a:latin typeface="CIDFont+F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26DD9-A8B0-4585-996E-4DCF137BD42C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330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sz="1800" b="0" i="0" u="none" strike="noStrike" baseline="0">
              <a:latin typeface="CIDFont+F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26DD9-A8B0-4585-996E-4DCF137BD42C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7956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sz="1800" b="0" i="0" u="none" strike="noStrike" baseline="0">
              <a:solidFill>
                <a:srgbClr val="222222"/>
              </a:solidFill>
              <a:latin typeface="CIDFont+F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26DD9-A8B0-4585-996E-4DCF137BD42C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950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9070-5776-406C-8382-D7F41968F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A7636-6A95-4962-8FC3-CD9A09889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E267E-3C5C-4068-871B-0E5A9CBA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472B0-F2EB-4406-9947-BE537551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53CA9-5B2D-4372-A295-8D89126E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8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B998-D4A0-45F0-A98E-310CA3D48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C8A87-D9BE-4536-AE06-710D65CA8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721FB-3EF6-489A-B73C-DC87B967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0B4F5-D35B-4E0C-8311-01F29862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DC09-9DC0-469E-A076-5AEB40CB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7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620525-76FD-4729-A2F5-84A4F246B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124E1-21B3-4AA6-A7B0-56157F8EA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7AFBB-3C1B-4155-A0B2-E92138F4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D23EB-4407-4246-8EFB-24BC2240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7A79B-84EA-4914-BC6A-F2017E06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5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2A07-A124-491B-9A7A-56F4BDFB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77245-DE96-4698-9561-EDE257699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AFBD-F53F-4998-BE11-5C807994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28A27-CEA8-4370-B8D7-72535F9D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27918-D006-4E29-B623-0DE40D30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5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0CE6-DD4D-4A54-BB74-EAA301F3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A86A5-11A9-420F-A5E0-3221F4CF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8096-DFC8-4CFD-A8C2-A416054B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84CF1-1E94-4CD2-B1B8-9F2BE830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1B0D-598E-4324-B180-21A60C5D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5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5382-0658-4AB7-AFB1-C8219744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A4F7-B89C-4624-8C53-A901EAA33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CEA7-0846-429C-BA19-B33ACF12A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416DD-CED7-4337-90A1-F251B30F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92D60-DB35-416B-845C-88A0DC3A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016B8-83FD-471D-9EA0-3C92E5CF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5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D9CA-0747-484B-93A4-0896A7A3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045EC-518F-4A5B-9F10-F6FEAAD33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8D648-BB84-4A24-8F33-2462403CD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C91A6-CB77-4929-9C80-01DECAA5A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D644D-1145-4DCC-BBAE-6BEE7AAE6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29CBA-9C98-4AF0-8B6B-B51BDFB3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7757D-F5A5-4DAC-A9A5-C5584A5C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5CB580-0BD4-4BFB-A1EF-646A54F5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2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1C64-7681-4534-8ECE-BEC8ED97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21A3A-D59C-44D1-8D26-FC19B4E0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A50CC-1D05-4D64-9970-B5A47919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08814-1B69-4212-AA92-DB413D98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DBDC3-A45A-4A60-99D2-C78A1692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B644A-25C8-46E4-9150-D8D82757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CBAB2-A19D-4FFB-B1B5-42303250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4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7686-6B32-40F2-919E-6A8EB10D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3C33F-B546-4CFD-8127-11D65F95A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53DEC-61C0-4EB7-ADA5-282445E84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BEF6B-A623-41F6-A876-5CBA9375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A42B5-69E4-420F-B711-EE93C242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FCE27-D41F-429B-91ED-4A97B653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93BC-A4EE-4971-96B7-77BDA44C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0CEB7-776C-49E4-9FB9-6F88017A7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5D677-6E29-4736-9C43-A3EADE65C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BDD23-69BC-4840-ACA2-CC211659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8D3B7-9BB2-4848-B984-74900CBB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99088-E2B3-4EC0-BB48-6B2FFEED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5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DE3D15-BF3B-475D-8976-9A231C6C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75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56C80-85B2-4099-B512-9FACF8365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47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BB31E-4CD6-4FF2-A2FB-D56AA8D1A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8AA72-AB73-4F37-8E53-021958F88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055EB-11C2-4596-8919-90EF18570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E366C2-445C-8C4D-8274-4B1C66A25E1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63" y="6351103"/>
            <a:ext cx="976497" cy="374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A02FF0-C809-8646-916E-1F55761775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8097" y="5813346"/>
            <a:ext cx="2033474" cy="10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7077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D6DBC9-93A3-462C-AE48-C87927D1B6D4}"/>
              </a:ext>
            </a:extLst>
          </p:cNvPr>
          <p:cNvSpPr/>
          <p:nvPr/>
        </p:nvSpPr>
        <p:spPr>
          <a:xfrm>
            <a:off x="0" y="0"/>
            <a:ext cx="12192000" cy="69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C384B14-5D55-4570-A29F-13C519F5D484}"/>
              </a:ext>
            </a:extLst>
          </p:cNvPr>
          <p:cNvSpPr txBox="1">
            <a:spLocks/>
          </p:cNvSpPr>
          <p:nvPr/>
        </p:nvSpPr>
        <p:spPr>
          <a:xfrm>
            <a:off x="1928446" y="4051277"/>
            <a:ext cx="8335107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Moment</a:t>
            </a:r>
          </a:p>
          <a:p>
            <a:pPr marL="0" indent="0" algn="ctr">
              <a:buNone/>
            </a:pPr>
            <a:r>
              <a:rPr lang="en-AU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BNI National Conference Takeaways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509AB-D540-41AB-BEF9-22B2538AC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9666" y="1845629"/>
            <a:ext cx="4557776" cy="17487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54C838-338A-4C9F-B8E5-D33B27B6F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7897" y="4484160"/>
            <a:ext cx="4670430" cy="24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2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EDDF8B-7865-564E-9704-B68CFC46D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103762"/>
              </p:ext>
            </p:extLst>
          </p:nvPr>
        </p:nvGraphicFramePr>
        <p:xfrm>
          <a:off x="790832" y="1141697"/>
          <a:ext cx="10379676" cy="4396031"/>
        </p:xfrm>
        <a:graphic>
          <a:graphicData uri="http://schemas.openxmlformats.org/drawingml/2006/table">
            <a:tbl>
              <a:tblPr firstRow="1" bandRow="1"/>
              <a:tblGrid>
                <a:gridCol w="3459892">
                  <a:extLst>
                    <a:ext uri="{9D8B030D-6E8A-4147-A177-3AD203B41FA5}">
                      <a16:colId xmlns:a16="http://schemas.microsoft.com/office/drawing/2014/main" val="2971971527"/>
                    </a:ext>
                  </a:extLst>
                </a:gridCol>
                <a:gridCol w="3459892">
                  <a:extLst>
                    <a:ext uri="{9D8B030D-6E8A-4147-A177-3AD203B41FA5}">
                      <a16:colId xmlns:a16="http://schemas.microsoft.com/office/drawing/2014/main" val="1443308418"/>
                    </a:ext>
                  </a:extLst>
                </a:gridCol>
                <a:gridCol w="3459892">
                  <a:extLst>
                    <a:ext uri="{9D8B030D-6E8A-4147-A177-3AD203B41FA5}">
                      <a16:colId xmlns:a16="http://schemas.microsoft.com/office/drawing/2014/main" val="80959414"/>
                    </a:ext>
                  </a:extLst>
                </a:gridCol>
              </a:tblGrid>
              <a:tr h="890168">
                <a:tc>
                  <a:txBody>
                    <a:bodyPr/>
                    <a:lstStyle/>
                    <a:p>
                      <a:pPr algn="ctr"/>
                      <a:r>
                        <a:rPr lang="en-AU" sz="2400" b="1"/>
                        <a:t>Day One</a:t>
                      </a:r>
                    </a:p>
                    <a:p>
                      <a:pPr algn="ctr"/>
                      <a:r>
                        <a:rPr lang="en-AU" sz="2400" b="1"/>
                        <a:t>(DNA Team)</a:t>
                      </a:r>
                    </a:p>
                  </a:txBody>
                  <a:tcPr>
                    <a:solidFill>
                      <a:srgbClr val="C910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/>
                        <a:t>Day Two</a:t>
                      </a:r>
                    </a:p>
                    <a:p>
                      <a:pPr algn="ctr"/>
                      <a:r>
                        <a:rPr lang="en-AU" sz="2400" b="1"/>
                        <a:t>(Members Day)</a:t>
                      </a:r>
                    </a:p>
                  </a:txBody>
                  <a:tcPr>
                    <a:solidFill>
                      <a:srgbClr val="C910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/>
                        <a:t>Day Three</a:t>
                      </a:r>
                    </a:p>
                    <a:p>
                      <a:pPr algn="ctr"/>
                      <a:r>
                        <a:rPr lang="en-AU" sz="2400" b="1"/>
                        <a:t>(DNA &amp; Members)</a:t>
                      </a:r>
                    </a:p>
                  </a:txBody>
                  <a:tcPr>
                    <a:solidFill>
                      <a:srgbClr val="C910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73708"/>
                  </a:ext>
                </a:extLst>
              </a:tr>
              <a:tr h="3505863">
                <a:tc>
                  <a:txBody>
                    <a:bodyPr/>
                    <a:lstStyle/>
                    <a:p>
                      <a:endParaRPr lang="en-AU" b="1"/>
                    </a:p>
                    <a:p>
                      <a:r>
                        <a:rPr lang="en-AU" b="1"/>
                        <a:t>Gala Awards 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/>
                        <a:t>Keynote Speaker</a:t>
                      </a:r>
                    </a:p>
                    <a:p>
                      <a:r>
                        <a:rPr lang="en-AU" b="1"/>
                        <a:t>Sponsor Presentations</a:t>
                      </a:r>
                    </a:p>
                    <a:p>
                      <a:r>
                        <a:rPr lang="en-AU" b="1"/>
                        <a:t>5 Additional Speakers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/>
                        <a:t>Mindset Trainer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/>
                        <a:t>Financial Coach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/>
                        <a:t>LinkedIn Specialist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/>
                        <a:t>Communication Coach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/>
                        <a:t>Success Coach</a:t>
                      </a:r>
                    </a:p>
                    <a:p>
                      <a:r>
                        <a:rPr lang="en-AU" b="1"/>
                        <a:t>Food Breaks</a:t>
                      </a:r>
                    </a:p>
                    <a:p>
                      <a:r>
                        <a:rPr lang="en-AU" b="1"/>
                        <a:t>Lots of Open Networking</a:t>
                      </a:r>
                    </a:p>
                    <a:p>
                      <a:r>
                        <a:rPr lang="en-AU" b="1"/>
                        <a:t>Sponsor Stands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b="1"/>
                        <a:t>Keynote Speaker - Workshop</a:t>
                      </a:r>
                    </a:p>
                    <a:p>
                      <a:r>
                        <a:rPr lang="en-AU" b="1"/>
                        <a:t>Sponsor Presentations</a:t>
                      </a:r>
                    </a:p>
                    <a:p>
                      <a:r>
                        <a:rPr lang="en-AU" b="1"/>
                        <a:t>5 Additional Speakers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/>
                        <a:t>Executive Coach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/>
                        <a:t>HR Specialist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/>
                        <a:t>Leadership Coach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/>
                        <a:t>Profit Coach</a:t>
                      </a:r>
                    </a:p>
                    <a:p>
                      <a:r>
                        <a:rPr lang="en-AU" b="1"/>
                        <a:t>Breakout Workshops</a:t>
                      </a:r>
                    </a:p>
                    <a:p>
                      <a:r>
                        <a:rPr lang="en-AU" b="1"/>
                        <a:t>Food Breaks</a:t>
                      </a:r>
                    </a:p>
                    <a:p>
                      <a:r>
                        <a:rPr lang="en-AU" b="1"/>
                        <a:t>Lots of Open Networking</a:t>
                      </a:r>
                    </a:p>
                    <a:p>
                      <a:r>
                        <a:rPr lang="en-AU" b="1"/>
                        <a:t>Sponsor Stands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1344562"/>
                  </a:ext>
                </a:extLst>
              </a:tr>
            </a:tbl>
          </a:graphicData>
        </a:graphic>
      </p:graphicFrame>
      <p:pic>
        <p:nvPicPr>
          <p:cNvPr id="6" name="Picture 5" descr="A close-up of a trophy&#10;&#10;Description automatically generated">
            <a:extLst>
              <a:ext uri="{FF2B5EF4-FFF2-40B4-BE49-F238E27FC236}">
                <a16:creationId xmlns:a16="http://schemas.microsoft.com/office/drawing/2014/main" id="{B4289D7A-BE22-F41B-7013-02C387DD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09288" y="2726435"/>
            <a:ext cx="1889966" cy="20282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7D91C5-02C6-47CD-7879-DCAC600F5F47}"/>
              </a:ext>
            </a:extLst>
          </p:cNvPr>
          <p:cNvSpPr/>
          <p:nvPr/>
        </p:nvSpPr>
        <p:spPr>
          <a:xfrm>
            <a:off x="793663" y="5535053"/>
            <a:ext cx="1038261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9102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BNI National Conference in 2026 is in ...</a:t>
            </a:r>
            <a:endParaRPr lang="en-US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9102E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F5A467-0B04-3E49-FEEB-B3B045584ACD}"/>
              </a:ext>
            </a:extLst>
          </p:cNvPr>
          <p:cNvSpPr/>
          <p:nvPr/>
        </p:nvSpPr>
        <p:spPr>
          <a:xfrm>
            <a:off x="-753480" y="257276"/>
            <a:ext cx="1369896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9102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BNI National Conference – Sydney 2025</a:t>
            </a:r>
            <a:endParaRPr lang="en-US" sz="4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9102E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F82E33-B888-7121-EC50-20E8B9032EFB}"/>
              </a:ext>
            </a:extLst>
          </p:cNvPr>
          <p:cNvSpPr/>
          <p:nvPr/>
        </p:nvSpPr>
        <p:spPr>
          <a:xfrm>
            <a:off x="793662" y="6003975"/>
            <a:ext cx="1038261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9102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MONACO!!!!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B3147D-511B-48B1-8AE2-98843F805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23" y="5296721"/>
            <a:ext cx="1676400" cy="7995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82D6B1-AC48-B219-1917-89AE21F0F5B7}"/>
              </a:ext>
            </a:extLst>
          </p:cNvPr>
          <p:cNvSpPr/>
          <p:nvPr/>
        </p:nvSpPr>
        <p:spPr>
          <a:xfrm>
            <a:off x="1252366" y="409485"/>
            <a:ext cx="9687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9102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Cindy Koehler - Mind Garage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3EE2A-3332-9BEF-6AA4-52E7068C5CC6}"/>
              </a:ext>
            </a:extLst>
          </p:cNvPr>
          <p:cNvSpPr txBox="1"/>
          <p:nvPr/>
        </p:nvSpPr>
        <p:spPr>
          <a:xfrm>
            <a:off x="3046970" y="1332815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 b="1" i="0" u="none" strike="noStrike" spc="300" baseline="0" dirty="0">
                <a:solidFill>
                  <a:srgbClr val="C9102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www.mindgarage.com.au</a:t>
            </a:r>
            <a:endParaRPr lang="en-AU" b="1" spc="300" dirty="0">
              <a:solidFill>
                <a:srgbClr val="C9102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C42207-D35D-1B3F-FDEF-47600095348D}"/>
              </a:ext>
            </a:extLst>
          </p:cNvPr>
          <p:cNvSpPr/>
          <p:nvPr/>
        </p:nvSpPr>
        <p:spPr>
          <a:xfrm>
            <a:off x="4320260" y="4278184"/>
            <a:ext cx="62030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B8BB89-239E-9522-FD1B-46F5FFFBE588}"/>
              </a:ext>
            </a:extLst>
          </p:cNvPr>
          <p:cNvSpPr txBox="1"/>
          <p:nvPr/>
        </p:nvSpPr>
        <p:spPr>
          <a:xfrm>
            <a:off x="4710537" y="2460751"/>
            <a:ext cx="72759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matter what happens in life, </a:t>
            </a: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no matter the hand you are dealt, </a:t>
            </a: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can only control your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C2503D-4D45-ADE8-D9A0-4A566C674BC6}"/>
              </a:ext>
            </a:extLst>
          </p:cNvPr>
          <p:cNvSpPr/>
          <p:nvPr/>
        </p:nvSpPr>
        <p:spPr>
          <a:xfrm>
            <a:off x="4320259" y="4773731"/>
            <a:ext cx="62030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AF97D2-3615-3588-A3EE-4CF2F0B00C13}"/>
              </a:ext>
            </a:extLst>
          </p:cNvPr>
          <p:cNvSpPr/>
          <p:nvPr/>
        </p:nvSpPr>
        <p:spPr>
          <a:xfrm>
            <a:off x="4320259" y="5309414"/>
            <a:ext cx="62030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EFFORT</a:t>
            </a:r>
          </a:p>
        </p:txBody>
      </p:sp>
      <p:pic>
        <p:nvPicPr>
          <p:cNvPr id="3074" name="Picture 2" descr="No description available.">
            <a:extLst>
              <a:ext uri="{FF2B5EF4-FFF2-40B4-BE49-F238E27FC236}">
                <a16:creationId xmlns:a16="http://schemas.microsoft.com/office/drawing/2014/main" id="{9650590E-0A8B-2432-10ED-D5AA7BD3D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"/>
          <a:stretch/>
        </p:blipFill>
        <p:spPr bwMode="auto">
          <a:xfrm>
            <a:off x="1342284" y="2100649"/>
            <a:ext cx="2817341" cy="361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0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B3147D-511B-48B1-8AE2-98843F805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23" y="5197865"/>
            <a:ext cx="1676400" cy="7995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82D6B1-AC48-B219-1917-89AE21F0F5B7}"/>
              </a:ext>
            </a:extLst>
          </p:cNvPr>
          <p:cNvSpPr/>
          <p:nvPr/>
        </p:nvSpPr>
        <p:spPr>
          <a:xfrm>
            <a:off x="290569" y="434196"/>
            <a:ext cx="11610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9102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Frames of Mind &amp; Belief Patterns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DFBA4B-7CE7-BE92-FC11-AE9EE594BF71}"/>
              </a:ext>
            </a:extLst>
          </p:cNvPr>
          <p:cNvCxnSpPr>
            <a:cxnSpLocks/>
          </p:cNvCxnSpPr>
          <p:nvPr/>
        </p:nvCxnSpPr>
        <p:spPr>
          <a:xfrm>
            <a:off x="6096000" y="1804087"/>
            <a:ext cx="0" cy="4547287"/>
          </a:xfrm>
          <a:prstGeom prst="line">
            <a:avLst/>
          </a:prstGeom>
          <a:ln w="76200">
            <a:solidFill>
              <a:srgbClr val="C9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2D2AF0-2A86-3078-51AC-9534D07D4801}"/>
              </a:ext>
            </a:extLst>
          </p:cNvPr>
          <p:cNvCxnSpPr>
            <a:cxnSpLocks/>
          </p:cNvCxnSpPr>
          <p:nvPr/>
        </p:nvCxnSpPr>
        <p:spPr>
          <a:xfrm>
            <a:off x="3496962" y="3976482"/>
            <a:ext cx="5066271" cy="5716"/>
          </a:xfrm>
          <a:prstGeom prst="line">
            <a:avLst/>
          </a:prstGeom>
          <a:ln w="76200">
            <a:solidFill>
              <a:srgbClr val="C9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7891DF-CF26-CC3F-B0F8-AD095C2F7D4D}"/>
              </a:ext>
            </a:extLst>
          </p:cNvPr>
          <p:cNvGrpSpPr/>
          <p:nvPr/>
        </p:nvGrpSpPr>
        <p:grpSpPr>
          <a:xfrm>
            <a:off x="505430" y="1845145"/>
            <a:ext cx="5328283" cy="1681286"/>
            <a:chOff x="505430" y="1845145"/>
            <a:chExt cx="5328283" cy="16812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EC42207-D35D-1B3F-FDEF-47600095348D}"/>
                </a:ext>
              </a:extLst>
            </p:cNvPr>
            <p:cNvSpPr/>
            <p:nvPr/>
          </p:nvSpPr>
          <p:spPr>
            <a:xfrm>
              <a:off x="3325292" y="1845145"/>
              <a:ext cx="2508421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Can’t Do</a:t>
              </a:r>
            </a:p>
            <a:p>
              <a:pPr algn="ctr"/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Can’t Happen </a:t>
              </a:r>
            </a:p>
          </p:txBody>
        </p:sp>
        <p:pic>
          <p:nvPicPr>
            <p:cNvPr id="18" name="Picture 17" descr="A person sitting at a desk with a book&#10;&#10;Description automatically generated">
              <a:extLst>
                <a:ext uri="{FF2B5EF4-FFF2-40B4-BE49-F238E27FC236}">
                  <a16:creationId xmlns:a16="http://schemas.microsoft.com/office/drawing/2014/main" id="{D70A3298-A5AD-BE87-80C1-E4A907EBEC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37" b="16758"/>
            <a:stretch/>
          </p:blipFill>
          <p:spPr>
            <a:xfrm>
              <a:off x="505430" y="1943503"/>
              <a:ext cx="2387295" cy="158292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06896C9-0507-0C17-FB90-9F3A3842EBC3}"/>
              </a:ext>
            </a:extLst>
          </p:cNvPr>
          <p:cNvGrpSpPr/>
          <p:nvPr/>
        </p:nvGrpSpPr>
        <p:grpSpPr>
          <a:xfrm>
            <a:off x="6238226" y="1845145"/>
            <a:ext cx="5541397" cy="1681286"/>
            <a:chOff x="6238226" y="1845145"/>
            <a:chExt cx="5541397" cy="1681286"/>
          </a:xfrm>
        </p:grpSpPr>
        <p:pic>
          <p:nvPicPr>
            <p:cNvPr id="22" name="Picture 21" descr="A person with his hands in his mouth&#10;&#10;Description automatically generated">
              <a:extLst>
                <a:ext uri="{FF2B5EF4-FFF2-40B4-BE49-F238E27FC236}">
                  <a16:creationId xmlns:a16="http://schemas.microsoft.com/office/drawing/2014/main" id="{A1BB9505-9C04-6CCD-8A34-D6B0E5A17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9" b="16995"/>
            <a:stretch/>
          </p:blipFill>
          <p:spPr>
            <a:xfrm>
              <a:off x="9392328" y="1943503"/>
              <a:ext cx="2387295" cy="158292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D65D869-8ED6-42C5-6B17-0DC670F9D40C}"/>
                </a:ext>
              </a:extLst>
            </p:cNvPr>
            <p:cNvSpPr/>
            <p:nvPr/>
          </p:nvSpPr>
          <p:spPr>
            <a:xfrm>
              <a:off x="6238226" y="1845145"/>
              <a:ext cx="2508421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Can Do</a:t>
              </a:r>
            </a:p>
            <a:p>
              <a:pPr algn="ctr"/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Can’t Happen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C82B2A0-79E8-A36E-D585-0A5098414000}"/>
              </a:ext>
            </a:extLst>
          </p:cNvPr>
          <p:cNvGrpSpPr/>
          <p:nvPr/>
        </p:nvGrpSpPr>
        <p:grpSpPr>
          <a:xfrm>
            <a:off x="505430" y="4110553"/>
            <a:ext cx="5328283" cy="1746012"/>
            <a:chOff x="505430" y="4110553"/>
            <a:chExt cx="5328283" cy="1746012"/>
          </a:xfrm>
        </p:grpSpPr>
        <p:pic>
          <p:nvPicPr>
            <p:cNvPr id="20" name="Picture 19" descr="A person holding glasses and looking down at a computer&#10;&#10;Description automatically generated">
              <a:extLst>
                <a:ext uri="{FF2B5EF4-FFF2-40B4-BE49-F238E27FC236}">
                  <a16:creationId xmlns:a16="http://schemas.microsoft.com/office/drawing/2014/main" id="{00D49DE1-CA89-6DFA-36F0-60B10A67C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57" b="16937"/>
            <a:stretch/>
          </p:blipFill>
          <p:spPr>
            <a:xfrm>
              <a:off x="505430" y="4273637"/>
              <a:ext cx="2387296" cy="158292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617F93E-5D98-A545-2F39-C2CFDA9A5B0A}"/>
                </a:ext>
              </a:extLst>
            </p:cNvPr>
            <p:cNvSpPr/>
            <p:nvPr/>
          </p:nvSpPr>
          <p:spPr>
            <a:xfrm>
              <a:off x="3325292" y="4110553"/>
              <a:ext cx="2508421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Can’t Do</a:t>
              </a:r>
            </a:p>
            <a:p>
              <a:pPr algn="ctr"/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Can Happen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828CFFD-00A9-CECA-F3A7-CDE354ABC121}"/>
              </a:ext>
            </a:extLst>
          </p:cNvPr>
          <p:cNvGrpSpPr/>
          <p:nvPr/>
        </p:nvGrpSpPr>
        <p:grpSpPr>
          <a:xfrm>
            <a:off x="6238226" y="4110553"/>
            <a:ext cx="5549053" cy="1746012"/>
            <a:chOff x="6238226" y="4110553"/>
            <a:chExt cx="5549053" cy="1746012"/>
          </a:xfrm>
        </p:grpSpPr>
        <p:pic>
          <p:nvPicPr>
            <p:cNvPr id="16" name="Picture 15" descr="A person writing on a glass wall&#10;&#10;Description automatically generated">
              <a:extLst>
                <a:ext uri="{FF2B5EF4-FFF2-40B4-BE49-F238E27FC236}">
                  <a16:creationId xmlns:a16="http://schemas.microsoft.com/office/drawing/2014/main" id="{AFEB3861-CF60-567B-C89E-555DA68A02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37" b="16758"/>
            <a:stretch/>
          </p:blipFill>
          <p:spPr>
            <a:xfrm>
              <a:off x="9392328" y="4268561"/>
              <a:ext cx="2394951" cy="158800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D884C24-1290-2188-9402-BB289EA5BED0}"/>
                </a:ext>
              </a:extLst>
            </p:cNvPr>
            <p:cNvSpPr/>
            <p:nvPr/>
          </p:nvSpPr>
          <p:spPr>
            <a:xfrm>
              <a:off x="6238226" y="4110553"/>
              <a:ext cx="2508421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Can Do</a:t>
              </a:r>
            </a:p>
            <a:p>
              <a:pPr algn="ctr"/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Can Happen 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D3D8D94-A324-617A-C0AC-81772CDED30A}"/>
              </a:ext>
            </a:extLst>
          </p:cNvPr>
          <p:cNvSpPr/>
          <p:nvPr/>
        </p:nvSpPr>
        <p:spPr>
          <a:xfrm>
            <a:off x="3325292" y="2922363"/>
            <a:ext cx="250842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apathy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procrastination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88EF8B-EE09-DD2C-82AC-688755EEE3C0}"/>
              </a:ext>
            </a:extLst>
          </p:cNvPr>
          <p:cNvSpPr/>
          <p:nvPr/>
        </p:nvSpPr>
        <p:spPr>
          <a:xfrm>
            <a:off x="6142554" y="2927541"/>
            <a:ext cx="25084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anger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frustration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‘fight’ or ‘flight’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4FE21F-4789-062E-BA98-5697AA4825C1}"/>
              </a:ext>
            </a:extLst>
          </p:cNvPr>
          <p:cNvSpPr/>
          <p:nvPr/>
        </p:nvSpPr>
        <p:spPr>
          <a:xfrm>
            <a:off x="3325292" y="5161204"/>
            <a:ext cx="250842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sadness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45683E-35BB-8D50-06E3-6E350F38E4F2}"/>
              </a:ext>
            </a:extLst>
          </p:cNvPr>
          <p:cNvSpPr/>
          <p:nvPr/>
        </p:nvSpPr>
        <p:spPr>
          <a:xfrm>
            <a:off x="6142554" y="5306186"/>
            <a:ext cx="25084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ACTIVATION!!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ACTION!!!</a:t>
            </a:r>
          </a:p>
        </p:txBody>
      </p:sp>
    </p:spTree>
    <p:extLst>
      <p:ext uri="{BB962C8B-B14F-4D97-AF65-F5344CB8AC3E}">
        <p14:creationId xmlns:p14="http://schemas.microsoft.com/office/powerpoint/2010/main" val="128081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B3147D-511B-48B1-8AE2-98843F805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23" y="5296721"/>
            <a:ext cx="1676400" cy="799514"/>
          </a:xfrm>
          <a:prstGeom prst="rect">
            <a:avLst/>
          </a:prstGeom>
        </p:spPr>
      </p:pic>
      <p:pic>
        <p:nvPicPr>
          <p:cNvPr id="1026" name="Picture 2" descr="BNI India Official on X: &quot;A positive attitude is like a magnet that  attracts people, opportunities and wealth. In BNI, we see passionate  individuals radiating a positive attitude to quality referrals and">
            <a:extLst>
              <a:ext uri="{FF2B5EF4-FFF2-40B4-BE49-F238E27FC236}">
                <a16:creationId xmlns:a16="http://schemas.microsoft.com/office/drawing/2014/main" id="{AE75D057-6D10-DE40-638F-7AF77FCE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27" y="469889"/>
            <a:ext cx="5626346" cy="56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B3147D-511B-48B1-8AE2-98843F805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23" y="5296721"/>
            <a:ext cx="1676400" cy="7995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82D6B1-AC48-B219-1917-89AE21F0F5B7}"/>
              </a:ext>
            </a:extLst>
          </p:cNvPr>
          <p:cNvSpPr/>
          <p:nvPr/>
        </p:nvSpPr>
        <p:spPr>
          <a:xfrm>
            <a:off x="412377" y="1079830"/>
            <a:ext cx="9077703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9102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individuals embrace</a:t>
            </a:r>
          </a:p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9102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“CAN DO”</a:t>
            </a:r>
          </a:p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9102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“CAN HAPPEN”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9102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extraordinary things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9102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 happen</a:t>
            </a:r>
          </a:p>
        </p:txBody>
      </p:sp>
      <p:pic>
        <p:nvPicPr>
          <p:cNvPr id="1028" name="Picture 4" descr="Have a Positive and Supportive Attitude | Dr. Ivan Misner®">
            <a:extLst>
              <a:ext uri="{FF2B5EF4-FFF2-40B4-BE49-F238E27FC236}">
                <a16:creationId xmlns:a16="http://schemas.microsoft.com/office/drawing/2014/main" id="{84DA2903-D734-78AD-81DB-2B96E9C8E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r="16138" b="8985"/>
          <a:stretch/>
        </p:blipFill>
        <p:spPr bwMode="auto">
          <a:xfrm>
            <a:off x="9137526" y="2103223"/>
            <a:ext cx="1931394" cy="304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56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hite paper speech bubbles with black question marks&#10;&#10;Description automatically generated">
            <a:extLst>
              <a:ext uri="{FF2B5EF4-FFF2-40B4-BE49-F238E27FC236}">
                <a16:creationId xmlns:a16="http://schemas.microsoft.com/office/drawing/2014/main" id="{4515FAE6-5DEC-A980-E3B5-CFE3622C59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9" b="23604"/>
          <a:stretch/>
        </p:blipFill>
        <p:spPr>
          <a:xfrm>
            <a:off x="0" y="0"/>
            <a:ext cx="10325924" cy="6856040"/>
          </a:xfrm>
          <a:prstGeom prst="rect">
            <a:avLst/>
          </a:prstGeom>
        </p:spPr>
      </p:pic>
      <p:pic>
        <p:nvPicPr>
          <p:cNvPr id="6" name="Picture 5" descr="A group of white paper speech bubbles with black question marks&#10;&#10;Description automatically generated">
            <a:extLst>
              <a:ext uri="{FF2B5EF4-FFF2-40B4-BE49-F238E27FC236}">
                <a16:creationId xmlns:a16="http://schemas.microsoft.com/office/drawing/2014/main" id="{8DB4F5F0-04C7-9973-988B-2EFBC9B75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1" t="9999" b="23604"/>
          <a:stretch/>
        </p:blipFill>
        <p:spPr>
          <a:xfrm>
            <a:off x="5844746" y="0"/>
            <a:ext cx="6440586" cy="69568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02DD6D-BBBC-2891-D510-139644D96199}"/>
              </a:ext>
            </a:extLst>
          </p:cNvPr>
          <p:cNvSpPr txBox="1"/>
          <p:nvPr/>
        </p:nvSpPr>
        <p:spPr>
          <a:xfrm>
            <a:off x="3561106" y="1080656"/>
            <a:ext cx="91172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000" b="1" i="0" u="none" strike="noStrike" spc="300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 you want to create?</a:t>
            </a:r>
            <a:endParaRPr lang="en-AU" sz="4000" b="1" spc="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C611E-A0A6-4BB4-4B0D-C071202E4719}"/>
              </a:ext>
            </a:extLst>
          </p:cNvPr>
          <p:cNvSpPr txBox="1"/>
          <p:nvPr/>
        </p:nvSpPr>
        <p:spPr>
          <a:xfrm>
            <a:off x="3355160" y="3038073"/>
            <a:ext cx="91172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000" b="1" i="0" u="none" strike="noStrike" spc="300" baseline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will light you up?</a:t>
            </a:r>
            <a:endParaRPr lang="en-AU" sz="4000" b="1" spc="3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053F77-B0D3-116A-3543-300CDA8184E6}"/>
              </a:ext>
            </a:extLst>
          </p:cNvPr>
          <p:cNvSpPr txBox="1"/>
          <p:nvPr/>
        </p:nvSpPr>
        <p:spPr>
          <a:xfrm>
            <a:off x="3725863" y="4995490"/>
            <a:ext cx="91172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000" b="1" i="0" u="none" strike="noStrike" spc="300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your vision</a:t>
            </a:r>
          </a:p>
          <a:p>
            <a:r>
              <a:rPr lang="en-AU" sz="4000" b="1" i="0" u="none" strike="noStrike" spc="300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next 2-5 years?</a:t>
            </a:r>
            <a:endParaRPr lang="en-AU" sz="4000" b="1" spc="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8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B3147D-511B-48B1-8AE2-98843F805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23" y="5296721"/>
            <a:ext cx="1676400" cy="7995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82D6B1-AC48-B219-1917-89AE21F0F5B7}"/>
              </a:ext>
            </a:extLst>
          </p:cNvPr>
          <p:cNvSpPr/>
          <p:nvPr/>
        </p:nvSpPr>
        <p:spPr>
          <a:xfrm>
            <a:off x="1016400" y="1549207"/>
            <a:ext cx="7920772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9102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9102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“CAN’T DO”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9102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no longer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9102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working for you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9102E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artoon of a child with her arms crossed&#10;&#10;Description automatically generated">
            <a:extLst>
              <a:ext uri="{FF2B5EF4-FFF2-40B4-BE49-F238E27FC236}">
                <a16:creationId xmlns:a16="http://schemas.microsoft.com/office/drawing/2014/main" id="{B0408E69-7409-25B9-764F-8C2C30F59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03" y="1672851"/>
            <a:ext cx="3353697" cy="33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8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B3147D-511B-48B1-8AE2-98843F805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23" y="5296721"/>
            <a:ext cx="1676400" cy="799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B7450F-A5B5-2B4B-933A-80566964DBB0}"/>
              </a:ext>
            </a:extLst>
          </p:cNvPr>
          <p:cNvSpPr txBox="1"/>
          <p:nvPr/>
        </p:nvSpPr>
        <p:spPr>
          <a:xfrm>
            <a:off x="2589449" y="4268413"/>
            <a:ext cx="9052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Algerian" panose="04020705040A02060702" pitchFamily="82" charset="0"/>
              </a:rPr>
              <a:t>IMPOSTER SYNDROME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F6B86-C253-456C-87E9-BFC745799BFC}"/>
              </a:ext>
            </a:extLst>
          </p:cNvPr>
          <p:cNvSpPr txBox="1"/>
          <p:nvPr/>
        </p:nvSpPr>
        <p:spPr>
          <a:xfrm>
            <a:off x="552992" y="1906107"/>
            <a:ext cx="608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hiller" panose="04020404031007020602" pitchFamily="82" charset="0"/>
              </a:rPr>
              <a:t>FEAR of the UNKNOWN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C46DBA-BA23-A28E-296E-B8C873538EB5}"/>
              </a:ext>
            </a:extLst>
          </p:cNvPr>
          <p:cNvSpPr txBox="1"/>
          <p:nvPr/>
        </p:nvSpPr>
        <p:spPr>
          <a:xfrm rot="254720">
            <a:off x="8555972" y="2573504"/>
            <a:ext cx="608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hiller" panose="04020404031007020602" pitchFamily="82" charset="0"/>
              </a:rPr>
              <a:t>FEAR of FAILURE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4DF11-BE86-F818-7B96-FA98605C10B1}"/>
              </a:ext>
            </a:extLst>
          </p:cNvPr>
          <p:cNvSpPr txBox="1"/>
          <p:nvPr/>
        </p:nvSpPr>
        <p:spPr>
          <a:xfrm>
            <a:off x="4462304" y="2827224"/>
            <a:ext cx="3195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Broadway" panose="04040905080B02020502" pitchFamily="82" charset="0"/>
              </a:rPr>
              <a:t>DOUBT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698A27-AA63-40C2-D096-3DA05B17B3E7}"/>
              </a:ext>
            </a:extLst>
          </p:cNvPr>
          <p:cNvSpPr txBox="1"/>
          <p:nvPr/>
        </p:nvSpPr>
        <p:spPr>
          <a:xfrm rot="21324350">
            <a:off x="278173" y="389135"/>
            <a:ext cx="5878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Gill Sans Nova Ultra Bold" panose="020F0502020204030204" pitchFamily="34" charset="0"/>
                <a:cs typeface="Forte Forward" panose="020F0502020204030204" pitchFamily="2" charset="0"/>
              </a:rPr>
              <a:t>BAD HABITS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08474D-9E09-495C-727D-59941BD99F3F}"/>
              </a:ext>
            </a:extLst>
          </p:cNvPr>
          <p:cNvSpPr txBox="1"/>
          <p:nvPr/>
        </p:nvSpPr>
        <p:spPr>
          <a:xfrm rot="238392">
            <a:off x="1048166" y="5386436"/>
            <a:ext cx="3195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Magneto" panose="04030805050802020D02" pitchFamily="82" charset="0"/>
              </a:rPr>
              <a:t>GREED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AA54E9-FDE4-16AF-78F6-0566784C5EE4}"/>
              </a:ext>
            </a:extLst>
          </p:cNvPr>
          <p:cNvSpPr txBox="1"/>
          <p:nvPr/>
        </p:nvSpPr>
        <p:spPr>
          <a:xfrm rot="21280243">
            <a:off x="5985765" y="5365191"/>
            <a:ext cx="5210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Nordique Inline" panose="020F0502020204030204" pitchFamily="2" charset="0"/>
              </a:rPr>
              <a:t>SELF WORTH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8923F1-037F-4A74-F087-32608C96D92C}"/>
              </a:ext>
            </a:extLst>
          </p:cNvPr>
          <p:cNvSpPr txBox="1"/>
          <p:nvPr/>
        </p:nvSpPr>
        <p:spPr>
          <a:xfrm rot="21249459">
            <a:off x="5765587" y="1451698"/>
            <a:ext cx="608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Mystical Woods Smooth Script" panose="020F0502020204030204" pitchFamily="2" charset="0"/>
              </a:rPr>
              <a:t>LACK OF KNOWLEDGE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D5239A-FDFA-BB0D-FBBD-95D4C33CC366}"/>
              </a:ext>
            </a:extLst>
          </p:cNvPr>
          <p:cNvSpPr txBox="1"/>
          <p:nvPr/>
        </p:nvSpPr>
        <p:spPr>
          <a:xfrm>
            <a:off x="7657788" y="206025"/>
            <a:ext cx="3001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Trade Gothic Next Heavy" panose="020F0502020204030204" pitchFamily="34" charset="0"/>
              </a:rPr>
              <a:t>MONEY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44F5C7-A27B-099A-BE58-68C7A93D47D8}"/>
              </a:ext>
            </a:extLst>
          </p:cNvPr>
          <p:cNvSpPr txBox="1"/>
          <p:nvPr/>
        </p:nvSpPr>
        <p:spPr>
          <a:xfrm rot="21066633">
            <a:off x="172866" y="3209366"/>
            <a:ext cx="608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Trade Gothic Inline" panose="020F0502020204030204" pitchFamily="34" charset="0"/>
              </a:rPr>
              <a:t>DISTRACTION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037C71-D032-AEFB-967A-5A431F294406}"/>
              </a:ext>
            </a:extLst>
          </p:cNvPr>
          <p:cNvSpPr txBox="1"/>
          <p:nvPr/>
        </p:nvSpPr>
        <p:spPr>
          <a:xfrm rot="448302">
            <a:off x="8100367" y="3411898"/>
            <a:ext cx="2757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Ravie" panose="04040805050809020602" pitchFamily="82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64747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drawing a step on a whiteboard&#10;&#10;Description automatically generated">
            <a:extLst>
              <a:ext uri="{FF2B5EF4-FFF2-40B4-BE49-F238E27FC236}">
                <a16:creationId xmlns:a16="http://schemas.microsoft.com/office/drawing/2014/main" id="{DF621CBE-B522-1485-759B-D7FBD68A4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6" b="16757"/>
          <a:stretch/>
        </p:blipFill>
        <p:spPr>
          <a:xfrm>
            <a:off x="0" y="-98854"/>
            <a:ext cx="12192000" cy="8193904"/>
          </a:xfrm>
          <a:prstGeom prst="rect">
            <a:avLst/>
          </a:prstGeom>
        </p:spPr>
      </p:pic>
      <p:pic>
        <p:nvPicPr>
          <p:cNvPr id="5" name="Picture 4" descr="A hand drawing a step on a whiteboard&#10;&#10;Description automatically generated">
            <a:extLst>
              <a:ext uri="{FF2B5EF4-FFF2-40B4-BE49-F238E27FC236}">
                <a16:creationId xmlns:a16="http://schemas.microsoft.com/office/drawing/2014/main" id="{9ADF55C3-B0E0-E5C7-682C-D36D7403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6" b="72308"/>
          <a:stretch/>
        </p:blipFill>
        <p:spPr>
          <a:xfrm>
            <a:off x="0" y="-539990"/>
            <a:ext cx="12192000" cy="14210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FE5AF4-FF33-2E99-8303-11140ACD8D2D}"/>
              </a:ext>
            </a:extLst>
          </p:cNvPr>
          <p:cNvSpPr txBox="1"/>
          <p:nvPr/>
        </p:nvSpPr>
        <p:spPr>
          <a:xfrm>
            <a:off x="5023844" y="641060"/>
            <a:ext cx="3006811" cy="707886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Snap ITC" panose="04040A07060A02020202" pitchFamily="82" charset="0"/>
              </a:rPr>
              <a:t>SCARY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B48E6-D0F9-2044-1834-984E347C8664}"/>
              </a:ext>
            </a:extLst>
          </p:cNvPr>
          <p:cNvSpPr txBox="1"/>
          <p:nvPr/>
        </p:nvSpPr>
        <p:spPr>
          <a:xfrm>
            <a:off x="8300444" y="170523"/>
            <a:ext cx="3006811" cy="302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400" b="1">
                <a:latin typeface="Comic Sans MS" panose="030F0702030302020204" pitchFamily="66" charset="0"/>
              </a:rPr>
              <a:t>1.</a:t>
            </a:r>
          </a:p>
          <a:p>
            <a:pPr algn="ctr">
              <a:lnSpc>
                <a:spcPct val="150000"/>
              </a:lnSpc>
            </a:pPr>
            <a:r>
              <a:rPr lang="en-AU" sz="4400" b="1">
                <a:latin typeface="Comic Sans MS" panose="030F0702030302020204" pitchFamily="66" charset="0"/>
              </a:rPr>
              <a:t>2.</a:t>
            </a:r>
          </a:p>
          <a:p>
            <a:pPr algn="ctr">
              <a:lnSpc>
                <a:spcPct val="150000"/>
              </a:lnSpc>
            </a:pPr>
            <a:r>
              <a:rPr lang="en-AU" sz="4400" b="1">
                <a:latin typeface="Comic Sans MS" panose="030F0702030302020204" pitchFamily="66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9109641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 Refresh - Communication Plan (002)" id="{7FB97CB9-66BB-4EEA-8AD9-24A50A0A1A75}" vid="{27874AC4-6B63-4035-B98F-35DD3BEB0D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45ea0f-309d-46da-b2c1-5dd1f10eaf3a" xsi:nil="true"/>
    <lcf76f155ced4ddcb4097134ff3c332f xmlns="f977cdc7-e9ae-4328-a53b-df0c33b0a03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246C622325D248ABF423EAD90AFC27" ma:contentTypeVersion="16" ma:contentTypeDescription="Create a new document." ma:contentTypeScope="" ma:versionID="51ac7d12fe857af590a2f38ad5bf160b">
  <xsd:schema xmlns:xsd="http://www.w3.org/2001/XMLSchema" xmlns:xs="http://www.w3.org/2001/XMLSchema" xmlns:p="http://schemas.microsoft.com/office/2006/metadata/properties" xmlns:ns2="f977cdc7-e9ae-4328-a53b-df0c33b0a031" xmlns:ns3="9f45ea0f-309d-46da-b2c1-5dd1f10eaf3a" targetNamespace="http://schemas.microsoft.com/office/2006/metadata/properties" ma:root="true" ma:fieldsID="80c472034d547efc1273e2fc2d3f8723" ns2:_="" ns3:_="">
    <xsd:import namespace="f977cdc7-e9ae-4328-a53b-df0c33b0a031"/>
    <xsd:import namespace="9f45ea0f-309d-46da-b2c1-5dd1f10eaf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7cdc7-e9ae-4328-a53b-df0c33b0a0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02b43b8-ef52-4943-8541-46ac3bf343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5ea0f-309d-46da-b2c1-5dd1f10eaf3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09e90ed-b22e-495c-a72e-d4bf6b028037}" ma:internalName="TaxCatchAll" ma:showField="CatchAllData" ma:web="9f45ea0f-309d-46da-b2c1-5dd1f10eaf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9E368B-E51E-46B0-BB83-F5F46E440D99}">
  <ds:schemaRefs>
    <ds:schemaRef ds:uri="9f45ea0f-309d-46da-b2c1-5dd1f10eaf3a"/>
    <ds:schemaRef ds:uri="f977cdc7-e9ae-4328-a53b-df0c33b0a0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031BEF8-CF86-4CDB-8B41-A1D3B2B0B1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2EFA18-10DC-4538-BEEC-4C37E0ED5A83}">
  <ds:schemaRefs>
    <ds:schemaRef ds:uri="9f45ea0f-309d-46da-b2c1-5dd1f10eaf3a"/>
    <ds:schemaRef ds:uri="f977cdc7-e9ae-4328-a53b-df0c33b0a0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 Refresh - Communication Plan (002)</Template>
  <TotalTime>3</TotalTime>
  <Words>261</Words>
  <Application>Microsoft Office PowerPoint</Application>
  <PresentationFormat>Widescreen</PresentationFormat>
  <Paragraphs>100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Algerian</vt:lpstr>
      <vt:lpstr>Arial</vt:lpstr>
      <vt:lpstr>Broadway</vt:lpstr>
      <vt:lpstr>Calibri</vt:lpstr>
      <vt:lpstr>Chiller</vt:lpstr>
      <vt:lpstr>CIDFont+F3</vt:lpstr>
      <vt:lpstr>Comic Sans MS</vt:lpstr>
      <vt:lpstr>Gill Sans Nova Ultra Bold</vt:lpstr>
      <vt:lpstr>Magneto</vt:lpstr>
      <vt:lpstr>Mystical Woods Smooth Script</vt:lpstr>
      <vt:lpstr>Nordique Inline</vt:lpstr>
      <vt:lpstr>Ravie</vt:lpstr>
      <vt:lpstr>Snap ITC</vt:lpstr>
      <vt:lpstr>Trade Gothic Inline</vt:lpstr>
      <vt:lpstr>Trade Gothic Next Heavy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Atkins</dc:creator>
  <cp:lastModifiedBy>edita santiago</cp:lastModifiedBy>
  <cp:revision>3</cp:revision>
  <cp:lastPrinted>2020-06-08T00:59:44Z</cp:lastPrinted>
  <dcterms:created xsi:type="dcterms:W3CDTF">2020-02-27T02:36:36Z</dcterms:created>
  <dcterms:modified xsi:type="dcterms:W3CDTF">2025-12-19T00:22:58Z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0x01010061246C622325D248ABF423EAD90AFC27</vt:lpwstr>
  </property>
  <property fmtid="{D5CDD505-2E9C-101B-9397-08002B2CF9AE}" pid="3" name="MediaServiceImageTags">
    <vt:lpwstr/>
  </property>
</Properties>
</file>