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notesMasterIdLst>
    <p:notesMasterId r:id="rId17"/>
  </p:notesMasterIdLst>
  <p:sldIdLst>
    <p:sldId id="386" r:id="rId5"/>
    <p:sldId id="394" r:id="rId6"/>
    <p:sldId id="395" r:id="rId7"/>
    <p:sldId id="396" r:id="rId8"/>
    <p:sldId id="404" r:id="rId9"/>
    <p:sldId id="398" r:id="rId10"/>
    <p:sldId id="399" r:id="rId11"/>
    <p:sldId id="400" r:id="rId12"/>
    <p:sldId id="401" r:id="rId13"/>
    <p:sldId id="402" r:id="rId14"/>
    <p:sldId id="403" r:id="rId15"/>
    <p:sldId id="39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2030"/>
    <a:srgbClr val="E21838"/>
    <a:srgbClr val="641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89ED2F-1E76-42E6-A91F-D19D39F402E1}" v="9" dt="2024-08-07T10:36:49.9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973" autoAdjust="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D6311-E187-4673-BF41-72FA9523CB34}" type="datetimeFigureOut">
              <a:rPr lang="en-AU" smtClean="0"/>
              <a:t>19/12/2025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E2913-D456-45D9-AB84-EC5AC76CBB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1953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You may have seen a graphic floating around social media titled, “10 Things That Require Zero Talent.” </a:t>
            </a:r>
          </a:p>
          <a:p>
            <a:r>
              <a:rPr lang="en-AU" dirty="0"/>
              <a:t>They are: Being on Time, Work Ethic, Effort, Body Language, Energy, Attitude, Passion, Being Coachable, Doing Extra &amp; Being Prepared. </a:t>
            </a:r>
          </a:p>
          <a:p>
            <a:r>
              <a:rPr lang="en-AU" dirty="0"/>
              <a:t>What they are simple characteristics that, anyone, highly skilled or not can apply to their life and business to improve the perception others have of you.  </a:t>
            </a:r>
          </a:p>
          <a:p>
            <a:r>
              <a:rPr lang="en-AU" dirty="0"/>
              <a:t>All of these can be connected to the core values of BNI and I will share these today: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84175-FBBB-4A3E-A16F-C1330C52F09A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389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9. Doing Extra – Go the extra mile for all of your BNI referrals, people will be more likely to refer you on to</a:t>
            </a:r>
          </a:p>
          <a:p>
            <a:r>
              <a:rPr lang="en-AU" dirty="0"/>
              <a:t>others.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E2913-D456-45D9-AB84-EC5AC76CBB94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3429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10. Being Prepared – Prepare for all your BNI Meetings as you were about to prepare to meet you</a:t>
            </a:r>
          </a:p>
          <a:p>
            <a:r>
              <a:rPr lang="en-AU" dirty="0"/>
              <a:t>biggest client.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E2913-D456-45D9-AB84-EC5AC76CBB94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680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do require absolutely no talent, but the results in your business networking efforts will pay off handsomely by keeping these traits in mind.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you suggest any others? 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some suggestions (2 or 3) from the group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Remember, do what is right, not just what is easy- even if no one is looking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26DD9-A8B0-4585-996E-4DCF137BD42C}" type="slidenum">
              <a:rPr kumimoji="0" lang="en-N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N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600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1. Being on time – It’s not about you, it is all about respecting the time of others.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E2913-D456-45D9-AB84-EC5AC76CBB9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3989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 b="0" i="0" u="none" strike="noStrike" baseline="0" dirty="0">
                <a:latin typeface="Helvetica" panose="020B0604020202020204" pitchFamily="34" charset="0"/>
              </a:rPr>
              <a:t>2. </a:t>
            </a:r>
            <a:r>
              <a:rPr lang="en-AU" sz="1800" b="0" i="0" u="none" strike="noStrike" baseline="0" dirty="0">
                <a:latin typeface="Helvetica-Bold"/>
              </a:rPr>
              <a:t>Work Ethic – Think about it, would you hire or recommend someone with a poor Work Ethic?</a:t>
            </a:r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E2913-D456-45D9-AB84-EC5AC76CBB94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4790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3. Effort – You get out of something what you put into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E2913-D456-45D9-AB84-EC5AC76CBB9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4401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 b="0" i="0" u="none" strike="noStrike" baseline="0" dirty="0">
                <a:latin typeface="Helvetica" panose="020B0604020202020204" pitchFamily="34" charset="0"/>
              </a:rPr>
              <a:t>4. </a:t>
            </a:r>
            <a:r>
              <a:rPr lang="en-AU" sz="1800" b="0" i="0" u="none" strike="noStrike" baseline="0" dirty="0">
                <a:latin typeface="Helvetica-Bold"/>
              </a:rPr>
              <a:t>Body Language –People will make their perceptions of you and your business by how you act.</a:t>
            </a:r>
            <a:endParaRPr lang="en-A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E2913-D456-45D9-AB84-EC5AC76CBB94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6220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5. Energy – Approach every meeting you have, with high-energy, ready to make a contribution.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E2913-D456-45D9-AB84-EC5AC76CBB9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2717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6. Attitude – It is your attitude, more than your aptitude, that will determine your altitude.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E2913-D456-45D9-AB84-EC5AC76CBB94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2714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7. Passion – People who are passionate about what they do, are way easier to refer.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E2913-D456-45D9-AB84-EC5AC76CBB94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3766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8. Being Coachable – Engage yourself in a culture of learning, we can always learn more.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8E2913-D456-45D9-AB84-EC5AC76CBB94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4437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79070-5776-406C-8382-D7F41968F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AA7636-6A95-4962-8FC3-CD9A09889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E267E-3C5C-4068-871B-0E5A9CBA9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472B0-F2EB-4406-9947-BE5375512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53CA9-5B2D-4372-A295-8D89126E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2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9B998-D4A0-45F0-A98E-310CA3D48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3C8A87-D9BE-4536-AE06-710D65CA8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721FB-3EF6-489A-B73C-DC87B9672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0B4F5-D35B-4E0C-8311-01F298628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BDC09-9DC0-469E-A076-5AEB40CBF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59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620525-76FD-4729-A2F5-84A4F246BE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124E1-21B3-4AA6-A7B0-56157F8EA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7AFBB-3C1B-4155-A0B2-E92138F4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D23EB-4407-4246-8EFB-24BC2240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7A79B-84EA-4914-BC6A-F2017E06F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8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72A07-A124-491B-9A7A-56F4BDFB7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77245-DE96-4698-9561-EDE257699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CAFBD-F53F-4998-BE11-5C8079944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28A27-CEA8-4370-B8D7-72535F9D4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27918-D006-4E29-B623-0DE40D303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6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A0CE6-DD4D-4A54-BB74-EAA301F30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A86A5-11A9-420F-A5E0-3221F4CF3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8096-DFC8-4CFD-A8C2-A416054B0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84CF1-1E94-4CD2-B1B8-9F2BE830E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B1B0D-598E-4324-B180-21A60C5D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7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35382-0658-4AB7-AFB1-C8219744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0A4F7-B89C-4624-8C53-A901EAA338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ACEA7-0846-429C-BA19-B33ACF12A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416DD-CED7-4337-90A1-F251B30FF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92D60-DB35-416B-845C-88A0DC3A5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016B8-83FD-471D-9EA0-3C92E5CF8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DD9CA-0747-484B-93A4-0896A7A3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045EC-518F-4A5B-9F10-F6FEAAD33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E8D648-BB84-4A24-8F33-2462403CD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6C91A6-CB77-4929-9C80-01DECAA5A7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2D644D-1145-4DCC-BBAE-6BEE7AAE65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E29CBA-9C98-4AF0-8B6B-B51BDFB35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E7757D-F5A5-4DAC-A9A5-C5584A5CB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5CB580-0BD4-4BFB-A1EF-646A54F57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32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F1C64-7681-4534-8ECE-BEC8ED97D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D21A3A-D59C-44D1-8D26-FC19B4E0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1A50CC-1D05-4D64-9970-B5A479191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08814-1B69-4212-AA92-DB413D98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76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DBDC3-A45A-4A60-99D2-C78A1692B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3B644A-25C8-46E4-9150-D8D82757A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CBAB2-A19D-4FFB-B1B5-42303250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4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07686-6B32-40F2-919E-6A8EB10DA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3C33F-B546-4CFD-8127-11D65F95A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A53DEC-61C0-4EB7-ADA5-282445E84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BEF6B-A623-41F6-A876-5CBA93753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A42B5-69E4-420F-B711-EE93C2421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FCE27-D41F-429B-91ED-4A97B653A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1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93BC-A4EE-4971-96B7-77BDA44C1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60CEB7-776C-49E4-9FB9-6F88017A7D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E5D677-6E29-4736-9C43-A3EADE65C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BDD23-69BC-4840-ACA2-CC211659A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8D3B7-9BB2-4848-B984-74900CBB7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99088-E2B3-4EC0-BB48-6B2FFEED8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4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DE3D15-BF3B-475D-8976-9A231C6C6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75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56C80-85B2-4099-B512-9FACF8365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475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BB31E-4CD6-4FF2-A2FB-D56AA8D1A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8AA72-AB73-4F37-8E53-021958F88A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055EB-11C2-4596-8919-90EF18570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E366C2-445C-8C4D-8274-4B1C66A25E1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963" y="6351103"/>
            <a:ext cx="976497" cy="3744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A02FF0-C809-8646-916E-1F557617758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8097" y="5813346"/>
            <a:ext cx="2033474" cy="10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6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D6DBC9-93A3-462C-AE48-C87927D1B6D4}"/>
              </a:ext>
            </a:extLst>
          </p:cNvPr>
          <p:cNvSpPr/>
          <p:nvPr/>
        </p:nvSpPr>
        <p:spPr>
          <a:xfrm>
            <a:off x="0" y="0"/>
            <a:ext cx="12192000" cy="69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C384B14-5D55-4570-A29F-13C519F5D484}"/>
              </a:ext>
            </a:extLst>
          </p:cNvPr>
          <p:cNvSpPr txBox="1">
            <a:spLocks/>
          </p:cNvSpPr>
          <p:nvPr/>
        </p:nvSpPr>
        <p:spPr>
          <a:xfrm>
            <a:off x="1928446" y="4051277"/>
            <a:ext cx="8335107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 Moment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 Things That Require Zero Talent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F509AB-D540-41AB-BEF9-22B2538AC3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9666" y="1845629"/>
            <a:ext cx="4557776" cy="17487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54C838-338A-4C9F-B8E5-D33B27B6F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7897" y="4484160"/>
            <a:ext cx="4670430" cy="24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26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o The Extra mile and Overcome Fear of Failure | by Moona | Medium">
            <a:extLst>
              <a:ext uri="{FF2B5EF4-FFF2-40B4-BE49-F238E27FC236}">
                <a16:creationId xmlns:a16="http://schemas.microsoft.com/office/drawing/2014/main" id="{AB6F4218-5B8D-49DC-820F-E03D0C89D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250031"/>
            <a:ext cx="9071429" cy="630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F20DDB-0B1E-45F0-99BA-83BEDEFE1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AU" b="1" dirty="0">
                <a:solidFill>
                  <a:schemeClr val="bg1"/>
                </a:solidFill>
              </a:rPr>
              <a:t>9. Doing Extra </a:t>
            </a:r>
          </a:p>
        </p:txBody>
      </p:sp>
    </p:spTree>
    <p:extLst>
      <p:ext uri="{BB962C8B-B14F-4D97-AF65-F5344CB8AC3E}">
        <p14:creationId xmlns:p14="http://schemas.microsoft.com/office/powerpoint/2010/main" val="906837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e Prepared: 5 Facts about The Boy Scouts of America | The Saturday Evening  Post">
            <a:extLst>
              <a:ext uri="{FF2B5EF4-FFF2-40B4-BE49-F238E27FC236}">
                <a16:creationId xmlns:a16="http://schemas.microsoft.com/office/drawing/2014/main" id="{15384AD9-2CBF-452B-BBAB-93293ECE6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6" y="150628"/>
            <a:ext cx="9347200" cy="628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F20DDB-0B1E-45F0-99BA-83BEDEFE1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628"/>
            <a:ext cx="6418943" cy="1325563"/>
          </a:xfrm>
        </p:spPr>
        <p:txBody>
          <a:bodyPr/>
          <a:lstStyle/>
          <a:p>
            <a:r>
              <a:rPr lang="en-AU" b="1" dirty="0">
                <a:solidFill>
                  <a:schemeClr val="bg1"/>
                </a:solidFill>
              </a:rPr>
              <a:t>10. Being Prepared </a:t>
            </a:r>
          </a:p>
        </p:txBody>
      </p:sp>
    </p:spTree>
    <p:extLst>
      <p:ext uri="{BB962C8B-B14F-4D97-AF65-F5344CB8AC3E}">
        <p14:creationId xmlns:p14="http://schemas.microsoft.com/office/powerpoint/2010/main" val="3292390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. S. Lewis Quote: “Integrity is doing the right thing, even when no one is  watching.” (18 wallpapers) - Quotefancy">
            <a:extLst>
              <a:ext uri="{FF2B5EF4-FFF2-40B4-BE49-F238E27FC236}">
                <a16:creationId xmlns:a16="http://schemas.microsoft.com/office/drawing/2014/main" id="{914EF4BC-3A7A-4C8C-BCC3-332770678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80" y="192434"/>
            <a:ext cx="10725440" cy="603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617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standing in front of a clock&#10;&#10;Description automatically generated">
            <a:extLst>
              <a:ext uri="{FF2B5EF4-FFF2-40B4-BE49-F238E27FC236}">
                <a16:creationId xmlns:a16="http://schemas.microsoft.com/office/drawing/2014/main" id="{B8B6A247-2185-4F4C-9982-D23A72ABD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9" y="136477"/>
            <a:ext cx="10515600" cy="592038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F20DDB-0B1E-45F0-99BA-83BEDEFE1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6231340" cy="1325563"/>
          </a:xfrm>
        </p:spPr>
        <p:txBody>
          <a:bodyPr/>
          <a:lstStyle/>
          <a:p>
            <a:r>
              <a:rPr lang="en-AU" b="1" dirty="0">
                <a:solidFill>
                  <a:srgbClr val="CF2030"/>
                </a:solidFill>
              </a:rPr>
              <a:t>1. Being On Time</a:t>
            </a:r>
          </a:p>
        </p:txBody>
      </p:sp>
    </p:spTree>
    <p:extLst>
      <p:ext uri="{BB962C8B-B14F-4D97-AF65-F5344CB8AC3E}">
        <p14:creationId xmlns:p14="http://schemas.microsoft.com/office/powerpoint/2010/main" val="825024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lose up of a footwear&#10;&#10;Description automatically generated">
            <a:extLst>
              <a:ext uri="{FF2B5EF4-FFF2-40B4-BE49-F238E27FC236}">
                <a16:creationId xmlns:a16="http://schemas.microsoft.com/office/drawing/2014/main" id="{25970000-A562-4E5D-A5F4-97A12D07EE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72" y="0"/>
            <a:ext cx="6837529" cy="683752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F20DDB-0B1E-45F0-99BA-83BEDEFE1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1176" y="1228298"/>
            <a:ext cx="3821374" cy="1325563"/>
          </a:xfrm>
        </p:spPr>
        <p:txBody>
          <a:bodyPr/>
          <a:lstStyle/>
          <a:p>
            <a:r>
              <a:rPr lang="en-AU" b="1" dirty="0">
                <a:solidFill>
                  <a:srgbClr val="CF2030"/>
                </a:solidFill>
              </a:rPr>
              <a:t>2. Work Ethic</a:t>
            </a:r>
          </a:p>
        </p:txBody>
      </p:sp>
    </p:spTree>
    <p:extLst>
      <p:ext uri="{BB962C8B-B14F-4D97-AF65-F5344CB8AC3E}">
        <p14:creationId xmlns:p14="http://schemas.microsoft.com/office/powerpoint/2010/main" val="1966434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mall boat in a body of water&#10;&#10;Description automatically generated">
            <a:extLst>
              <a:ext uri="{FF2B5EF4-FFF2-40B4-BE49-F238E27FC236}">
                <a16:creationId xmlns:a16="http://schemas.microsoft.com/office/drawing/2014/main" id="{8B8B7C4F-A796-40CE-87B1-92031DAF3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52" y="163773"/>
            <a:ext cx="9698695" cy="606417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F20DDB-0B1E-45F0-99BA-83BEDEFE1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70" y="4902383"/>
            <a:ext cx="5098576" cy="1325563"/>
          </a:xfrm>
        </p:spPr>
        <p:txBody>
          <a:bodyPr/>
          <a:lstStyle/>
          <a:p>
            <a:r>
              <a:rPr lang="en-AU" b="1" dirty="0">
                <a:solidFill>
                  <a:srgbClr val="CF2030"/>
                </a:solidFill>
              </a:rPr>
              <a:t>3. Effort</a:t>
            </a:r>
          </a:p>
        </p:txBody>
      </p:sp>
    </p:spTree>
    <p:extLst>
      <p:ext uri="{BB962C8B-B14F-4D97-AF65-F5344CB8AC3E}">
        <p14:creationId xmlns:p14="http://schemas.microsoft.com/office/powerpoint/2010/main" val="2775990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20DDB-0B1E-45F0-99BA-83BEDEFE1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63" y="216658"/>
            <a:ext cx="5030337" cy="1325563"/>
          </a:xfrm>
        </p:spPr>
        <p:txBody>
          <a:bodyPr/>
          <a:lstStyle/>
          <a:p>
            <a:r>
              <a:rPr lang="en-AU" b="1" dirty="0">
                <a:solidFill>
                  <a:srgbClr val="CF2030"/>
                </a:solidFill>
              </a:rPr>
              <a:t>4. Body Language </a:t>
            </a:r>
          </a:p>
        </p:txBody>
      </p:sp>
      <p:pic>
        <p:nvPicPr>
          <p:cNvPr id="1026" name="Picture 2" descr="2,561 Using Phone During Meeting Images, Stock Photos, 3D objects, &amp;  Vectors | Shutterstock">
            <a:extLst>
              <a:ext uri="{FF2B5EF4-FFF2-40B4-BE49-F238E27FC236}">
                <a16:creationId xmlns:a16="http://schemas.microsoft.com/office/drawing/2014/main" id="{1FAC132E-A05C-32FA-AAE9-418C7C4E4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9" b="8214"/>
          <a:stretch/>
        </p:blipFill>
        <p:spPr bwMode="auto">
          <a:xfrm>
            <a:off x="2331244" y="1386279"/>
            <a:ext cx="7529512" cy="447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75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e You High Energy or Low Energy? | Grant Cardone TV">
            <a:extLst>
              <a:ext uri="{FF2B5EF4-FFF2-40B4-BE49-F238E27FC236}">
                <a16:creationId xmlns:a16="http://schemas.microsoft.com/office/drawing/2014/main" id="{613E6DDA-7322-42CD-9ECA-6C7345627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299" y="177375"/>
            <a:ext cx="9266829" cy="619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F20DDB-0B1E-45F0-99BA-83BEDEFE1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300" y="2183642"/>
            <a:ext cx="3729464" cy="984369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rgbClr val="E21838"/>
                </a:solidFill>
              </a:rPr>
              <a:t>5. Energy </a:t>
            </a:r>
          </a:p>
        </p:txBody>
      </p:sp>
    </p:spTree>
    <p:extLst>
      <p:ext uri="{BB962C8B-B14F-4D97-AF65-F5344CB8AC3E}">
        <p14:creationId xmlns:p14="http://schemas.microsoft.com/office/powerpoint/2010/main" val="3321903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To Shape Your Personal Brand Attitude">
            <a:extLst>
              <a:ext uri="{FF2B5EF4-FFF2-40B4-BE49-F238E27FC236}">
                <a16:creationId xmlns:a16="http://schemas.microsoft.com/office/drawing/2014/main" id="{393DAEE5-E1C1-4A3D-96EF-9131BBBFB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102616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F20DDB-0B1E-45F0-99BA-83BEDEFE1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268"/>
            <a:ext cx="10515600" cy="1325563"/>
          </a:xfrm>
        </p:spPr>
        <p:txBody>
          <a:bodyPr/>
          <a:lstStyle/>
          <a:p>
            <a:r>
              <a:rPr lang="en-AU" b="1" dirty="0">
                <a:solidFill>
                  <a:srgbClr val="CF2030"/>
                </a:solidFill>
              </a:rPr>
              <a:t>6. Attitude </a:t>
            </a:r>
          </a:p>
        </p:txBody>
      </p:sp>
    </p:spTree>
    <p:extLst>
      <p:ext uri="{BB962C8B-B14F-4D97-AF65-F5344CB8AC3E}">
        <p14:creationId xmlns:p14="http://schemas.microsoft.com/office/powerpoint/2010/main" val="1289654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t's time we all stopped pretending to be passionate about our jobs">
            <a:extLst>
              <a:ext uri="{FF2B5EF4-FFF2-40B4-BE49-F238E27FC236}">
                <a16:creationId xmlns:a16="http://schemas.microsoft.com/office/drawing/2014/main" id="{739F365D-1823-46C0-8078-271E80ADF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14" y="120040"/>
            <a:ext cx="9695542" cy="605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F20DDB-0B1E-45F0-99BA-83BEDEFE1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37" y="4510534"/>
            <a:ext cx="3471863" cy="1325563"/>
          </a:xfrm>
        </p:spPr>
        <p:txBody>
          <a:bodyPr/>
          <a:lstStyle/>
          <a:p>
            <a:r>
              <a:rPr lang="en-AU" b="1" dirty="0">
                <a:solidFill>
                  <a:srgbClr val="CF2030"/>
                </a:solidFill>
              </a:rPr>
              <a:t>7. Passion </a:t>
            </a:r>
          </a:p>
        </p:txBody>
      </p:sp>
    </p:spTree>
    <p:extLst>
      <p:ext uri="{BB962C8B-B14F-4D97-AF65-F5344CB8AC3E}">
        <p14:creationId xmlns:p14="http://schemas.microsoft.com/office/powerpoint/2010/main" val="4101191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hat It Means to Be Coachable And Why You Should Care | HuffPost Life">
            <a:extLst>
              <a:ext uri="{FF2B5EF4-FFF2-40B4-BE49-F238E27FC236}">
                <a16:creationId xmlns:a16="http://schemas.microsoft.com/office/drawing/2014/main" id="{6739503C-09EE-48C0-991E-2FACFF896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4" y="573087"/>
            <a:ext cx="10987768" cy="549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F20DDB-0B1E-45F0-99BA-83BEDEFE1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7" y="791029"/>
            <a:ext cx="6302829" cy="1325563"/>
          </a:xfrm>
        </p:spPr>
        <p:txBody>
          <a:bodyPr/>
          <a:lstStyle/>
          <a:p>
            <a:r>
              <a:rPr lang="en-AU" b="1" dirty="0">
                <a:solidFill>
                  <a:srgbClr val="CF2030"/>
                </a:solidFill>
              </a:rPr>
              <a:t>8. Being Coachable </a:t>
            </a:r>
          </a:p>
        </p:txBody>
      </p:sp>
    </p:spTree>
    <p:extLst>
      <p:ext uri="{BB962C8B-B14F-4D97-AF65-F5344CB8AC3E}">
        <p14:creationId xmlns:p14="http://schemas.microsoft.com/office/powerpoint/2010/main" val="14521899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and Refresh - Communication Plan (002)" id="{7FB97CB9-66BB-4EEA-8AD9-24A50A0A1A75}" vid="{27874AC4-6B63-4035-B98F-35DD3BEB0D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45ea0f-309d-46da-b2c1-5dd1f10eaf3a" xsi:nil="true"/>
    <lcf76f155ced4ddcb4097134ff3c332f xmlns="f977cdc7-e9ae-4328-a53b-df0c33b0a03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246C622325D248ABF423EAD90AFC27" ma:contentTypeVersion="16" ma:contentTypeDescription="Create a new document." ma:contentTypeScope="" ma:versionID="8142d518323a84e78a534770eca40646">
  <xsd:schema xmlns:xsd="http://www.w3.org/2001/XMLSchema" xmlns:xs="http://www.w3.org/2001/XMLSchema" xmlns:p="http://schemas.microsoft.com/office/2006/metadata/properties" xmlns:ns2="f977cdc7-e9ae-4328-a53b-df0c33b0a031" xmlns:ns3="9f45ea0f-309d-46da-b2c1-5dd1f10eaf3a" targetNamespace="http://schemas.microsoft.com/office/2006/metadata/properties" ma:root="true" ma:fieldsID="ecef229e69120bceb4555651b3649b71" ns2:_="" ns3:_="">
    <xsd:import namespace="f977cdc7-e9ae-4328-a53b-df0c33b0a031"/>
    <xsd:import namespace="9f45ea0f-309d-46da-b2c1-5dd1f10eaf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77cdc7-e9ae-4328-a53b-df0c33b0a0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02b43b8-ef52-4943-8541-46ac3bf343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45ea0f-309d-46da-b2c1-5dd1f10eaf3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09e90ed-b22e-495c-a72e-d4bf6b028037}" ma:internalName="TaxCatchAll" ma:showField="CatchAllData" ma:web="9f45ea0f-309d-46da-b2c1-5dd1f10eaf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57CC34-4F6A-4256-8E11-353BD3E749C0}">
  <ds:schemaRefs>
    <ds:schemaRef ds:uri="http://schemas.microsoft.com/office/2006/metadata/properties"/>
    <ds:schemaRef ds:uri="http://schemas.microsoft.com/office/infopath/2007/PartnerControls"/>
    <ds:schemaRef ds:uri="9f45ea0f-309d-46da-b2c1-5dd1f10eaf3a"/>
    <ds:schemaRef ds:uri="f977cdc7-e9ae-4328-a53b-df0c33b0a031"/>
  </ds:schemaRefs>
</ds:datastoreItem>
</file>

<file path=customXml/itemProps2.xml><?xml version="1.0" encoding="utf-8"?>
<ds:datastoreItem xmlns:ds="http://schemas.openxmlformats.org/officeDocument/2006/customXml" ds:itemID="{5C22318B-D90B-4E51-B3B8-F599786543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735E24-8F56-421D-A686-1338F79ED9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77cdc7-e9ae-4328-a53b-df0c33b0a031"/>
    <ds:schemaRef ds:uri="9f45ea0f-309d-46da-b2c1-5dd1f10eaf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BNI_2017_Template (1)</Template>
  <TotalTime>340</TotalTime>
  <Words>421</Words>
  <Application>Microsoft Office PowerPoint</Application>
  <PresentationFormat>Widescreen</PresentationFormat>
  <Paragraphs>43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Helvetica</vt:lpstr>
      <vt:lpstr>Helvetica-Bold</vt:lpstr>
      <vt:lpstr>Custom Design</vt:lpstr>
      <vt:lpstr>PowerPoint Presentation</vt:lpstr>
      <vt:lpstr>1. Being On Time</vt:lpstr>
      <vt:lpstr>2. Work Ethic</vt:lpstr>
      <vt:lpstr>3. Effort</vt:lpstr>
      <vt:lpstr>4. Body Language </vt:lpstr>
      <vt:lpstr>5. Energy </vt:lpstr>
      <vt:lpstr>6. Attitude </vt:lpstr>
      <vt:lpstr>7. Passion </vt:lpstr>
      <vt:lpstr>8. Being Coachable </vt:lpstr>
      <vt:lpstr>9. Doing Extra </vt:lpstr>
      <vt:lpstr>10. Being Prepared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Brent Edwards</dc:creator>
  <cp:lastModifiedBy>edita santiago</cp:lastModifiedBy>
  <cp:revision>44</cp:revision>
  <dcterms:created xsi:type="dcterms:W3CDTF">2018-07-26T10:13:54Z</dcterms:created>
  <dcterms:modified xsi:type="dcterms:W3CDTF">2025-12-19T00:19:35Z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0x01010061246C622325D248ABF423EAD90AFC27</vt:lpwstr>
  </property>
  <property fmtid="{D5CDD505-2E9C-101B-9397-08002B2CF9AE}" pid="3" name="MediaServiceImageTags">
    <vt:lpwstr/>
  </property>
</Properties>
</file>