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9"/>
  </p:notesMasterIdLst>
  <p:sldIdLst>
    <p:sldId id="386" r:id="rId5"/>
    <p:sldId id="394" r:id="rId6"/>
    <p:sldId id="398" r:id="rId7"/>
    <p:sldId id="3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838"/>
    <a:srgbClr val="641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75C79-AC87-4FA6-9430-B36E3A4A0301}" v="686" dt="2024-09-11T09:35:05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41" autoAdjust="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i Taylor" userId="d506b491-70a3-4f02-942d-ea895b17663c" providerId="ADAL" clId="{D355D02D-4B7C-4995-BBB0-3DE2C9039E20}"/>
    <pc:docChg chg="addSld delSld modSld">
      <pc:chgData name="Danni Taylor" userId="d506b491-70a3-4f02-942d-ea895b17663c" providerId="ADAL" clId="{D355D02D-4B7C-4995-BBB0-3DE2C9039E20}" dt="2024-08-28T13:03:08.411" v="39" actId="1076"/>
      <pc:docMkLst>
        <pc:docMk/>
      </pc:docMkLst>
      <pc:sldChg chg="modSp mod">
        <pc:chgData name="Danni Taylor" userId="d506b491-70a3-4f02-942d-ea895b17663c" providerId="ADAL" clId="{D355D02D-4B7C-4995-BBB0-3DE2C9039E20}" dt="2024-08-28T12:58:04.201" v="19" actId="20577"/>
        <pc:sldMkLst>
          <pc:docMk/>
          <pc:sldMk cId="3064626640" sldId="386"/>
        </pc:sldMkLst>
        <pc:spChg chg="mod">
          <ac:chgData name="Danni Taylor" userId="d506b491-70a3-4f02-942d-ea895b17663c" providerId="ADAL" clId="{D355D02D-4B7C-4995-BBB0-3DE2C9039E20}" dt="2024-08-28T12:58:04.201" v="19" actId="20577"/>
          <ac:spMkLst>
            <pc:docMk/>
            <pc:sldMk cId="3064626640" sldId="386"/>
            <ac:spMk id="5" creationId="{7C384B14-5D55-4570-A29F-13C519F5D484}"/>
          </ac:spMkLst>
        </pc:spChg>
      </pc:sldChg>
      <pc:sldChg chg="del">
        <pc:chgData name="Danni Taylor" userId="d506b491-70a3-4f02-942d-ea895b17663c" providerId="ADAL" clId="{D355D02D-4B7C-4995-BBB0-3DE2C9039E20}" dt="2024-08-28T12:58:07.768" v="20" actId="47"/>
        <pc:sldMkLst>
          <pc:docMk/>
          <pc:sldMk cId="4222216533" sldId="387"/>
        </pc:sldMkLst>
      </pc:sldChg>
      <pc:sldChg chg="del">
        <pc:chgData name="Danni Taylor" userId="d506b491-70a3-4f02-942d-ea895b17663c" providerId="ADAL" clId="{D355D02D-4B7C-4995-BBB0-3DE2C9039E20}" dt="2024-08-28T12:58:12.620" v="22" actId="47"/>
        <pc:sldMkLst>
          <pc:docMk/>
          <pc:sldMk cId="2481453134" sldId="388"/>
        </pc:sldMkLst>
      </pc:sldChg>
      <pc:sldChg chg="del">
        <pc:chgData name="Danni Taylor" userId="d506b491-70a3-4f02-942d-ea895b17663c" providerId="ADAL" clId="{D355D02D-4B7C-4995-BBB0-3DE2C9039E20}" dt="2024-08-28T12:58:13.340" v="23" actId="47"/>
        <pc:sldMkLst>
          <pc:docMk/>
          <pc:sldMk cId="801524603" sldId="389"/>
        </pc:sldMkLst>
      </pc:sldChg>
      <pc:sldChg chg="del">
        <pc:chgData name="Danni Taylor" userId="d506b491-70a3-4f02-942d-ea895b17663c" providerId="ADAL" clId="{D355D02D-4B7C-4995-BBB0-3DE2C9039E20}" dt="2024-08-28T12:58:14.077" v="24" actId="47"/>
        <pc:sldMkLst>
          <pc:docMk/>
          <pc:sldMk cId="1229860907" sldId="390"/>
        </pc:sldMkLst>
      </pc:sldChg>
      <pc:sldChg chg="del">
        <pc:chgData name="Danni Taylor" userId="d506b491-70a3-4f02-942d-ea895b17663c" providerId="ADAL" clId="{D355D02D-4B7C-4995-BBB0-3DE2C9039E20}" dt="2024-08-28T12:58:17.763" v="25" actId="47"/>
        <pc:sldMkLst>
          <pc:docMk/>
          <pc:sldMk cId="2367795759" sldId="391"/>
        </pc:sldMkLst>
      </pc:sldChg>
      <pc:sldChg chg="del">
        <pc:chgData name="Danni Taylor" userId="d506b491-70a3-4f02-942d-ea895b17663c" providerId="ADAL" clId="{D355D02D-4B7C-4995-BBB0-3DE2C9039E20}" dt="2024-08-28T12:58:09.981" v="21" actId="47"/>
        <pc:sldMkLst>
          <pc:docMk/>
          <pc:sldMk cId="2755336600" sldId="392"/>
        </pc:sldMkLst>
      </pc:sldChg>
      <pc:sldChg chg="addSp modSp del mod modAnim">
        <pc:chgData name="Danni Taylor" userId="d506b491-70a3-4f02-942d-ea895b17663c" providerId="ADAL" clId="{D355D02D-4B7C-4995-BBB0-3DE2C9039E20}" dt="2024-08-28T13:02:45.406" v="33" actId="47"/>
        <pc:sldMkLst>
          <pc:docMk/>
          <pc:sldMk cId="334344099" sldId="393"/>
        </pc:sldMkLst>
        <pc:picChg chg="add mod">
          <ac:chgData name="Danni Taylor" userId="d506b491-70a3-4f02-942d-ea895b17663c" providerId="ADAL" clId="{D355D02D-4B7C-4995-BBB0-3DE2C9039E20}" dt="2024-08-28T12:59:22.600" v="27" actId="1076"/>
          <ac:picMkLst>
            <pc:docMk/>
            <pc:sldMk cId="334344099" sldId="393"/>
            <ac:picMk id="2" creationId="{D9492081-0617-8745-B933-1DBCD1A58993}"/>
          </ac:picMkLst>
        </pc:picChg>
        <pc:picChg chg="add mod">
          <ac:chgData name="Danni Taylor" userId="d506b491-70a3-4f02-942d-ea895b17663c" providerId="ADAL" clId="{D355D02D-4B7C-4995-BBB0-3DE2C9039E20}" dt="2024-08-28T13:00:59.197" v="28"/>
          <ac:picMkLst>
            <pc:docMk/>
            <pc:sldMk cId="334344099" sldId="393"/>
            <ac:picMk id="3" creationId="{13522B01-F33A-99A2-6B82-2FE3B1CD36CB}"/>
          </ac:picMkLst>
        </pc:picChg>
      </pc:sldChg>
      <pc:sldChg chg="addSp modSp new mod modAnim">
        <pc:chgData name="Danni Taylor" userId="d506b491-70a3-4f02-942d-ea895b17663c" providerId="ADAL" clId="{D355D02D-4B7C-4995-BBB0-3DE2C9039E20}" dt="2024-08-28T13:02:56.433" v="36" actId="1076"/>
        <pc:sldMkLst>
          <pc:docMk/>
          <pc:sldMk cId="229976641" sldId="394"/>
        </pc:sldMkLst>
        <pc:picChg chg="add mod">
          <ac:chgData name="Danni Taylor" userId="d506b491-70a3-4f02-942d-ea895b17663c" providerId="ADAL" clId="{D355D02D-4B7C-4995-BBB0-3DE2C9039E20}" dt="2024-08-28T13:02:56.433" v="36" actId="1076"/>
          <ac:picMkLst>
            <pc:docMk/>
            <pc:sldMk cId="229976641" sldId="394"/>
            <ac:picMk id="2" creationId="{2068C8E3-057D-BAA8-FB3B-D30049B8B66F}"/>
          </ac:picMkLst>
        </pc:picChg>
      </pc:sldChg>
      <pc:sldChg chg="addSp modSp add mod modAnim">
        <pc:chgData name="Danni Taylor" userId="d506b491-70a3-4f02-942d-ea895b17663c" providerId="ADAL" clId="{D355D02D-4B7C-4995-BBB0-3DE2C9039E20}" dt="2024-08-28T13:03:08.411" v="39" actId="1076"/>
        <pc:sldMkLst>
          <pc:docMk/>
          <pc:sldMk cId="1917409128" sldId="395"/>
        </pc:sldMkLst>
        <pc:picChg chg="add mod">
          <ac:chgData name="Danni Taylor" userId="d506b491-70a3-4f02-942d-ea895b17663c" providerId="ADAL" clId="{D355D02D-4B7C-4995-BBB0-3DE2C9039E20}" dt="2024-08-28T13:03:08.411" v="39" actId="1076"/>
          <ac:picMkLst>
            <pc:docMk/>
            <pc:sldMk cId="1917409128" sldId="395"/>
            <ac:picMk id="2" creationId="{450DE808-7196-A5A7-BB78-BBE1665B4E62}"/>
          </ac:picMkLst>
        </pc:picChg>
      </pc:sldChg>
      <pc:sldChg chg="addSp modSp add mod modAnim">
        <pc:chgData name="Danni Taylor" userId="d506b491-70a3-4f02-942d-ea895b17663c" providerId="ADAL" clId="{D355D02D-4B7C-4995-BBB0-3DE2C9039E20}" dt="2024-08-28T13:03:03.547" v="38" actId="1076"/>
        <pc:sldMkLst>
          <pc:docMk/>
          <pc:sldMk cId="2716226042" sldId="396"/>
        </pc:sldMkLst>
        <pc:picChg chg="add mod">
          <ac:chgData name="Danni Taylor" userId="d506b491-70a3-4f02-942d-ea895b17663c" providerId="ADAL" clId="{D355D02D-4B7C-4995-BBB0-3DE2C9039E20}" dt="2024-08-28T13:03:03.547" v="38" actId="1076"/>
          <ac:picMkLst>
            <pc:docMk/>
            <pc:sldMk cId="2716226042" sldId="396"/>
            <ac:picMk id="2" creationId="{C577DB47-1410-03CD-1486-C31B90F5343E}"/>
          </ac:picMkLst>
        </pc:picChg>
      </pc:sldChg>
    </pc:docChg>
  </pc:docChgLst>
  <pc:docChgLst>
    <pc:chgData name="Danni Taylor" userId="d506b491-70a3-4f02-942d-ea895b17663c" providerId="ADAL" clId="{E7E187A2-90E0-4251-B6CD-527E10E57E34}"/>
    <pc:docChg chg="custSel addSld delSld modSld sldOrd">
      <pc:chgData name="Danni Taylor" userId="d506b491-70a3-4f02-942d-ea895b17663c" providerId="ADAL" clId="{E7E187A2-90E0-4251-B6CD-527E10E57E34}" dt="2024-08-28T12:57:19.762" v="53" actId="478"/>
      <pc:docMkLst>
        <pc:docMk/>
      </pc:docMkLst>
      <pc:sldChg chg="modSp mod modNotesTx">
        <pc:chgData name="Danni Taylor" userId="d506b491-70a3-4f02-942d-ea895b17663c" providerId="ADAL" clId="{E7E187A2-90E0-4251-B6CD-527E10E57E34}" dt="2024-08-21T14:31:52.168" v="23" actId="20577"/>
        <pc:sldMkLst>
          <pc:docMk/>
          <pc:sldMk cId="3064626640" sldId="386"/>
        </pc:sldMkLst>
        <pc:spChg chg="mod">
          <ac:chgData name="Danni Taylor" userId="d506b491-70a3-4f02-942d-ea895b17663c" providerId="ADAL" clId="{E7E187A2-90E0-4251-B6CD-527E10E57E34}" dt="2024-08-21T14:31:49.144" v="22" actId="20577"/>
          <ac:spMkLst>
            <pc:docMk/>
            <pc:sldMk cId="3064626640" sldId="386"/>
            <ac:spMk id="5" creationId="{7C384B14-5D55-4570-A29F-13C519F5D484}"/>
          </ac:spMkLst>
        </pc:spChg>
      </pc:sldChg>
      <pc:sldChg chg="addSp modSp new mod">
        <pc:chgData name="Danni Taylor" userId="d506b491-70a3-4f02-942d-ea895b17663c" providerId="ADAL" clId="{E7E187A2-90E0-4251-B6CD-527E10E57E34}" dt="2024-08-21T14:32:18.367" v="28" actId="962"/>
        <pc:sldMkLst>
          <pc:docMk/>
          <pc:sldMk cId="4222216533" sldId="387"/>
        </pc:sldMkLst>
        <pc:picChg chg="add mod">
          <ac:chgData name="Danni Taylor" userId="d506b491-70a3-4f02-942d-ea895b17663c" providerId="ADAL" clId="{E7E187A2-90E0-4251-B6CD-527E10E57E34}" dt="2024-08-21T14:32:18.367" v="28" actId="962"/>
          <ac:picMkLst>
            <pc:docMk/>
            <pc:sldMk cId="4222216533" sldId="387"/>
            <ac:picMk id="3" creationId="{BFBA97E1-0C92-996B-D4D9-99441BC3BB97}"/>
          </ac:picMkLst>
        </pc:picChg>
      </pc:sldChg>
      <pc:sldChg chg="add del">
        <pc:chgData name="Danni Taylor" userId="d506b491-70a3-4f02-942d-ea895b17663c" providerId="ADAL" clId="{E7E187A2-90E0-4251-B6CD-527E10E57E34}" dt="2024-08-21T14:32:47.663" v="30" actId="47"/>
        <pc:sldMkLst>
          <pc:docMk/>
          <pc:sldMk cId="53032360" sldId="388"/>
        </pc:sldMkLst>
      </pc:sldChg>
      <pc:sldChg chg="addSp delSp modSp add mod modAnim">
        <pc:chgData name="Danni Taylor" userId="d506b491-70a3-4f02-942d-ea895b17663c" providerId="ADAL" clId="{E7E187A2-90E0-4251-B6CD-527E10E57E34}" dt="2024-08-21T14:42:31.750" v="46"/>
        <pc:sldMkLst>
          <pc:docMk/>
          <pc:sldMk cId="2481453134" sldId="388"/>
        </pc:sldMkLst>
        <pc:picChg chg="add mod">
          <ac:chgData name="Danni Taylor" userId="d506b491-70a3-4f02-942d-ea895b17663c" providerId="ADAL" clId="{E7E187A2-90E0-4251-B6CD-527E10E57E34}" dt="2024-08-21T14:38:52.270" v="40"/>
          <ac:picMkLst>
            <pc:docMk/>
            <pc:sldMk cId="2481453134" sldId="388"/>
            <ac:picMk id="2" creationId="{C7C3E935-DD82-EDA3-95A8-7B4505AC568C}"/>
          </ac:picMkLst>
        </pc:picChg>
        <pc:picChg chg="del">
          <ac:chgData name="Danni Taylor" userId="d506b491-70a3-4f02-942d-ea895b17663c" providerId="ADAL" clId="{E7E187A2-90E0-4251-B6CD-527E10E57E34}" dt="2024-08-21T14:32:52.538" v="32" actId="478"/>
          <ac:picMkLst>
            <pc:docMk/>
            <pc:sldMk cId="2481453134" sldId="388"/>
            <ac:picMk id="3" creationId="{BFBA97E1-0C92-996B-D4D9-99441BC3BB97}"/>
          </ac:picMkLst>
        </pc:picChg>
      </pc:sldChg>
      <pc:sldChg chg="addSp modSp add modAnim">
        <pc:chgData name="Danni Taylor" userId="d506b491-70a3-4f02-942d-ea895b17663c" providerId="ADAL" clId="{E7E187A2-90E0-4251-B6CD-527E10E57E34}" dt="2024-08-21T14:42:36.416" v="47"/>
        <pc:sldMkLst>
          <pc:docMk/>
          <pc:sldMk cId="801524603" sldId="389"/>
        </pc:sldMkLst>
        <pc:picChg chg="add mod">
          <ac:chgData name="Danni Taylor" userId="d506b491-70a3-4f02-942d-ea895b17663c" providerId="ADAL" clId="{E7E187A2-90E0-4251-B6CD-527E10E57E34}" dt="2024-08-21T14:39:02.182" v="41"/>
          <ac:picMkLst>
            <pc:docMk/>
            <pc:sldMk cId="801524603" sldId="389"/>
            <ac:picMk id="2" creationId="{8F174700-BB41-0C4D-7E73-166F467A4F83}"/>
          </ac:picMkLst>
        </pc:picChg>
      </pc:sldChg>
      <pc:sldChg chg="addSp modSp add modAnim">
        <pc:chgData name="Danni Taylor" userId="d506b491-70a3-4f02-942d-ea895b17663c" providerId="ADAL" clId="{E7E187A2-90E0-4251-B6CD-527E10E57E34}" dt="2024-08-21T14:42:40.983" v="48"/>
        <pc:sldMkLst>
          <pc:docMk/>
          <pc:sldMk cId="1229860907" sldId="390"/>
        </pc:sldMkLst>
        <pc:picChg chg="add mod">
          <ac:chgData name="Danni Taylor" userId="d506b491-70a3-4f02-942d-ea895b17663c" providerId="ADAL" clId="{E7E187A2-90E0-4251-B6CD-527E10E57E34}" dt="2024-08-21T14:40:08.993" v="43"/>
          <ac:picMkLst>
            <pc:docMk/>
            <pc:sldMk cId="1229860907" sldId="390"/>
            <ac:picMk id="2" creationId="{A6591596-7FA3-429A-DBF4-B0E3A200A443}"/>
          </ac:picMkLst>
        </pc:picChg>
      </pc:sldChg>
      <pc:sldChg chg="addSp modSp add mod">
        <pc:chgData name="Danni Taylor" userId="d506b491-70a3-4f02-942d-ea895b17663c" providerId="ADAL" clId="{E7E187A2-90E0-4251-B6CD-527E10E57E34}" dt="2024-08-21T14:46:22.692" v="52" actId="962"/>
        <pc:sldMkLst>
          <pc:docMk/>
          <pc:sldMk cId="2367795759" sldId="391"/>
        </pc:sldMkLst>
        <pc:picChg chg="add mod">
          <ac:chgData name="Danni Taylor" userId="d506b491-70a3-4f02-942d-ea895b17663c" providerId="ADAL" clId="{E7E187A2-90E0-4251-B6CD-527E10E57E34}" dt="2024-08-21T14:46:22.692" v="52" actId="962"/>
          <ac:picMkLst>
            <pc:docMk/>
            <pc:sldMk cId="2367795759" sldId="391"/>
            <ac:picMk id="3" creationId="{602A2214-38F8-CF09-7898-F71855ECCECA}"/>
          </ac:picMkLst>
        </pc:picChg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2298617862" sldId="392"/>
        </pc:sldMkLst>
      </pc:sldChg>
      <pc:sldChg chg="addSp modSp add ord modAnim">
        <pc:chgData name="Danni Taylor" userId="d506b491-70a3-4f02-942d-ea895b17663c" providerId="ADAL" clId="{E7E187A2-90E0-4251-B6CD-527E10E57E34}" dt="2024-08-21T14:42:25.203" v="45"/>
        <pc:sldMkLst>
          <pc:docMk/>
          <pc:sldMk cId="2755336600" sldId="392"/>
        </pc:sldMkLst>
        <pc:picChg chg="add mod">
          <ac:chgData name="Danni Taylor" userId="d506b491-70a3-4f02-942d-ea895b17663c" providerId="ADAL" clId="{E7E187A2-90E0-4251-B6CD-527E10E57E34}" dt="2024-08-21T14:33:44.509" v="37"/>
          <ac:picMkLst>
            <pc:docMk/>
            <pc:sldMk cId="2755336600" sldId="392"/>
            <ac:picMk id="2" creationId="{9D546775-7F48-DFF9-467A-D58794A19929}"/>
          </ac:picMkLst>
        </pc:picChg>
      </pc:sldChg>
      <pc:sldChg chg="addSp delSp modSp add mod delAnim modAnim">
        <pc:chgData name="Danni Taylor" userId="d506b491-70a3-4f02-942d-ea895b17663c" providerId="ADAL" clId="{E7E187A2-90E0-4251-B6CD-527E10E57E34}" dt="2024-08-28T12:57:19.762" v="53" actId="478"/>
        <pc:sldMkLst>
          <pc:docMk/>
          <pc:sldMk cId="334344099" sldId="393"/>
        </pc:sldMkLst>
        <pc:picChg chg="add del mod">
          <ac:chgData name="Danni Taylor" userId="d506b491-70a3-4f02-942d-ea895b17663c" providerId="ADAL" clId="{E7E187A2-90E0-4251-B6CD-527E10E57E34}" dt="2024-08-28T12:57:19.762" v="53" actId="478"/>
          <ac:picMkLst>
            <pc:docMk/>
            <pc:sldMk cId="334344099" sldId="393"/>
            <ac:picMk id="2" creationId="{A86910AC-E54E-3B87-F100-FB132C9481C9}"/>
          </ac:picMkLst>
        </pc:picChg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825024124" sldId="394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1966434205" sldId="395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2775990606" sldId="396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3321903678" sldId="398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1289654665" sldId="399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4101191716" sldId="400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145218997" sldId="401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906837624" sldId="402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3292390644" sldId="403"/>
        </pc:sldMkLst>
      </pc:sldChg>
      <pc:sldChg chg="del">
        <pc:chgData name="Danni Taylor" userId="d506b491-70a3-4f02-942d-ea895b17663c" providerId="ADAL" clId="{E7E187A2-90E0-4251-B6CD-527E10E57E34}" dt="2024-08-21T14:31:59.026" v="24" actId="47"/>
        <pc:sldMkLst>
          <pc:docMk/>
          <pc:sldMk cId="3299575088" sldId="404"/>
        </pc:sldMkLst>
      </pc:sldChg>
    </pc:docChg>
  </pc:docChgLst>
  <pc:docChgLst>
    <pc:chgData name="Danni Taylor" userId="d506b491-70a3-4f02-942d-ea895b17663c" providerId="ADAL" clId="{37F75C79-AC87-4FA6-9430-B36E3A4A0301}"/>
    <pc:docChg chg="undo redo custSel addSld delSld modSld sldOrd">
      <pc:chgData name="Danni Taylor" userId="d506b491-70a3-4f02-942d-ea895b17663c" providerId="ADAL" clId="{37F75C79-AC87-4FA6-9430-B36E3A4A0301}" dt="2024-09-11T09:36:40.527" v="906" actId="47"/>
      <pc:docMkLst>
        <pc:docMk/>
      </pc:docMkLst>
      <pc:sldChg chg="modSp mod">
        <pc:chgData name="Danni Taylor" userId="d506b491-70a3-4f02-942d-ea895b17663c" providerId="ADAL" clId="{37F75C79-AC87-4FA6-9430-B36E3A4A0301}" dt="2024-09-11T08:15:29.182" v="12" actId="20577"/>
        <pc:sldMkLst>
          <pc:docMk/>
          <pc:sldMk cId="3064626640" sldId="386"/>
        </pc:sldMkLst>
        <pc:spChg chg="mod">
          <ac:chgData name="Danni Taylor" userId="d506b491-70a3-4f02-942d-ea895b17663c" providerId="ADAL" clId="{37F75C79-AC87-4FA6-9430-B36E3A4A0301}" dt="2024-09-11T08:15:29.182" v="12" actId="20577"/>
          <ac:spMkLst>
            <pc:docMk/>
            <pc:sldMk cId="3064626640" sldId="386"/>
            <ac:spMk id="5" creationId="{7C384B14-5D55-4570-A29F-13C519F5D484}"/>
          </ac:spMkLst>
        </pc:spChg>
      </pc:sldChg>
      <pc:sldChg chg="addSp delSp modSp mod delAnim modAnim">
        <pc:chgData name="Danni Taylor" userId="d506b491-70a3-4f02-942d-ea895b17663c" providerId="ADAL" clId="{37F75C79-AC87-4FA6-9430-B36E3A4A0301}" dt="2024-09-11T08:54:10.612" v="57"/>
        <pc:sldMkLst>
          <pc:docMk/>
          <pc:sldMk cId="229976641" sldId="394"/>
        </pc:sldMkLst>
        <pc:spChg chg="add mod">
          <ac:chgData name="Danni Taylor" userId="d506b491-70a3-4f02-942d-ea895b17663c" providerId="ADAL" clId="{37F75C79-AC87-4FA6-9430-B36E3A4A0301}" dt="2024-09-11T08:53:24.823" v="49" actId="1076"/>
          <ac:spMkLst>
            <pc:docMk/>
            <pc:sldMk cId="229976641" sldId="394"/>
            <ac:spMk id="5" creationId="{160BFA11-AE97-92A0-EE3E-A0F403E92888}"/>
          </ac:spMkLst>
        </pc:spChg>
        <pc:picChg chg="del">
          <ac:chgData name="Danni Taylor" userId="d506b491-70a3-4f02-942d-ea895b17663c" providerId="ADAL" clId="{37F75C79-AC87-4FA6-9430-B36E3A4A0301}" dt="2024-09-11T08:15:39.417" v="13" actId="478"/>
          <ac:picMkLst>
            <pc:docMk/>
            <pc:sldMk cId="229976641" sldId="394"/>
            <ac:picMk id="2" creationId="{2068C8E3-057D-BAA8-FB3B-D30049B8B66F}"/>
          </ac:picMkLst>
        </pc:picChg>
        <pc:picChg chg="add mod">
          <ac:chgData name="Danni Taylor" userId="d506b491-70a3-4f02-942d-ea895b17663c" providerId="ADAL" clId="{37F75C79-AC87-4FA6-9430-B36E3A4A0301}" dt="2024-09-11T08:53:26.656" v="51" actId="1038"/>
          <ac:picMkLst>
            <pc:docMk/>
            <pc:sldMk cId="229976641" sldId="394"/>
            <ac:picMk id="4" creationId="{9DA6F1B4-9D07-8313-E5BA-89DE7DD9D410}"/>
          </ac:picMkLst>
        </pc:picChg>
      </pc:sldChg>
      <pc:sldChg chg="addSp delSp modSp del mod ord delAnim modAnim">
        <pc:chgData name="Danni Taylor" userId="d506b491-70a3-4f02-942d-ea895b17663c" providerId="ADAL" clId="{37F75C79-AC87-4FA6-9430-B36E3A4A0301}" dt="2024-09-11T09:36:40.527" v="906" actId="47"/>
        <pc:sldMkLst>
          <pc:docMk/>
          <pc:sldMk cId="1917409128" sldId="395"/>
        </pc:sldMkLst>
        <pc:spChg chg="add mod">
          <ac:chgData name="Danni Taylor" userId="d506b491-70a3-4f02-942d-ea895b17663c" providerId="ADAL" clId="{37F75C79-AC87-4FA6-9430-B36E3A4A0301}" dt="2024-09-11T09:16:46.880" v="781" actId="1076"/>
          <ac:spMkLst>
            <pc:docMk/>
            <pc:sldMk cId="1917409128" sldId="395"/>
            <ac:spMk id="5" creationId="{84105700-1633-CBA2-018C-3B630FF03B44}"/>
          </ac:spMkLst>
        </pc:spChg>
        <pc:picChg chg="del">
          <ac:chgData name="Danni Taylor" userId="d506b491-70a3-4f02-942d-ea895b17663c" providerId="ADAL" clId="{37F75C79-AC87-4FA6-9430-B36E3A4A0301}" dt="2024-09-11T08:15:44.472" v="15" actId="478"/>
          <ac:picMkLst>
            <pc:docMk/>
            <pc:sldMk cId="1917409128" sldId="395"/>
            <ac:picMk id="2" creationId="{450DE808-7196-A5A7-BB78-BBE1665B4E62}"/>
          </ac:picMkLst>
        </pc:picChg>
        <pc:picChg chg="add mod">
          <ac:chgData name="Danni Taylor" userId="d506b491-70a3-4f02-942d-ea895b17663c" providerId="ADAL" clId="{37F75C79-AC87-4FA6-9430-B36E3A4A0301}" dt="2024-09-11T09:25:55.757" v="823" actId="1038"/>
          <ac:picMkLst>
            <pc:docMk/>
            <pc:sldMk cId="1917409128" sldId="395"/>
            <ac:picMk id="4" creationId="{32DDAD58-E6EE-48B0-69CC-33DF11881EDF}"/>
          </ac:picMkLst>
        </pc:picChg>
      </pc:sldChg>
      <pc:sldChg chg="addSp delSp modSp add del mod ord modAnim">
        <pc:chgData name="Danni Taylor" userId="d506b491-70a3-4f02-942d-ea895b17663c" providerId="ADAL" clId="{37F75C79-AC87-4FA6-9430-B36E3A4A0301}" dt="2024-09-11T09:36:40.527" v="906" actId="47"/>
        <pc:sldMkLst>
          <pc:docMk/>
          <pc:sldMk cId="782919641" sldId="396"/>
        </pc:sldMkLst>
        <pc:spChg chg="add mod">
          <ac:chgData name="Danni Taylor" userId="d506b491-70a3-4f02-942d-ea895b17663c" providerId="ADAL" clId="{37F75C79-AC87-4FA6-9430-B36E3A4A0301}" dt="2024-09-11T08:57:27.004" v="79" actId="1076"/>
          <ac:spMkLst>
            <pc:docMk/>
            <pc:sldMk cId="782919641" sldId="396"/>
            <ac:spMk id="5" creationId="{4831E282-D2B1-1373-29E5-F6B3C5AC35AF}"/>
          </ac:spMkLst>
        </pc:spChg>
        <pc:picChg chg="add del mod">
          <ac:chgData name="Danni Taylor" userId="d506b491-70a3-4f02-942d-ea895b17663c" providerId="ADAL" clId="{37F75C79-AC87-4FA6-9430-B36E3A4A0301}" dt="2024-09-11T08:56:29.995" v="64" actId="478"/>
          <ac:picMkLst>
            <pc:docMk/>
            <pc:sldMk cId="782919641" sldId="396"/>
            <ac:picMk id="3" creationId="{1424B719-F8F6-E0B6-2BC4-32755114BF98}"/>
          </ac:picMkLst>
        </pc:picChg>
        <pc:picChg chg="add mod ord">
          <ac:chgData name="Danni Taylor" userId="d506b491-70a3-4f02-942d-ea895b17663c" providerId="ADAL" clId="{37F75C79-AC87-4FA6-9430-B36E3A4A0301}" dt="2024-09-11T08:57:04.816" v="69" actId="167"/>
          <ac:picMkLst>
            <pc:docMk/>
            <pc:sldMk cId="782919641" sldId="396"/>
            <ac:picMk id="7" creationId="{7EDA3127-C945-4279-3176-3D3F56ED6906}"/>
          </ac:picMkLst>
        </pc:picChg>
      </pc:sldChg>
      <pc:sldChg chg="del">
        <pc:chgData name="Danni Taylor" userId="d506b491-70a3-4f02-942d-ea895b17663c" providerId="ADAL" clId="{37F75C79-AC87-4FA6-9430-B36E3A4A0301}" dt="2024-09-11T08:15:41.396" v="14" actId="47"/>
        <pc:sldMkLst>
          <pc:docMk/>
          <pc:sldMk cId="2716226042" sldId="396"/>
        </pc:sldMkLst>
      </pc:sldChg>
      <pc:sldChg chg="addSp modSp add del mod">
        <pc:chgData name="Danni Taylor" userId="d506b491-70a3-4f02-942d-ea895b17663c" providerId="ADAL" clId="{37F75C79-AC87-4FA6-9430-B36E3A4A0301}" dt="2024-09-11T09:36:40.527" v="906" actId="47"/>
        <pc:sldMkLst>
          <pc:docMk/>
          <pc:sldMk cId="3475135209" sldId="397"/>
        </pc:sldMkLst>
        <pc:picChg chg="add mod">
          <ac:chgData name="Danni Taylor" userId="d506b491-70a3-4f02-942d-ea895b17663c" providerId="ADAL" clId="{37F75C79-AC87-4FA6-9430-B36E3A4A0301}" dt="2024-09-11T08:57:53.428" v="82" actId="962"/>
          <ac:picMkLst>
            <pc:docMk/>
            <pc:sldMk cId="3475135209" sldId="397"/>
            <ac:picMk id="3" creationId="{35678507-365A-A67B-6652-A77583EBDD5F}"/>
          </ac:picMkLst>
        </pc:picChg>
      </pc:sldChg>
      <pc:sldChg chg="addSp delSp modSp add mod ord modAnim">
        <pc:chgData name="Danni Taylor" userId="d506b491-70a3-4f02-942d-ea895b17663c" providerId="ADAL" clId="{37F75C79-AC87-4FA6-9430-B36E3A4A0301}" dt="2024-09-11T09:34:33.063" v="903"/>
        <pc:sldMkLst>
          <pc:docMk/>
          <pc:sldMk cId="14033930" sldId="398"/>
        </pc:sldMkLst>
        <pc:spChg chg="add mod">
          <ac:chgData name="Danni Taylor" userId="d506b491-70a3-4f02-942d-ea895b17663c" providerId="ADAL" clId="{37F75C79-AC87-4FA6-9430-B36E3A4A0301}" dt="2024-09-11T08:59:44.370" v="104" actId="1076"/>
          <ac:spMkLst>
            <pc:docMk/>
            <pc:sldMk cId="14033930" sldId="398"/>
            <ac:spMk id="7" creationId="{F9090933-814C-0BAA-A8ED-A536EEC6480A}"/>
          </ac:spMkLst>
        </pc:spChg>
        <pc:picChg chg="add del mod">
          <ac:chgData name="Danni Taylor" userId="d506b491-70a3-4f02-942d-ea895b17663c" providerId="ADAL" clId="{37F75C79-AC87-4FA6-9430-B36E3A4A0301}" dt="2024-09-11T08:58:51.092" v="86" actId="478"/>
          <ac:picMkLst>
            <pc:docMk/>
            <pc:sldMk cId="14033930" sldId="398"/>
            <ac:picMk id="3" creationId="{00FB61AF-35E4-866E-59BC-652A989547F6}"/>
          </ac:picMkLst>
        </pc:picChg>
        <pc:picChg chg="add mod">
          <ac:chgData name="Danni Taylor" userId="d506b491-70a3-4f02-942d-ea895b17663c" providerId="ADAL" clId="{37F75C79-AC87-4FA6-9430-B36E3A4A0301}" dt="2024-09-11T08:59:46.890" v="106" actId="1038"/>
          <ac:picMkLst>
            <pc:docMk/>
            <pc:sldMk cId="14033930" sldId="398"/>
            <ac:picMk id="5" creationId="{3C1CEAC0-C19F-CE95-E438-FE5CFB56107D}"/>
          </ac:picMkLst>
        </pc:picChg>
      </pc:sldChg>
      <pc:sldChg chg="addSp modSp add mod ord modAnim">
        <pc:chgData name="Danni Taylor" userId="d506b491-70a3-4f02-942d-ea895b17663c" providerId="ADAL" clId="{37F75C79-AC87-4FA6-9430-B36E3A4A0301}" dt="2024-09-11T09:35:05.997" v="905"/>
        <pc:sldMkLst>
          <pc:docMk/>
          <pc:sldMk cId="2456692916" sldId="399"/>
        </pc:sldMkLst>
        <pc:spChg chg="add mod">
          <ac:chgData name="Danni Taylor" userId="d506b491-70a3-4f02-942d-ea895b17663c" providerId="ADAL" clId="{37F75C79-AC87-4FA6-9430-B36E3A4A0301}" dt="2024-09-11T09:07:03.657" v="565" actId="1035"/>
          <ac:spMkLst>
            <pc:docMk/>
            <pc:sldMk cId="2456692916" sldId="399"/>
            <ac:spMk id="4" creationId="{4086E696-2E6A-E914-D811-A73367458DB6}"/>
          </ac:spMkLst>
        </pc:spChg>
        <pc:spChg chg="add mod">
          <ac:chgData name="Danni Taylor" userId="d506b491-70a3-4f02-942d-ea895b17663c" providerId="ADAL" clId="{37F75C79-AC87-4FA6-9430-B36E3A4A0301}" dt="2024-09-11T09:07:03.657" v="565" actId="1035"/>
          <ac:spMkLst>
            <pc:docMk/>
            <pc:sldMk cId="2456692916" sldId="399"/>
            <ac:spMk id="5" creationId="{B82CE4F6-D082-7F92-0177-C559437E32CB}"/>
          </ac:spMkLst>
        </pc:spChg>
        <pc:picChg chg="add mod">
          <ac:chgData name="Danni Taylor" userId="d506b491-70a3-4f02-942d-ea895b17663c" providerId="ADAL" clId="{37F75C79-AC87-4FA6-9430-B36E3A4A0301}" dt="2024-09-11T09:00:50.394" v="125" actId="1038"/>
          <ac:picMkLst>
            <pc:docMk/>
            <pc:sldMk cId="2456692916" sldId="399"/>
            <ac:picMk id="3" creationId="{A01E29D4-5061-700B-520B-31A67D1EAC60}"/>
          </ac:picMkLst>
        </pc:picChg>
      </pc:sldChg>
      <pc:sldChg chg="addSp delSp modSp add del mod ord delAnim modAnim">
        <pc:chgData name="Danni Taylor" userId="d506b491-70a3-4f02-942d-ea895b17663c" providerId="ADAL" clId="{37F75C79-AC87-4FA6-9430-B36E3A4A0301}" dt="2024-09-11T09:36:40.527" v="906" actId="47"/>
        <pc:sldMkLst>
          <pc:docMk/>
          <pc:sldMk cId="848002846" sldId="400"/>
        </pc:sldMkLst>
        <pc:spChg chg="del">
          <ac:chgData name="Danni Taylor" userId="d506b491-70a3-4f02-942d-ea895b17663c" providerId="ADAL" clId="{37F75C79-AC87-4FA6-9430-B36E3A4A0301}" dt="2024-09-11T09:08:01.887" v="570" actId="478"/>
          <ac:spMkLst>
            <pc:docMk/>
            <pc:sldMk cId="848002846" sldId="400"/>
            <ac:spMk id="5" creationId="{160BFA11-AE97-92A0-EE3E-A0F403E92888}"/>
          </ac:spMkLst>
        </pc:spChg>
        <pc:spChg chg="add mod">
          <ac:chgData name="Danni Taylor" userId="d506b491-70a3-4f02-942d-ea895b17663c" providerId="ADAL" clId="{37F75C79-AC87-4FA6-9430-B36E3A4A0301}" dt="2024-09-11T09:31:05.061" v="887" actId="20577"/>
          <ac:spMkLst>
            <pc:docMk/>
            <pc:sldMk cId="848002846" sldId="400"/>
            <ac:spMk id="7" creationId="{BB8371DB-3A2B-A12A-BFB9-E8AB41C3C6C1}"/>
          </ac:spMkLst>
        </pc:spChg>
        <pc:picChg chg="add mod">
          <ac:chgData name="Danni Taylor" userId="d506b491-70a3-4f02-942d-ea895b17663c" providerId="ADAL" clId="{37F75C79-AC87-4FA6-9430-B36E3A4A0301}" dt="2024-09-11T09:30:25.984" v="839" actId="962"/>
          <ac:picMkLst>
            <pc:docMk/>
            <pc:sldMk cId="848002846" sldId="400"/>
            <ac:picMk id="3" creationId="{4C986BD5-174E-F339-845F-F7FA2526F5CC}"/>
          </ac:picMkLst>
        </pc:picChg>
        <pc:picChg chg="del mod">
          <ac:chgData name="Danni Taylor" userId="d506b491-70a3-4f02-942d-ea895b17663c" providerId="ADAL" clId="{37F75C79-AC87-4FA6-9430-B36E3A4A0301}" dt="2024-09-11T09:30:15.995" v="836" actId="478"/>
          <ac:picMkLst>
            <pc:docMk/>
            <pc:sldMk cId="848002846" sldId="400"/>
            <ac:picMk id="4" creationId="{9DA6F1B4-9D07-8313-E5BA-89DE7DD9D410}"/>
          </ac:picMkLst>
        </pc:picChg>
      </pc:sldChg>
      <pc:sldChg chg="modSp add del">
        <pc:chgData name="Danni Taylor" userId="d506b491-70a3-4f02-942d-ea895b17663c" providerId="ADAL" clId="{37F75C79-AC87-4FA6-9430-B36E3A4A0301}" dt="2024-09-11T09:36:40.527" v="906" actId="47"/>
        <pc:sldMkLst>
          <pc:docMk/>
          <pc:sldMk cId="214135122" sldId="401"/>
        </pc:sldMkLst>
        <pc:picChg chg="mod">
          <ac:chgData name="Danni Taylor" userId="d506b491-70a3-4f02-942d-ea895b17663c" providerId="ADAL" clId="{37F75C79-AC87-4FA6-9430-B36E3A4A0301}" dt="2024-09-11T09:08:23.411" v="572" actId="14826"/>
          <ac:picMkLst>
            <pc:docMk/>
            <pc:sldMk cId="214135122" sldId="401"/>
            <ac:picMk id="4" creationId="{9DA6F1B4-9D07-8313-E5BA-89DE7DD9D410}"/>
          </ac:picMkLst>
        </pc:picChg>
      </pc:sldChg>
      <pc:sldChg chg="addSp delSp modSp add del mod modAnim">
        <pc:chgData name="Danni Taylor" userId="d506b491-70a3-4f02-942d-ea895b17663c" providerId="ADAL" clId="{37F75C79-AC87-4FA6-9430-B36E3A4A0301}" dt="2024-09-11T09:36:40.527" v="906" actId="47"/>
        <pc:sldMkLst>
          <pc:docMk/>
          <pc:sldMk cId="1843459766" sldId="402"/>
        </pc:sldMkLst>
        <pc:spChg chg="add mod">
          <ac:chgData name="Danni Taylor" userId="d506b491-70a3-4f02-942d-ea895b17663c" providerId="ADAL" clId="{37F75C79-AC87-4FA6-9430-B36E3A4A0301}" dt="2024-09-11T09:11:00.171" v="729" actId="1076"/>
          <ac:spMkLst>
            <pc:docMk/>
            <pc:sldMk cId="1843459766" sldId="402"/>
            <ac:spMk id="5" creationId="{FDAB8A9B-CB9E-EDA0-C92D-47EDBD177303}"/>
          </ac:spMkLst>
        </pc:spChg>
        <pc:picChg chg="add mod">
          <ac:chgData name="Danni Taylor" userId="d506b491-70a3-4f02-942d-ea895b17663c" providerId="ADAL" clId="{37F75C79-AC87-4FA6-9430-B36E3A4A0301}" dt="2024-09-11T09:08:50.345" v="579" actId="962"/>
          <ac:picMkLst>
            <pc:docMk/>
            <pc:sldMk cId="1843459766" sldId="402"/>
            <ac:picMk id="3" creationId="{29DFC575-8529-D03F-4CC8-504719054894}"/>
          </ac:picMkLst>
        </pc:picChg>
        <pc:picChg chg="del">
          <ac:chgData name="Danni Taylor" userId="d506b491-70a3-4f02-942d-ea895b17663c" providerId="ADAL" clId="{37F75C79-AC87-4FA6-9430-B36E3A4A0301}" dt="2024-09-11T09:08:31.042" v="574" actId="478"/>
          <ac:picMkLst>
            <pc:docMk/>
            <pc:sldMk cId="1843459766" sldId="402"/>
            <ac:picMk id="4" creationId="{9DA6F1B4-9D07-8313-E5BA-89DE7DD9D410}"/>
          </ac:picMkLst>
        </pc:picChg>
      </pc:sldChg>
      <pc:sldChg chg="addSp modSp add del mod">
        <pc:chgData name="Danni Taylor" userId="d506b491-70a3-4f02-942d-ea895b17663c" providerId="ADAL" clId="{37F75C79-AC87-4FA6-9430-B36E3A4A0301}" dt="2024-09-11T09:36:40.527" v="906" actId="47"/>
        <pc:sldMkLst>
          <pc:docMk/>
          <pc:sldMk cId="3934567095" sldId="403"/>
        </pc:sldMkLst>
        <pc:picChg chg="add mod">
          <ac:chgData name="Danni Taylor" userId="d506b491-70a3-4f02-942d-ea895b17663c" providerId="ADAL" clId="{37F75C79-AC87-4FA6-9430-B36E3A4A0301}" dt="2024-09-11T09:09:01.680" v="582" actId="27614"/>
          <ac:picMkLst>
            <pc:docMk/>
            <pc:sldMk cId="3934567095" sldId="403"/>
            <ac:picMk id="3" creationId="{9DC6D0A4-5B00-0235-6384-F59A637EC5DB}"/>
          </ac:picMkLst>
        </pc:picChg>
      </pc:sldChg>
      <pc:sldChg chg="add del">
        <pc:chgData name="Danni Taylor" userId="d506b491-70a3-4f02-942d-ea895b17663c" providerId="ADAL" clId="{37F75C79-AC87-4FA6-9430-B36E3A4A0301}" dt="2024-09-11T09:09:01.055" v="581" actId="47"/>
        <pc:sldMkLst>
          <pc:docMk/>
          <pc:sldMk cId="4061240990" sldId="4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6D6311-E187-4673-BF41-72FA9523CB34}" type="datetimeFigureOut">
              <a:rPr lang="en-AU" smtClean="0"/>
              <a:t>19/12/2025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E2913-D456-45D9-AB84-EC5AC76CBB9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953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84175-FBBB-4A3E-A16F-C1330C52F09A}" type="slidenum">
              <a:rPr kumimoji="0" lang="en-A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38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9070-5776-406C-8382-D7F41968F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A7636-6A95-4962-8FC3-CD9A09889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E267E-3C5C-4068-871B-0E5A9CBA9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472B0-F2EB-4406-9947-BE5375512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53CA9-5B2D-4372-A295-8D89126ED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2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9B998-D4A0-45F0-A98E-310CA3D4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C8A87-D9BE-4536-AE06-710D65CA8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721FB-3EF6-489A-B73C-DC87B96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0B4F5-D35B-4E0C-8311-01F298628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DC09-9DC0-469E-A076-5AEB40CBF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359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620525-76FD-4729-A2F5-84A4F246BE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9124E1-21B3-4AA6-A7B0-56157F8EA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7AFBB-3C1B-4155-A0B2-E92138F4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D23EB-4407-4246-8EFB-24BC2240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7A79B-84EA-4914-BC6A-F2017E06F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8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2A07-A124-491B-9A7A-56F4BDFB7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77245-DE96-4698-9561-EDE257699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AFBD-F53F-4998-BE11-5C8079944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28A27-CEA8-4370-B8D7-72535F9D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27918-D006-4E29-B623-0DE40D30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66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A0CE6-DD4D-4A54-BB74-EAA301F3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A86A5-11A9-420F-A5E0-3221F4CF3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98096-DFC8-4CFD-A8C2-A416054B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4CF1-1E94-4CD2-B1B8-9F2BE830E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B1B0D-598E-4324-B180-21A60C5D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7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35382-0658-4AB7-AFB1-C82197443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A4F7-B89C-4624-8C53-A901EAA33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ACEA7-0846-429C-BA19-B33ACF12A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16DD-CED7-4337-90A1-F251B30FF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92D60-DB35-416B-845C-88A0DC3A5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016B8-83FD-471D-9EA0-3C92E5CF8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DD9CA-0747-484B-93A4-0896A7A3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045EC-518F-4A5B-9F10-F6FEAAD33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8D648-BB84-4A24-8F33-2462403CD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C91A6-CB77-4929-9C80-01DECAA5A7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D644D-1145-4DCC-BBAE-6BEE7AAE6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E29CBA-9C98-4AF0-8B6B-B51BDFB3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E7757D-F5A5-4DAC-A9A5-C5584A5C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5CB580-0BD4-4BFB-A1EF-646A54F5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3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F1C64-7681-4534-8ECE-BEC8ED97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21A3A-D59C-44D1-8D26-FC19B4E0F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1A50CC-1D05-4D64-9970-B5A47919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08814-1B69-4212-AA92-DB413D98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DBDC3-A45A-4A60-99D2-C78A1692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3B644A-25C8-46E4-9150-D8D82757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8CBAB2-A19D-4FFB-B1B5-42303250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42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7686-6B32-40F2-919E-6A8EB10DA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3C33F-B546-4CFD-8127-11D65F95A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53DEC-61C0-4EB7-ADA5-282445E84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BEF6B-A623-41F6-A876-5CBA93753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A42B5-69E4-420F-B711-EE93C2421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DFCE27-D41F-429B-91ED-4A97B653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93BC-A4EE-4971-96B7-77BDA44C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0CEB7-776C-49E4-9FB9-6F88017A7D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5D677-6E29-4736-9C43-A3EADE65C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BDD23-69BC-4840-ACA2-CC211659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D3B7-9BB2-4848-B984-74900CBB7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9088-E2B3-4EC0-BB48-6B2FFEED8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DE3D15-BF3B-475D-8976-9A231C6C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75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56C80-85B2-4099-B512-9FACF8365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475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BB31E-4CD6-4FF2-A2FB-D56AA8D1A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4DC2-8045-489A-A0DC-00978BAEEDA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AA72-AB73-4F37-8E53-021958F88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055EB-11C2-4596-8919-90EF18570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23B5C-5BB9-4892-8832-BFEB0299B86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E366C2-445C-8C4D-8274-4B1C66A25E1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63" y="6351103"/>
            <a:ext cx="976497" cy="3744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A02FF0-C809-8646-916E-1F557617758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8097" y="5813346"/>
            <a:ext cx="2033474" cy="10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6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D6DBC9-93A3-462C-AE48-C87927D1B6D4}"/>
              </a:ext>
            </a:extLst>
          </p:cNvPr>
          <p:cNvSpPr/>
          <p:nvPr/>
        </p:nvSpPr>
        <p:spPr>
          <a:xfrm>
            <a:off x="0" y="0"/>
            <a:ext cx="12192000" cy="69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C384B14-5D55-4570-A29F-13C519F5D484}"/>
              </a:ext>
            </a:extLst>
          </p:cNvPr>
          <p:cNvSpPr txBox="1">
            <a:spLocks/>
          </p:cNvSpPr>
          <p:nvPr/>
        </p:nvSpPr>
        <p:spPr>
          <a:xfrm>
            <a:off x="1928446" y="4051277"/>
            <a:ext cx="8335107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 Moment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 Your 20%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509AB-D540-41AB-BEF9-22B2538AC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9666" y="1845629"/>
            <a:ext cx="4557776" cy="17487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54C838-338A-4C9F-B8E5-D33B27B6F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7897" y="4484160"/>
            <a:ext cx="4670430" cy="24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26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 chart with text&#10;&#10;Description automatically generated">
            <a:extLst>
              <a:ext uri="{FF2B5EF4-FFF2-40B4-BE49-F238E27FC236}">
                <a16:creationId xmlns:a16="http://schemas.microsoft.com/office/drawing/2014/main" id="{9DA6F1B4-9D07-8313-E5BA-89DE7DD9D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4288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60BFA11-AE97-92A0-EE3E-A0F403E92888}"/>
              </a:ext>
            </a:extLst>
          </p:cNvPr>
          <p:cNvSpPr txBox="1"/>
          <p:nvPr/>
        </p:nvSpPr>
        <p:spPr>
          <a:xfrm>
            <a:off x="6829424" y="4669095"/>
            <a:ext cx="5500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 many outcomes,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roughly 80% of consequences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 from 20% of causes</a:t>
            </a: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e chart with a red and grey circle&#10;&#10;Description automatically generated">
            <a:extLst>
              <a:ext uri="{FF2B5EF4-FFF2-40B4-BE49-F238E27FC236}">
                <a16:creationId xmlns:a16="http://schemas.microsoft.com/office/drawing/2014/main" id="{3C1CEAC0-C19F-CE95-E438-FE5CFB561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4288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90933-814C-0BAA-A8ED-A536EEC6480A}"/>
              </a:ext>
            </a:extLst>
          </p:cNvPr>
          <p:cNvSpPr txBox="1"/>
          <p:nvPr/>
        </p:nvSpPr>
        <p:spPr>
          <a:xfrm>
            <a:off x="5500688" y="3429000"/>
            <a:ext cx="59435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 are the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Income Producing Activities</a:t>
            </a:r>
          </a:p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(IPAs)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your business?</a:t>
            </a:r>
            <a:endParaRPr lang="en-US" sz="32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a red arrow&#10;&#10;Description automatically generated">
            <a:extLst>
              <a:ext uri="{FF2B5EF4-FFF2-40B4-BE49-F238E27FC236}">
                <a16:creationId xmlns:a16="http://schemas.microsoft.com/office/drawing/2014/main" id="{A01E29D4-5061-700B-520B-31A67D1E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14288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86E696-2E6A-E914-D811-A73367458DB6}"/>
              </a:ext>
            </a:extLst>
          </p:cNvPr>
          <p:cNvSpPr txBox="1"/>
          <p:nvPr/>
        </p:nvSpPr>
        <p:spPr>
          <a:xfrm>
            <a:off x="471488" y="1714493"/>
            <a:ext cx="550068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Fostering Collaborations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Getting Referrals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In Touch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Being A Gues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Star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Going To Events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With A Goal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Testimonials &amp; Case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CE4F6-D082-7F92-0177-C559437E32CB}"/>
              </a:ext>
            </a:extLst>
          </p:cNvPr>
          <p:cNvSpPr txBox="1"/>
          <p:nvPr/>
        </p:nvSpPr>
        <p:spPr>
          <a:xfrm>
            <a:off x="6338887" y="1714492"/>
            <a:ext cx="569118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9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Packaged Services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Producing Pro Proposals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Consult Calls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 Up Potential Leads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Upselling Existing Clients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9"/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Contacting Past Clients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Cold Contacting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On Client Commitment</a:t>
            </a:r>
            <a:endParaRPr lang="en-US" sz="28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and Refresh - Communication Plan (002)" id="{7FB97CB9-66BB-4EEA-8AD9-24A50A0A1A75}" vid="{27874AC4-6B63-4035-B98F-35DD3BEB0D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246C622325D248ABF423EAD90AFC27" ma:contentTypeVersion="16" ma:contentTypeDescription="Create a new document." ma:contentTypeScope="" ma:versionID="8142d518323a84e78a534770eca40646">
  <xsd:schema xmlns:xsd="http://www.w3.org/2001/XMLSchema" xmlns:xs="http://www.w3.org/2001/XMLSchema" xmlns:p="http://schemas.microsoft.com/office/2006/metadata/properties" xmlns:ns2="f977cdc7-e9ae-4328-a53b-df0c33b0a031" xmlns:ns3="9f45ea0f-309d-46da-b2c1-5dd1f10eaf3a" targetNamespace="http://schemas.microsoft.com/office/2006/metadata/properties" ma:root="true" ma:fieldsID="ecef229e69120bceb4555651b3649b71" ns2:_="" ns3:_="">
    <xsd:import namespace="f977cdc7-e9ae-4328-a53b-df0c33b0a031"/>
    <xsd:import namespace="9f45ea0f-309d-46da-b2c1-5dd1f10eaf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77cdc7-e9ae-4328-a53b-df0c33b0a0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02b43b8-ef52-4943-8541-46ac3bf343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45ea0f-309d-46da-b2c1-5dd1f10eaf3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09e90ed-b22e-495c-a72e-d4bf6b028037}" ma:internalName="TaxCatchAll" ma:showField="CatchAllData" ma:web="9f45ea0f-309d-46da-b2c1-5dd1f10eaf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45ea0f-309d-46da-b2c1-5dd1f10eaf3a" xsi:nil="true"/>
    <lcf76f155ced4ddcb4097134ff3c332f xmlns="f977cdc7-e9ae-4328-a53b-df0c33b0a0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735E24-8F56-421D-A686-1338F79ED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77cdc7-e9ae-4328-a53b-df0c33b0a031"/>
    <ds:schemaRef ds:uri="9f45ea0f-309d-46da-b2c1-5dd1f10eaf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22318B-D90B-4E51-B3B8-F599786543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57CC34-4F6A-4256-8E11-353BD3E749C0}">
  <ds:schemaRefs>
    <ds:schemaRef ds:uri="http://schemas.microsoft.com/office/2006/metadata/properties"/>
    <ds:schemaRef ds:uri="http://schemas.microsoft.com/office/infopath/2007/PartnerControls"/>
    <ds:schemaRef ds:uri="9f45ea0f-309d-46da-b2c1-5dd1f10eaf3a"/>
    <ds:schemaRef ds:uri="f977cdc7-e9ae-4328-a53b-df0c33b0a0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BNI_2017_Template (1)</Template>
  <TotalTime>440</TotalTime>
  <Words>83</Words>
  <Application>Microsoft Office PowerPoint</Application>
  <PresentationFormat>Widescreen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Edwards</dc:creator>
  <cp:lastModifiedBy>edita santiago</cp:lastModifiedBy>
  <cp:revision>43</cp:revision>
  <dcterms:created xsi:type="dcterms:W3CDTF">2018-07-26T10:13:54Z</dcterms:created>
  <dcterms:modified xsi:type="dcterms:W3CDTF">2025-12-19T00:26:41Z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0x01010061246C622325D248ABF423EAD90AFC27</vt:lpwstr>
  </property>
  <property fmtid="{D5CDD505-2E9C-101B-9397-08002B2CF9AE}" pid="3" name="MediaServiceImageTags">
    <vt:lpwstr/>
  </property>
</Properties>
</file>