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3"/>
  </p:notesMasterIdLst>
  <p:sldIdLst>
    <p:sldId id="386" r:id="rId5"/>
    <p:sldId id="394" r:id="rId6"/>
    <p:sldId id="396" r:id="rId7"/>
    <p:sldId id="397" r:id="rId8"/>
    <p:sldId id="398" r:id="rId9"/>
    <p:sldId id="399" r:id="rId10"/>
    <p:sldId id="400" r:id="rId11"/>
    <p:sldId id="3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E21838"/>
    <a:srgbClr val="641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63BD5-D2FB-4B6F-83C8-408BBE135236}" v="340" dt="2024-11-06T10:40:13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i Taylor" userId="d506b491-70a3-4f02-942d-ea895b17663c" providerId="ADAL" clId="{D355D02D-4B7C-4995-BBB0-3DE2C9039E20}"/>
    <pc:docChg chg="addSld delSld modSld">
      <pc:chgData name="Danni Taylor" userId="d506b491-70a3-4f02-942d-ea895b17663c" providerId="ADAL" clId="{D355D02D-4B7C-4995-BBB0-3DE2C9039E20}" dt="2024-08-28T13:03:08.411" v="39" actId="1076"/>
      <pc:docMkLst>
        <pc:docMk/>
      </pc:docMkLst>
      <pc:sldChg chg="modSp mod">
        <pc:chgData name="Danni Taylor" userId="d506b491-70a3-4f02-942d-ea895b17663c" providerId="ADAL" clId="{D355D02D-4B7C-4995-BBB0-3DE2C9039E20}" dt="2024-08-28T12:58:04.201" v="19" actId="20577"/>
        <pc:sldMkLst>
          <pc:docMk/>
          <pc:sldMk cId="3064626640" sldId="386"/>
        </pc:sldMkLst>
        <pc:spChg chg="mod">
          <ac:chgData name="Danni Taylor" userId="d506b491-70a3-4f02-942d-ea895b17663c" providerId="ADAL" clId="{D355D02D-4B7C-4995-BBB0-3DE2C9039E20}" dt="2024-08-28T12:58:04.201" v="19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del">
        <pc:chgData name="Danni Taylor" userId="d506b491-70a3-4f02-942d-ea895b17663c" providerId="ADAL" clId="{D355D02D-4B7C-4995-BBB0-3DE2C9039E20}" dt="2024-08-28T12:58:07.768" v="20" actId="47"/>
        <pc:sldMkLst>
          <pc:docMk/>
          <pc:sldMk cId="4222216533" sldId="387"/>
        </pc:sldMkLst>
      </pc:sldChg>
      <pc:sldChg chg="del">
        <pc:chgData name="Danni Taylor" userId="d506b491-70a3-4f02-942d-ea895b17663c" providerId="ADAL" clId="{D355D02D-4B7C-4995-BBB0-3DE2C9039E20}" dt="2024-08-28T12:58:12.620" v="22" actId="47"/>
        <pc:sldMkLst>
          <pc:docMk/>
          <pc:sldMk cId="2481453134" sldId="388"/>
        </pc:sldMkLst>
      </pc:sldChg>
      <pc:sldChg chg="del">
        <pc:chgData name="Danni Taylor" userId="d506b491-70a3-4f02-942d-ea895b17663c" providerId="ADAL" clId="{D355D02D-4B7C-4995-BBB0-3DE2C9039E20}" dt="2024-08-28T12:58:13.340" v="23" actId="47"/>
        <pc:sldMkLst>
          <pc:docMk/>
          <pc:sldMk cId="801524603" sldId="389"/>
        </pc:sldMkLst>
      </pc:sldChg>
      <pc:sldChg chg="del">
        <pc:chgData name="Danni Taylor" userId="d506b491-70a3-4f02-942d-ea895b17663c" providerId="ADAL" clId="{D355D02D-4B7C-4995-BBB0-3DE2C9039E20}" dt="2024-08-28T12:58:14.077" v="24" actId="47"/>
        <pc:sldMkLst>
          <pc:docMk/>
          <pc:sldMk cId="1229860907" sldId="390"/>
        </pc:sldMkLst>
      </pc:sldChg>
      <pc:sldChg chg="del">
        <pc:chgData name="Danni Taylor" userId="d506b491-70a3-4f02-942d-ea895b17663c" providerId="ADAL" clId="{D355D02D-4B7C-4995-BBB0-3DE2C9039E20}" dt="2024-08-28T12:58:17.763" v="25" actId="47"/>
        <pc:sldMkLst>
          <pc:docMk/>
          <pc:sldMk cId="2367795759" sldId="391"/>
        </pc:sldMkLst>
      </pc:sldChg>
      <pc:sldChg chg="del">
        <pc:chgData name="Danni Taylor" userId="d506b491-70a3-4f02-942d-ea895b17663c" providerId="ADAL" clId="{D355D02D-4B7C-4995-BBB0-3DE2C9039E20}" dt="2024-08-28T12:58:09.981" v="21" actId="47"/>
        <pc:sldMkLst>
          <pc:docMk/>
          <pc:sldMk cId="2755336600" sldId="392"/>
        </pc:sldMkLst>
      </pc:sldChg>
      <pc:sldChg chg="addSp modSp del mod modAnim">
        <pc:chgData name="Danni Taylor" userId="d506b491-70a3-4f02-942d-ea895b17663c" providerId="ADAL" clId="{D355D02D-4B7C-4995-BBB0-3DE2C9039E20}" dt="2024-08-28T13:02:45.406" v="33" actId="47"/>
        <pc:sldMkLst>
          <pc:docMk/>
          <pc:sldMk cId="334344099" sldId="393"/>
        </pc:sldMkLst>
        <pc:picChg chg="add mod">
          <ac:chgData name="Danni Taylor" userId="d506b491-70a3-4f02-942d-ea895b17663c" providerId="ADAL" clId="{D355D02D-4B7C-4995-BBB0-3DE2C9039E20}" dt="2024-08-28T12:59:22.600" v="27" actId="1076"/>
          <ac:picMkLst>
            <pc:docMk/>
            <pc:sldMk cId="334344099" sldId="393"/>
            <ac:picMk id="2" creationId="{D9492081-0617-8745-B933-1DBCD1A58993}"/>
          </ac:picMkLst>
        </pc:picChg>
        <pc:picChg chg="add mod">
          <ac:chgData name="Danni Taylor" userId="d506b491-70a3-4f02-942d-ea895b17663c" providerId="ADAL" clId="{D355D02D-4B7C-4995-BBB0-3DE2C9039E20}" dt="2024-08-28T13:00:59.197" v="28"/>
          <ac:picMkLst>
            <pc:docMk/>
            <pc:sldMk cId="334344099" sldId="393"/>
            <ac:picMk id="3" creationId="{13522B01-F33A-99A2-6B82-2FE3B1CD36CB}"/>
          </ac:picMkLst>
        </pc:picChg>
      </pc:sldChg>
      <pc:sldChg chg="addSp modSp new mod modAnim">
        <pc:chgData name="Danni Taylor" userId="d506b491-70a3-4f02-942d-ea895b17663c" providerId="ADAL" clId="{D355D02D-4B7C-4995-BBB0-3DE2C9039E20}" dt="2024-08-28T13:02:56.433" v="36" actId="1076"/>
        <pc:sldMkLst>
          <pc:docMk/>
          <pc:sldMk cId="229976641" sldId="394"/>
        </pc:sldMkLst>
        <pc:picChg chg="add mod">
          <ac:chgData name="Danni Taylor" userId="d506b491-70a3-4f02-942d-ea895b17663c" providerId="ADAL" clId="{D355D02D-4B7C-4995-BBB0-3DE2C9039E20}" dt="2024-08-28T13:02:56.433" v="36" actId="1076"/>
          <ac:picMkLst>
            <pc:docMk/>
            <pc:sldMk cId="229976641" sldId="394"/>
            <ac:picMk id="2" creationId="{2068C8E3-057D-BAA8-FB3B-D30049B8B66F}"/>
          </ac:picMkLst>
        </pc:picChg>
      </pc:sldChg>
      <pc:sldChg chg="addSp modSp add mod modAnim">
        <pc:chgData name="Danni Taylor" userId="d506b491-70a3-4f02-942d-ea895b17663c" providerId="ADAL" clId="{D355D02D-4B7C-4995-BBB0-3DE2C9039E20}" dt="2024-08-28T13:03:08.411" v="39" actId="1076"/>
        <pc:sldMkLst>
          <pc:docMk/>
          <pc:sldMk cId="1917409128" sldId="395"/>
        </pc:sldMkLst>
        <pc:picChg chg="add mod">
          <ac:chgData name="Danni Taylor" userId="d506b491-70a3-4f02-942d-ea895b17663c" providerId="ADAL" clId="{D355D02D-4B7C-4995-BBB0-3DE2C9039E20}" dt="2024-08-28T13:03:08.411" v="39" actId="1076"/>
          <ac:picMkLst>
            <pc:docMk/>
            <pc:sldMk cId="1917409128" sldId="395"/>
            <ac:picMk id="2" creationId="{450DE808-7196-A5A7-BB78-BBE1665B4E62}"/>
          </ac:picMkLst>
        </pc:picChg>
      </pc:sldChg>
      <pc:sldChg chg="addSp modSp add mod modAnim">
        <pc:chgData name="Danni Taylor" userId="d506b491-70a3-4f02-942d-ea895b17663c" providerId="ADAL" clId="{D355D02D-4B7C-4995-BBB0-3DE2C9039E20}" dt="2024-08-28T13:03:03.547" v="38" actId="1076"/>
        <pc:sldMkLst>
          <pc:docMk/>
          <pc:sldMk cId="2716226042" sldId="396"/>
        </pc:sldMkLst>
        <pc:picChg chg="add mod">
          <ac:chgData name="Danni Taylor" userId="d506b491-70a3-4f02-942d-ea895b17663c" providerId="ADAL" clId="{D355D02D-4B7C-4995-BBB0-3DE2C9039E20}" dt="2024-08-28T13:03:03.547" v="38" actId="1076"/>
          <ac:picMkLst>
            <pc:docMk/>
            <pc:sldMk cId="2716226042" sldId="396"/>
            <ac:picMk id="2" creationId="{C577DB47-1410-03CD-1486-C31B90F5343E}"/>
          </ac:picMkLst>
        </pc:picChg>
      </pc:sldChg>
    </pc:docChg>
  </pc:docChgLst>
  <pc:docChgLst>
    <pc:chgData name="Danni Taylor" userId="d506b491-70a3-4f02-942d-ea895b17663c" providerId="ADAL" clId="{E7E187A2-90E0-4251-B6CD-527E10E57E34}"/>
    <pc:docChg chg="custSel addSld delSld modSld sldOrd">
      <pc:chgData name="Danni Taylor" userId="d506b491-70a3-4f02-942d-ea895b17663c" providerId="ADAL" clId="{E7E187A2-90E0-4251-B6CD-527E10E57E34}" dt="2024-08-28T12:57:19.762" v="53" actId="478"/>
      <pc:docMkLst>
        <pc:docMk/>
      </pc:docMkLst>
      <pc:sldChg chg="modSp mod modNotesTx">
        <pc:chgData name="Danni Taylor" userId="d506b491-70a3-4f02-942d-ea895b17663c" providerId="ADAL" clId="{E7E187A2-90E0-4251-B6CD-527E10E57E34}" dt="2024-08-21T14:31:52.168" v="23" actId="20577"/>
        <pc:sldMkLst>
          <pc:docMk/>
          <pc:sldMk cId="3064626640" sldId="386"/>
        </pc:sldMkLst>
        <pc:spChg chg="mod">
          <ac:chgData name="Danni Taylor" userId="d506b491-70a3-4f02-942d-ea895b17663c" providerId="ADAL" clId="{E7E187A2-90E0-4251-B6CD-527E10E57E34}" dt="2024-08-21T14:31:49.144" v="22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modSp new mod">
        <pc:chgData name="Danni Taylor" userId="d506b491-70a3-4f02-942d-ea895b17663c" providerId="ADAL" clId="{E7E187A2-90E0-4251-B6CD-527E10E57E34}" dt="2024-08-21T14:32:18.367" v="28" actId="962"/>
        <pc:sldMkLst>
          <pc:docMk/>
          <pc:sldMk cId="4222216533" sldId="387"/>
        </pc:sldMkLst>
        <pc:picChg chg="add mod">
          <ac:chgData name="Danni Taylor" userId="d506b491-70a3-4f02-942d-ea895b17663c" providerId="ADAL" clId="{E7E187A2-90E0-4251-B6CD-527E10E57E34}" dt="2024-08-21T14:32:18.367" v="28" actId="962"/>
          <ac:picMkLst>
            <pc:docMk/>
            <pc:sldMk cId="4222216533" sldId="387"/>
            <ac:picMk id="3" creationId="{BFBA97E1-0C92-996B-D4D9-99441BC3BB97}"/>
          </ac:picMkLst>
        </pc:picChg>
      </pc:sldChg>
      <pc:sldChg chg="add del">
        <pc:chgData name="Danni Taylor" userId="d506b491-70a3-4f02-942d-ea895b17663c" providerId="ADAL" clId="{E7E187A2-90E0-4251-B6CD-527E10E57E34}" dt="2024-08-21T14:32:47.663" v="30" actId="47"/>
        <pc:sldMkLst>
          <pc:docMk/>
          <pc:sldMk cId="53032360" sldId="388"/>
        </pc:sldMkLst>
      </pc:sldChg>
      <pc:sldChg chg="addSp delSp modSp add mod modAnim">
        <pc:chgData name="Danni Taylor" userId="d506b491-70a3-4f02-942d-ea895b17663c" providerId="ADAL" clId="{E7E187A2-90E0-4251-B6CD-527E10E57E34}" dt="2024-08-21T14:42:31.750" v="46"/>
        <pc:sldMkLst>
          <pc:docMk/>
          <pc:sldMk cId="2481453134" sldId="388"/>
        </pc:sldMkLst>
        <pc:picChg chg="add mod">
          <ac:chgData name="Danni Taylor" userId="d506b491-70a3-4f02-942d-ea895b17663c" providerId="ADAL" clId="{E7E187A2-90E0-4251-B6CD-527E10E57E34}" dt="2024-08-21T14:38:52.270" v="40"/>
          <ac:picMkLst>
            <pc:docMk/>
            <pc:sldMk cId="2481453134" sldId="388"/>
            <ac:picMk id="2" creationId="{C7C3E935-DD82-EDA3-95A8-7B4505AC568C}"/>
          </ac:picMkLst>
        </pc:picChg>
        <pc:picChg chg="del">
          <ac:chgData name="Danni Taylor" userId="d506b491-70a3-4f02-942d-ea895b17663c" providerId="ADAL" clId="{E7E187A2-90E0-4251-B6CD-527E10E57E34}" dt="2024-08-21T14:32:52.538" v="32" actId="478"/>
          <ac:picMkLst>
            <pc:docMk/>
            <pc:sldMk cId="2481453134" sldId="388"/>
            <ac:picMk id="3" creationId="{BFBA97E1-0C92-996B-D4D9-99441BC3BB97}"/>
          </ac:picMkLst>
        </pc:picChg>
      </pc:sldChg>
      <pc:sldChg chg="addSp modSp add modAnim">
        <pc:chgData name="Danni Taylor" userId="d506b491-70a3-4f02-942d-ea895b17663c" providerId="ADAL" clId="{E7E187A2-90E0-4251-B6CD-527E10E57E34}" dt="2024-08-21T14:42:36.416" v="47"/>
        <pc:sldMkLst>
          <pc:docMk/>
          <pc:sldMk cId="801524603" sldId="389"/>
        </pc:sldMkLst>
        <pc:picChg chg="add mod">
          <ac:chgData name="Danni Taylor" userId="d506b491-70a3-4f02-942d-ea895b17663c" providerId="ADAL" clId="{E7E187A2-90E0-4251-B6CD-527E10E57E34}" dt="2024-08-21T14:39:02.182" v="41"/>
          <ac:picMkLst>
            <pc:docMk/>
            <pc:sldMk cId="801524603" sldId="389"/>
            <ac:picMk id="2" creationId="{8F174700-BB41-0C4D-7E73-166F467A4F83}"/>
          </ac:picMkLst>
        </pc:picChg>
      </pc:sldChg>
      <pc:sldChg chg="addSp modSp add modAnim">
        <pc:chgData name="Danni Taylor" userId="d506b491-70a3-4f02-942d-ea895b17663c" providerId="ADAL" clId="{E7E187A2-90E0-4251-B6CD-527E10E57E34}" dt="2024-08-21T14:42:40.983" v="48"/>
        <pc:sldMkLst>
          <pc:docMk/>
          <pc:sldMk cId="1229860907" sldId="390"/>
        </pc:sldMkLst>
        <pc:picChg chg="add mod">
          <ac:chgData name="Danni Taylor" userId="d506b491-70a3-4f02-942d-ea895b17663c" providerId="ADAL" clId="{E7E187A2-90E0-4251-B6CD-527E10E57E34}" dt="2024-08-21T14:40:08.993" v="43"/>
          <ac:picMkLst>
            <pc:docMk/>
            <pc:sldMk cId="1229860907" sldId="390"/>
            <ac:picMk id="2" creationId="{A6591596-7FA3-429A-DBF4-B0E3A200A443}"/>
          </ac:picMkLst>
        </pc:picChg>
      </pc:sldChg>
      <pc:sldChg chg="addSp modSp add mod">
        <pc:chgData name="Danni Taylor" userId="d506b491-70a3-4f02-942d-ea895b17663c" providerId="ADAL" clId="{E7E187A2-90E0-4251-B6CD-527E10E57E34}" dt="2024-08-21T14:46:22.692" v="52" actId="962"/>
        <pc:sldMkLst>
          <pc:docMk/>
          <pc:sldMk cId="2367795759" sldId="391"/>
        </pc:sldMkLst>
        <pc:picChg chg="add mod">
          <ac:chgData name="Danni Taylor" userId="d506b491-70a3-4f02-942d-ea895b17663c" providerId="ADAL" clId="{E7E187A2-90E0-4251-B6CD-527E10E57E34}" dt="2024-08-21T14:46:22.692" v="52" actId="962"/>
          <ac:picMkLst>
            <pc:docMk/>
            <pc:sldMk cId="2367795759" sldId="391"/>
            <ac:picMk id="3" creationId="{602A2214-38F8-CF09-7898-F71855ECCECA}"/>
          </ac:picMkLst>
        </pc:picChg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2298617862" sldId="392"/>
        </pc:sldMkLst>
      </pc:sldChg>
      <pc:sldChg chg="addSp modSp add ord modAnim">
        <pc:chgData name="Danni Taylor" userId="d506b491-70a3-4f02-942d-ea895b17663c" providerId="ADAL" clId="{E7E187A2-90E0-4251-B6CD-527E10E57E34}" dt="2024-08-21T14:42:25.203" v="45"/>
        <pc:sldMkLst>
          <pc:docMk/>
          <pc:sldMk cId="2755336600" sldId="392"/>
        </pc:sldMkLst>
        <pc:picChg chg="add mod">
          <ac:chgData name="Danni Taylor" userId="d506b491-70a3-4f02-942d-ea895b17663c" providerId="ADAL" clId="{E7E187A2-90E0-4251-B6CD-527E10E57E34}" dt="2024-08-21T14:33:44.509" v="37"/>
          <ac:picMkLst>
            <pc:docMk/>
            <pc:sldMk cId="2755336600" sldId="392"/>
            <ac:picMk id="2" creationId="{9D546775-7F48-DFF9-467A-D58794A19929}"/>
          </ac:picMkLst>
        </pc:picChg>
      </pc:sldChg>
      <pc:sldChg chg="addSp delSp modSp add mod delAnim modAnim">
        <pc:chgData name="Danni Taylor" userId="d506b491-70a3-4f02-942d-ea895b17663c" providerId="ADAL" clId="{E7E187A2-90E0-4251-B6CD-527E10E57E34}" dt="2024-08-28T12:57:19.762" v="53" actId="478"/>
        <pc:sldMkLst>
          <pc:docMk/>
          <pc:sldMk cId="334344099" sldId="393"/>
        </pc:sldMkLst>
        <pc:picChg chg="add del mod">
          <ac:chgData name="Danni Taylor" userId="d506b491-70a3-4f02-942d-ea895b17663c" providerId="ADAL" clId="{E7E187A2-90E0-4251-B6CD-527E10E57E34}" dt="2024-08-28T12:57:19.762" v="53" actId="478"/>
          <ac:picMkLst>
            <pc:docMk/>
            <pc:sldMk cId="334344099" sldId="393"/>
            <ac:picMk id="2" creationId="{A86910AC-E54E-3B87-F100-FB132C9481C9}"/>
          </ac:picMkLst>
        </pc:picChg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825024124" sldId="394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966434205" sldId="395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2775990606" sldId="396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321903678" sldId="398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289654665" sldId="399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4101191716" sldId="400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45218997" sldId="401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906837624" sldId="402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292390644" sldId="403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299575088" sldId="404"/>
        </pc:sldMkLst>
      </pc:sldChg>
    </pc:docChg>
  </pc:docChgLst>
  <pc:docChgLst>
    <pc:chgData name="Danni Taylor" userId="d506b491-70a3-4f02-942d-ea895b17663c" providerId="ADAL" clId="{9A763BD5-D2FB-4B6F-83C8-408BBE135236}"/>
    <pc:docChg chg="undo custSel addSld delSld modSld">
      <pc:chgData name="Danni Taylor" userId="d506b491-70a3-4f02-942d-ea895b17663c" providerId="ADAL" clId="{9A763BD5-D2FB-4B6F-83C8-408BBE135236}" dt="2024-11-06T10:40:13.657" v="686"/>
      <pc:docMkLst>
        <pc:docMk/>
      </pc:docMkLst>
      <pc:sldChg chg="modSp mod">
        <pc:chgData name="Danni Taylor" userId="d506b491-70a3-4f02-942d-ea895b17663c" providerId="ADAL" clId="{9A763BD5-D2FB-4B6F-83C8-408BBE135236}" dt="2024-11-06T09:50:24.219" v="45" actId="20577"/>
        <pc:sldMkLst>
          <pc:docMk/>
          <pc:sldMk cId="3064626640" sldId="386"/>
        </pc:sldMkLst>
        <pc:spChg chg="mod">
          <ac:chgData name="Danni Taylor" userId="d506b491-70a3-4f02-942d-ea895b17663c" providerId="ADAL" clId="{9A763BD5-D2FB-4B6F-83C8-408BBE135236}" dt="2024-11-06T09:50:24.219" v="45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delSp modSp mod delAnim modAnim">
        <pc:chgData name="Danni Taylor" userId="d506b491-70a3-4f02-942d-ea895b17663c" providerId="ADAL" clId="{9A763BD5-D2FB-4B6F-83C8-408BBE135236}" dt="2024-11-06T10:40:13.657" v="686"/>
        <pc:sldMkLst>
          <pc:docMk/>
          <pc:sldMk cId="229976641" sldId="394"/>
        </pc:sldMkLst>
        <pc:spChg chg="del mod">
          <ac:chgData name="Danni Taylor" userId="d506b491-70a3-4f02-942d-ea895b17663c" providerId="ADAL" clId="{9A763BD5-D2FB-4B6F-83C8-408BBE135236}" dt="2024-11-06T09:50:07.522" v="4" actId="478"/>
          <ac:spMkLst>
            <pc:docMk/>
            <pc:sldMk cId="229976641" sldId="394"/>
            <ac:spMk id="5" creationId="{160BFA11-AE97-92A0-EE3E-A0F403E92888}"/>
          </ac:spMkLst>
        </pc:spChg>
        <pc:spChg chg="add mod">
          <ac:chgData name="Danni Taylor" userId="d506b491-70a3-4f02-942d-ea895b17663c" providerId="ADAL" clId="{9A763BD5-D2FB-4B6F-83C8-408BBE135236}" dt="2024-11-06T10:40:03.588" v="681" actId="1582"/>
          <ac:spMkLst>
            <pc:docMk/>
            <pc:sldMk cId="229976641" sldId="394"/>
            <ac:spMk id="6" creationId="{A2C5A8C7-D1C6-8EE2-E77E-1781C62E6DA9}"/>
          </ac:spMkLst>
        </pc:spChg>
        <pc:picChg chg="add mod">
          <ac:chgData name="Danni Taylor" userId="d506b491-70a3-4f02-942d-ea895b17663c" providerId="ADAL" clId="{9A763BD5-D2FB-4B6F-83C8-408BBE135236}" dt="2024-11-06T09:50:50.343" v="51" actId="1076"/>
          <ac:picMkLst>
            <pc:docMk/>
            <pc:sldMk cId="229976641" sldId="394"/>
            <ac:picMk id="3" creationId="{3A4538AB-03B6-7492-5C17-4F799ADB3B9A}"/>
          </ac:picMkLst>
        </pc:picChg>
        <pc:picChg chg="del">
          <ac:chgData name="Danni Taylor" userId="d506b491-70a3-4f02-942d-ea895b17663c" providerId="ADAL" clId="{9A763BD5-D2FB-4B6F-83C8-408BBE135236}" dt="2024-11-06T09:49:47.528" v="0" actId="478"/>
          <ac:picMkLst>
            <pc:docMk/>
            <pc:sldMk cId="229976641" sldId="394"/>
            <ac:picMk id="4" creationId="{9DA6F1B4-9D07-8313-E5BA-89DE7DD9D410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1917409128" sldId="395"/>
        </pc:sldMkLst>
      </pc:sldChg>
      <pc:sldChg chg="addSp delSp modSp add mod delAnim">
        <pc:chgData name="Danni Taylor" userId="d506b491-70a3-4f02-942d-ea895b17663c" providerId="ADAL" clId="{9A763BD5-D2FB-4B6F-83C8-408BBE135236}" dt="2024-11-06T09:55:51.012" v="87" actId="21"/>
        <pc:sldMkLst>
          <pc:docMk/>
          <pc:sldMk cId="3438774221" sldId="395"/>
        </pc:sldMkLst>
        <pc:spChg chg="del">
          <ac:chgData name="Danni Taylor" userId="d506b491-70a3-4f02-942d-ea895b17663c" providerId="ADAL" clId="{9A763BD5-D2FB-4B6F-83C8-408BBE135236}" dt="2024-11-06T09:55:51.012" v="87" actId="21"/>
          <ac:spMkLst>
            <pc:docMk/>
            <pc:sldMk cId="3438774221" sldId="395"/>
            <ac:spMk id="5" creationId="{1BE24DE0-1E84-06D4-5709-B89A57BC6466}"/>
          </ac:spMkLst>
        </pc:spChg>
        <pc:picChg chg="add mod">
          <ac:chgData name="Danni Taylor" userId="d506b491-70a3-4f02-942d-ea895b17663c" providerId="ADAL" clId="{9A763BD5-D2FB-4B6F-83C8-408BBE135236}" dt="2024-11-06T09:55:46.827" v="86" actId="14100"/>
          <ac:picMkLst>
            <pc:docMk/>
            <pc:sldMk cId="3438774221" sldId="395"/>
            <ac:picMk id="3" creationId="{4A328FD0-4E31-80A8-4CCF-E265773F2A82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782919641" sldId="396"/>
        </pc:sldMkLst>
      </pc:sldChg>
      <pc:sldChg chg="addSp modSp add mod modAnim">
        <pc:chgData name="Danni Taylor" userId="d506b491-70a3-4f02-942d-ea895b17663c" providerId="ADAL" clId="{9A763BD5-D2FB-4B6F-83C8-408BBE135236}" dt="2024-11-06T09:54:31.716" v="66"/>
        <pc:sldMkLst>
          <pc:docMk/>
          <pc:sldMk cId="2442259482" sldId="396"/>
        </pc:sldMkLst>
        <pc:picChg chg="add mod">
          <ac:chgData name="Danni Taylor" userId="d506b491-70a3-4f02-942d-ea895b17663c" providerId="ADAL" clId="{9A763BD5-D2FB-4B6F-83C8-408BBE135236}" dt="2024-11-06T09:51:04.942" v="56" actId="14100"/>
          <ac:picMkLst>
            <pc:docMk/>
            <pc:sldMk cId="2442259482" sldId="396"/>
            <ac:picMk id="3" creationId="{2C53C5A6-D415-5D35-6BB4-03FAFAAE41B5}"/>
          </ac:picMkLst>
        </pc:picChg>
        <pc:picChg chg="add mod">
          <ac:chgData name="Danni Taylor" userId="d506b491-70a3-4f02-942d-ea895b17663c" providerId="ADAL" clId="{9A763BD5-D2FB-4B6F-83C8-408BBE135236}" dt="2024-11-06T09:54:13.255" v="63" actId="1076"/>
          <ac:picMkLst>
            <pc:docMk/>
            <pc:sldMk cId="2442259482" sldId="396"/>
            <ac:picMk id="5" creationId="{B1421A07-E6B5-ABB3-B5FE-12001FD3C9C6}"/>
          </ac:picMkLst>
        </pc:picChg>
      </pc:sldChg>
      <pc:sldChg chg="addSp modSp add mod">
        <pc:chgData name="Danni Taylor" userId="d506b491-70a3-4f02-942d-ea895b17663c" providerId="ADAL" clId="{9A763BD5-D2FB-4B6F-83C8-408BBE135236}" dt="2024-11-06T09:55:01.123" v="72" actId="1076"/>
        <pc:sldMkLst>
          <pc:docMk/>
          <pc:sldMk cId="2406027365" sldId="397"/>
        </pc:sldMkLst>
        <pc:picChg chg="add mod">
          <ac:chgData name="Danni Taylor" userId="d506b491-70a3-4f02-942d-ea895b17663c" providerId="ADAL" clId="{9A763BD5-D2FB-4B6F-83C8-408BBE135236}" dt="2024-11-06T09:55:01.123" v="72" actId="1076"/>
          <ac:picMkLst>
            <pc:docMk/>
            <pc:sldMk cId="2406027365" sldId="397"/>
            <ac:picMk id="3" creationId="{0BEA0D47-A013-D29F-FEAD-3AEB18EDAAE8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3475135209" sldId="397"/>
        </pc:sldMkLst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14033930" sldId="398"/>
        </pc:sldMkLst>
      </pc:sldChg>
      <pc:sldChg chg="addSp delSp modSp add mod modAnim modNotesTx">
        <pc:chgData name="Danni Taylor" userId="d506b491-70a3-4f02-942d-ea895b17663c" providerId="ADAL" clId="{9A763BD5-D2FB-4B6F-83C8-408BBE135236}" dt="2024-11-06T10:21:21.800" v="485" actId="6549"/>
        <pc:sldMkLst>
          <pc:docMk/>
          <pc:sldMk cId="265347947" sldId="398"/>
        </pc:sldMkLst>
        <pc:spChg chg="add mod">
          <ac:chgData name="Danni Taylor" userId="d506b491-70a3-4f02-942d-ea895b17663c" providerId="ADAL" clId="{9A763BD5-D2FB-4B6F-83C8-408BBE135236}" dt="2024-11-06T10:11:57.300" v="392" actId="164"/>
          <ac:spMkLst>
            <pc:docMk/>
            <pc:sldMk cId="265347947" sldId="398"/>
            <ac:spMk id="4" creationId="{A34D2549-E2B4-86CD-21BB-CB8D944F4714}"/>
          </ac:spMkLst>
        </pc:spChg>
        <pc:spChg chg="add mod">
          <ac:chgData name="Danni Taylor" userId="d506b491-70a3-4f02-942d-ea895b17663c" providerId="ADAL" clId="{9A763BD5-D2FB-4B6F-83C8-408BBE135236}" dt="2024-11-06T10:12:30.123" v="395" actId="164"/>
          <ac:spMkLst>
            <pc:docMk/>
            <pc:sldMk cId="265347947" sldId="398"/>
            <ac:spMk id="5" creationId="{1BE24DE0-1E84-06D4-5709-B89A57BC6466}"/>
          </ac:spMkLst>
        </pc:spChg>
        <pc:spChg chg="add mod">
          <ac:chgData name="Danni Taylor" userId="d506b491-70a3-4f02-942d-ea895b17663c" providerId="ADAL" clId="{9A763BD5-D2FB-4B6F-83C8-408BBE135236}" dt="2024-11-06T10:21:21.800" v="485" actId="6549"/>
          <ac:spMkLst>
            <pc:docMk/>
            <pc:sldMk cId="265347947" sldId="398"/>
            <ac:spMk id="6" creationId="{C53C2551-CEF1-A288-9163-DAA9A04FFAEF}"/>
          </ac:spMkLst>
        </pc:spChg>
        <pc:spChg chg="add mod">
          <ac:chgData name="Danni Taylor" userId="d506b491-70a3-4f02-942d-ea895b17663c" providerId="ADAL" clId="{9A763BD5-D2FB-4B6F-83C8-408BBE135236}" dt="2024-11-06T10:12:17.725" v="394" actId="164"/>
          <ac:spMkLst>
            <pc:docMk/>
            <pc:sldMk cId="265347947" sldId="398"/>
            <ac:spMk id="7" creationId="{D99CB918-CF02-66A1-83E5-59A7FA2B7050}"/>
          </ac:spMkLst>
        </pc:spChg>
        <pc:spChg chg="add del">
          <ac:chgData name="Danni Taylor" userId="d506b491-70a3-4f02-942d-ea895b17663c" providerId="ADAL" clId="{9A763BD5-D2FB-4B6F-83C8-408BBE135236}" dt="2024-11-06T10:15:55.105" v="426" actId="478"/>
          <ac:spMkLst>
            <pc:docMk/>
            <pc:sldMk cId="265347947" sldId="398"/>
            <ac:spMk id="19" creationId="{3D0557A1-8A59-655E-DE81-F73662E43BC5}"/>
          </ac:spMkLst>
        </pc:spChg>
        <pc:spChg chg="add mod">
          <ac:chgData name="Danni Taylor" userId="d506b491-70a3-4f02-942d-ea895b17663c" providerId="ADAL" clId="{9A763BD5-D2FB-4B6F-83C8-408BBE135236}" dt="2024-11-06T10:20:07.981" v="465" actId="164"/>
          <ac:spMkLst>
            <pc:docMk/>
            <pc:sldMk cId="265347947" sldId="398"/>
            <ac:spMk id="23" creationId="{4047524E-0B2E-D527-47F9-F879DE71F9E5}"/>
          </ac:spMkLst>
        </pc:spChg>
        <pc:spChg chg="add mod">
          <ac:chgData name="Danni Taylor" userId="d506b491-70a3-4f02-942d-ea895b17663c" providerId="ADAL" clId="{9A763BD5-D2FB-4B6F-83C8-408BBE135236}" dt="2024-11-06T10:20:35.451" v="468" actId="164"/>
          <ac:spMkLst>
            <pc:docMk/>
            <pc:sldMk cId="265347947" sldId="398"/>
            <ac:spMk id="25" creationId="{4B8326AE-D76D-DCE6-FB33-8FF9DCE2D10F}"/>
          </ac:spMkLst>
        </pc:spChg>
        <pc:grpChg chg="add mod">
          <ac:chgData name="Danni Taylor" userId="d506b491-70a3-4f02-942d-ea895b17663c" providerId="ADAL" clId="{9A763BD5-D2FB-4B6F-83C8-408BBE135236}" dt="2024-11-06T10:11:57.300" v="392" actId="164"/>
          <ac:grpSpMkLst>
            <pc:docMk/>
            <pc:sldMk cId="265347947" sldId="398"/>
            <ac:grpSpMk id="15" creationId="{00727F2A-028D-B2E7-72DC-2C936D720D50}"/>
          </ac:grpSpMkLst>
        </pc:grpChg>
        <pc:grpChg chg="add mod">
          <ac:chgData name="Danni Taylor" userId="d506b491-70a3-4f02-942d-ea895b17663c" providerId="ADAL" clId="{9A763BD5-D2FB-4B6F-83C8-408BBE135236}" dt="2024-11-06T10:20:07.981" v="465" actId="164"/>
          <ac:grpSpMkLst>
            <pc:docMk/>
            <pc:sldMk cId="265347947" sldId="398"/>
            <ac:grpSpMk id="16" creationId="{EF4AC401-9DCC-B146-5304-75B36C4A60DD}"/>
          </ac:grpSpMkLst>
        </pc:grpChg>
        <pc:grpChg chg="add mod">
          <ac:chgData name="Danni Taylor" userId="d506b491-70a3-4f02-942d-ea895b17663c" providerId="ADAL" clId="{9A763BD5-D2FB-4B6F-83C8-408BBE135236}" dt="2024-11-06T10:20:35.451" v="468" actId="164"/>
          <ac:grpSpMkLst>
            <pc:docMk/>
            <pc:sldMk cId="265347947" sldId="398"/>
            <ac:grpSpMk id="17" creationId="{FF014A48-2E56-9CA7-C031-7586234A02EC}"/>
          </ac:grpSpMkLst>
        </pc:grpChg>
        <pc:grpChg chg="add mod">
          <ac:chgData name="Danni Taylor" userId="d506b491-70a3-4f02-942d-ea895b17663c" providerId="ADAL" clId="{9A763BD5-D2FB-4B6F-83C8-408BBE135236}" dt="2024-11-06T10:12:30.123" v="395" actId="164"/>
          <ac:grpSpMkLst>
            <pc:docMk/>
            <pc:sldMk cId="265347947" sldId="398"/>
            <ac:grpSpMk id="18" creationId="{5A127CB8-AF87-4A7F-EED9-088A4CA1A058}"/>
          </ac:grpSpMkLst>
        </pc:grpChg>
        <pc:grpChg chg="add mod ord">
          <ac:chgData name="Danni Taylor" userId="d506b491-70a3-4f02-942d-ea895b17663c" providerId="ADAL" clId="{9A763BD5-D2FB-4B6F-83C8-408BBE135236}" dt="2024-11-06T10:18:17.412" v="442" actId="170"/>
          <ac:grpSpMkLst>
            <pc:docMk/>
            <pc:sldMk cId="265347947" sldId="398"/>
            <ac:grpSpMk id="22" creationId="{5905437C-EDB7-D0A5-601A-7077A5C9BFCE}"/>
          </ac:grpSpMkLst>
        </pc:grpChg>
        <pc:grpChg chg="add mod">
          <ac:chgData name="Danni Taylor" userId="d506b491-70a3-4f02-942d-ea895b17663c" providerId="ADAL" clId="{9A763BD5-D2FB-4B6F-83C8-408BBE135236}" dt="2024-11-06T10:20:07.981" v="465" actId="164"/>
          <ac:grpSpMkLst>
            <pc:docMk/>
            <pc:sldMk cId="265347947" sldId="398"/>
            <ac:grpSpMk id="24" creationId="{9A50CF4F-E9B2-96A2-1674-6310722C7642}"/>
          </ac:grpSpMkLst>
        </pc:grpChg>
        <pc:grpChg chg="add mod">
          <ac:chgData name="Danni Taylor" userId="d506b491-70a3-4f02-942d-ea895b17663c" providerId="ADAL" clId="{9A763BD5-D2FB-4B6F-83C8-408BBE135236}" dt="2024-11-06T10:20:35.451" v="468" actId="164"/>
          <ac:grpSpMkLst>
            <pc:docMk/>
            <pc:sldMk cId="265347947" sldId="398"/>
            <ac:grpSpMk id="26" creationId="{F28F4064-A473-4DB3-7B35-16BBCDA3E3B4}"/>
          </ac:grpSpMkLst>
        </pc:grpChg>
        <pc:picChg chg="add mod">
          <ac:chgData name="Danni Taylor" userId="d506b491-70a3-4f02-942d-ea895b17663c" providerId="ADAL" clId="{9A763BD5-D2FB-4B6F-83C8-408BBE135236}" dt="2024-11-06T10:05:31.402" v="245" actId="1076"/>
          <ac:picMkLst>
            <pc:docMk/>
            <pc:sldMk cId="265347947" sldId="398"/>
            <ac:picMk id="3" creationId="{6F9EC2CD-9F5E-DF03-7BFF-54F95EE73CC9}"/>
          </ac:picMkLst>
        </pc:picChg>
        <pc:picChg chg="add del">
          <ac:chgData name="Danni Taylor" userId="d506b491-70a3-4f02-942d-ea895b17663c" providerId="ADAL" clId="{9A763BD5-D2FB-4B6F-83C8-408BBE135236}" dt="2024-11-06T10:04:14.540" v="217" actId="478"/>
          <ac:picMkLst>
            <pc:docMk/>
            <pc:sldMk cId="265347947" sldId="398"/>
            <ac:picMk id="9" creationId="{B36775B5-A5DE-8AE8-AA4B-DC534947CDF7}"/>
          </ac:picMkLst>
        </pc:picChg>
        <pc:picChg chg="add mod">
          <ac:chgData name="Danni Taylor" userId="d506b491-70a3-4f02-942d-ea895b17663c" providerId="ADAL" clId="{9A763BD5-D2FB-4B6F-83C8-408BBE135236}" dt="2024-11-06T10:11:57.300" v="392" actId="164"/>
          <ac:picMkLst>
            <pc:docMk/>
            <pc:sldMk cId="265347947" sldId="398"/>
            <ac:picMk id="11" creationId="{129F2DE2-EA57-96D6-B56E-F6212FCBB0BA}"/>
          </ac:picMkLst>
        </pc:picChg>
        <pc:picChg chg="add mod">
          <ac:chgData name="Danni Taylor" userId="d506b491-70a3-4f02-942d-ea895b17663c" providerId="ADAL" clId="{9A763BD5-D2FB-4B6F-83C8-408BBE135236}" dt="2024-11-06T10:12:30.123" v="395" actId="164"/>
          <ac:picMkLst>
            <pc:docMk/>
            <pc:sldMk cId="265347947" sldId="398"/>
            <ac:picMk id="12" creationId="{D95282CE-6DE5-3F1D-AE87-0EED42E92785}"/>
          </ac:picMkLst>
        </pc:picChg>
        <pc:picChg chg="add mod">
          <ac:chgData name="Danni Taylor" userId="d506b491-70a3-4f02-942d-ea895b17663c" providerId="ADAL" clId="{9A763BD5-D2FB-4B6F-83C8-408BBE135236}" dt="2024-11-06T10:12:09.080" v="393" actId="164"/>
          <ac:picMkLst>
            <pc:docMk/>
            <pc:sldMk cId="265347947" sldId="398"/>
            <ac:picMk id="13" creationId="{4CAEC932-57E4-EDF4-0B48-CAFF6462237E}"/>
          </ac:picMkLst>
        </pc:picChg>
        <pc:picChg chg="add mod">
          <ac:chgData name="Danni Taylor" userId="d506b491-70a3-4f02-942d-ea895b17663c" providerId="ADAL" clId="{9A763BD5-D2FB-4B6F-83C8-408BBE135236}" dt="2024-11-06T10:12:17.725" v="394" actId="164"/>
          <ac:picMkLst>
            <pc:docMk/>
            <pc:sldMk cId="265347947" sldId="398"/>
            <ac:picMk id="14" creationId="{D46A80EB-31E3-BF11-F4A1-BF7989BF0183}"/>
          </ac:picMkLst>
        </pc:picChg>
        <pc:picChg chg="add mod">
          <ac:chgData name="Danni Taylor" userId="d506b491-70a3-4f02-942d-ea895b17663c" providerId="ADAL" clId="{9A763BD5-D2FB-4B6F-83C8-408BBE135236}" dt="2024-11-06T10:18:04.280" v="440" actId="164"/>
          <ac:picMkLst>
            <pc:docMk/>
            <pc:sldMk cId="265347947" sldId="398"/>
            <ac:picMk id="20" creationId="{2F1F57FD-7B9D-F8C3-DF16-74F5EAEE45B1}"/>
          </ac:picMkLst>
        </pc:picChg>
        <pc:picChg chg="add mod modCrop">
          <ac:chgData name="Danni Taylor" userId="d506b491-70a3-4f02-942d-ea895b17663c" providerId="ADAL" clId="{9A763BD5-D2FB-4B6F-83C8-408BBE135236}" dt="2024-11-06T10:18:04.280" v="440" actId="164"/>
          <ac:picMkLst>
            <pc:docMk/>
            <pc:sldMk cId="265347947" sldId="398"/>
            <ac:picMk id="21" creationId="{E1444622-ABC1-600F-DFDD-C1381461F0D6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2456692916" sldId="399"/>
        </pc:sldMkLst>
      </pc:sldChg>
      <pc:sldChg chg="addSp modSp add mod modAnim">
        <pc:chgData name="Danni Taylor" userId="d506b491-70a3-4f02-942d-ea895b17663c" providerId="ADAL" clId="{9A763BD5-D2FB-4B6F-83C8-408BBE135236}" dt="2024-11-06T10:35:28.470" v="676"/>
        <pc:sldMkLst>
          <pc:docMk/>
          <pc:sldMk cId="2535385999" sldId="399"/>
        </pc:sldMkLst>
        <pc:spChg chg="add mod">
          <ac:chgData name="Danni Taylor" userId="d506b491-70a3-4f02-942d-ea895b17663c" providerId="ADAL" clId="{9A763BD5-D2FB-4B6F-83C8-408BBE135236}" dt="2024-11-06T10:22:24.575" v="495" actId="164"/>
          <ac:spMkLst>
            <pc:docMk/>
            <pc:sldMk cId="2535385999" sldId="399"/>
            <ac:spMk id="4" creationId="{20B2EEEE-C2B4-BA83-2F39-585FE3FF6981}"/>
          </ac:spMkLst>
        </pc:spChg>
        <pc:spChg chg="add mod">
          <ac:chgData name="Danni Taylor" userId="d506b491-70a3-4f02-942d-ea895b17663c" providerId="ADAL" clId="{9A763BD5-D2FB-4B6F-83C8-408BBE135236}" dt="2024-11-06T10:22:33.496" v="496" actId="164"/>
          <ac:spMkLst>
            <pc:docMk/>
            <pc:sldMk cId="2535385999" sldId="399"/>
            <ac:spMk id="5" creationId="{79A834D2-3B3F-644E-411A-3B4DA8266E66}"/>
          </ac:spMkLst>
        </pc:spChg>
        <pc:spChg chg="add mod">
          <ac:chgData name="Danni Taylor" userId="d506b491-70a3-4f02-942d-ea895b17663c" providerId="ADAL" clId="{9A763BD5-D2FB-4B6F-83C8-408BBE135236}" dt="2024-11-06T10:22:56.732" v="499" actId="164"/>
          <ac:spMkLst>
            <pc:docMk/>
            <pc:sldMk cId="2535385999" sldId="399"/>
            <ac:spMk id="6" creationId="{73A5AD7C-3569-5083-A143-F7DAC5F4D096}"/>
          </ac:spMkLst>
        </pc:spChg>
        <pc:spChg chg="add mod">
          <ac:chgData name="Danni Taylor" userId="d506b491-70a3-4f02-942d-ea895b17663c" providerId="ADAL" clId="{9A763BD5-D2FB-4B6F-83C8-408BBE135236}" dt="2024-11-06T10:23:03.926" v="500" actId="164"/>
          <ac:spMkLst>
            <pc:docMk/>
            <pc:sldMk cId="2535385999" sldId="399"/>
            <ac:spMk id="7" creationId="{1D53A23E-B78F-8EAC-7F5E-4B4C651EFA27}"/>
          </ac:spMkLst>
        </pc:spChg>
        <pc:spChg chg="add mod">
          <ac:chgData name="Danni Taylor" userId="d506b491-70a3-4f02-942d-ea895b17663c" providerId="ADAL" clId="{9A763BD5-D2FB-4B6F-83C8-408BBE135236}" dt="2024-11-06T10:22:49.382" v="498" actId="164"/>
          <ac:spMkLst>
            <pc:docMk/>
            <pc:sldMk cId="2535385999" sldId="399"/>
            <ac:spMk id="13" creationId="{6B198C04-D235-7762-3EED-E94336B2043F}"/>
          </ac:spMkLst>
        </pc:spChg>
        <pc:spChg chg="add mod">
          <ac:chgData name="Danni Taylor" userId="d506b491-70a3-4f02-942d-ea895b17663c" providerId="ADAL" clId="{9A763BD5-D2FB-4B6F-83C8-408BBE135236}" dt="2024-11-06T10:22:39.304" v="497" actId="164"/>
          <ac:spMkLst>
            <pc:docMk/>
            <pc:sldMk cId="2535385999" sldId="399"/>
            <ac:spMk id="15" creationId="{8907C10E-1C60-236E-B403-458AA13796D3}"/>
          </ac:spMkLst>
        </pc:spChg>
        <pc:spChg chg="mod">
          <ac:chgData name="Danni Taylor" userId="d506b491-70a3-4f02-942d-ea895b17663c" providerId="ADAL" clId="{9A763BD5-D2FB-4B6F-83C8-408BBE135236}" dt="2024-11-06T10:24:08.805" v="553" actId="20577"/>
          <ac:spMkLst>
            <pc:docMk/>
            <pc:sldMk cId="2535385999" sldId="399"/>
            <ac:spMk id="24" creationId="{B80186BE-61D7-631B-976E-52E490E968F2}"/>
          </ac:spMkLst>
        </pc:spChg>
        <pc:grpChg chg="add mod">
          <ac:chgData name="Danni Taylor" userId="d506b491-70a3-4f02-942d-ea895b17663c" providerId="ADAL" clId="{9A763BD5-D2FB-4B6F-83C8-408BBE135236}" dt="2024-11-06T10:22:24.575" v="495" actId="164"/>
          <ac:grpSpMkLst>
            <pc:docMk/>
            <pc:sldMk cId="2535385999" sldId="399"/>
            <ac:grpSpMk id="16" creationId="{7B1358EB-5585-1E98-60C3-A106132EFD47}"/>
          </ac:grpSpMkLst>
        </pc:grpChg>
        <pc:grpChg chg="add mod">
          <ac:chgData name="Danni Taylor" userId="d506b491-70a3-4f02-942d-ea895b17663c" providerId="ADAL" clId="{9A763BD5-D2FB-4B6F-83C8-408BBE135236}" dt="2024-11-06T10:22:33.496" v="496" actId="164"/>
          <ac:grpSpMkLst>
            <pc:docMk/>
            <pc:sldMk cId="2535385999" sldId="399"/>
            <ac:grpSpMk id="17" creationId="{CA5EEEA7-DBF2-4028-7BD6-ED26868C97CB}"/>
          </ac:grpSpMkLst>
        </pc:grpChg>
        <pc:grpChg chg="add mod">
          <ac:chgData name="Danni Taylor" userId="d506b491-70a3-4f02-942d-ea895b17663c" providerId="ADAL" clId="{9A763BD5-D2FB-4B6F-83C8-408BBE135236}" dt="2024-11-06T10:22:39.304" v="497" actId="164"/>
          <ac:grpSpMkLst>
            <pc:docMk/>
            <pc:sldMk cId="2535385999" sldId="399"/>
            <ac:grpSpMk id="18" creationId="{4383173C-94AB-7A3A-9EEA-6224F3055751}"/>
          </ac:grpSpMkLst>
        </pc:grpChg>
        <pc:grpChg chg="add mod">
          <ac:chgData name="Danni Taylor" userId="d506b491-70a3-4f02-942d-ea895b17663c" providerId="ADAL" clId="{9A763BD5-D2FB-4B6F-83C8-408BBE135236}" dt="2024-11-06T10:22:49.382" v="498" actId="164"/>
          <ac:grpSpMkLst>
            <pc:docMk/>
            <pc:sldMk cId="2535385999" sldId="399"/>
            <ac:grpSpMk id="19" creationId="{20D49924-B72A-B0BC-E72E-42B8AF9C6107}"/>
          </ac:grpSpMkLst>
        </pc:grpChg>
        <pc:grpChg chg="add mod">
          <ac:chgData name="Danni Taylor" userId="d506b491-70a3-4f02-942d-ea895b17663c" providerId="ADAL" clId="{9A763BD5-D2FB-4B6F-83C8-408BBE135236}" dt="2024-11-06T10:22:56.732" v="499" actId="164"/>
          <ac:grpSpMkLst>
            <pc:docMk/>
            <pc:sldMk cId="2535385999" sldId="399"/>
            <ac:grpSpMk id="20" creationId="{AE078B0A-DBE7-0B46-276E-F7A3670B6AF2}"/>
          </ac:grpSpMkLst>
        </pc:grpChg>
        <pc:grpChg chg="add mod">
          <ac:chgData name="Danni Taylor" userId="d506b491-70a3-4f02-942d-ea895b17663c" providerId="ADAL" clId="{9A763BD5-D2FB-4B6F-83C8-408BBE135236}" dt="2024-11-06T10:23:03.926" v="500" actId="164"/>
          <ac:grpSpMkLst>
            <pc:docMk/>
            <pc:sldMk cId="2535385999" sldId="399"/>
            <ac:grpSpMk id="21" creationId="{A167CBE2-7922-B60E-C583-1187536C4152}"/>
          </ac:grpSpMkLst>
        </pc:grpChg>
        <pc:grpChg chg="add mod">
          <ac:chgData name="Danni Taylor" userId="d506b491-70a3-4f02-942d-ea895b17663c" providerId="ADAL" clId="{9A763BD5-D2FB-4B6F-83C8-408BBE135236}" dt="2024-11-06T10:23:33.255" v="502" actId="1076"/>
          <ac:grpSpMkLst>
            <pc:docMk/>
            <pc:sldMk cId="2535385999" sldId="399"/>
            <ac:grpSpMk id="22" creationId="{5F3DB803-ADA0-B8A3-889A-D013C4CE32B0}"/>
          </ac:grpSpMkLst>
        </pc:grpChg>
        <pc:grpChg chg="add mod ord">
          <ac:chgData name="Danni Taylor" userId="d506b491-70a3-4f02-942d-ea895b17663c" providerId="ADAL" clId="{9A763BD5-D2FB-4B6F-83C8-408BBE135236}" dt="2024-11-06T10:28:57.232" v="631" actId="170"/>
          <ac:grpSpMkLst>
            <pc:docMk/>
            <pc:sldMk cId="2535385999" sldId="399"/>
            <ac:grpSpMk id="27" creationId="{A898AC16-D0E1-2E8F-589B-FB03B3447B9D}"/>
          </ac:grpSpMkLst>
        </pc:grpChg>
        <pc:grpChg chg="add mod ord">
          <ac:chgData name="Danni Taylor" userId="d506b491-70a3-4f02-942d-ea895b17663c" providerId="ADAL" clId="{9A763BD5-D2FB-4B6F-83C8-408BBE135236}" dt="2024-11-06T10:28:39.124" v="624" actId="170"/>
          <ac:grpSpMkLst>
            <pc:docMk/>
            <pc:sldMk cId="2535385999" sldId="399"/>
            <ac:grpSpMk id="28" creationId="{F8C79FAC-D832-2E86-6E0F-ADF99C4B1C7F}"/>
          </ac:grpSpMkLst>
        </pc:grpChg>
        <pc:picChg chg="add mod">
          <ac:chgData name="Danni Taylor" userId="d506b491-70a3-4f02-942d-ea895b17663c" providerId="ADAL" clId="{9A763BD5-D2FB-4B6F-83C8-408BBE135236}" dt="2024-11-06T09:55:27.356" v="78" actId="962"/>
          <ac:picMkLst>
            <pc:docMk/>
            <pc:sldMk cId="2535385999" sldId="399"/>
            <ac:picMk id="3" creationId="{05A454A5-4B6F-8FAA-668F-657E27BA5366}"/>
          </ac:picMkLst>
        </pc:picChg>
        <pc:picChg chg="add mod">
          <ac:chgData name="Danni Taylor" userId="d506b491-70a3-4f02-942d-ea895b17663c" providerId="ADAL" clId="{9A763BD5-D2FB-4B6F-83C8-408BBE135236}" dt="2024-11-06T10:22:33.496" v="496" actId="164"/>
          <ac:picMkLst>
            <pc:docMk/>
            <pc:sldMk cId="2535385999" sldId="399"/>
            <ac:picMk id="8" creationId="{583AADF0-B1BE-B4CA-E188-B914C9EBFD75}"/>
          </ac:picMkLst>
        </pc:picChg>
        <pc:picChg chg="add mod">
          <ac:chgData name="Danni Taylor" userId="d506b491-70a3-4f02-942d-ea895b17663c" providerId="ADAL" clId="{9A763BD5-D2FB-4B6F-83C8-408BBE135236}" dt="2024-11-06T10:22:24.575" v="495" actId="164"/>
          <ac:picMkLst>
            <pc:docMk/>
            <pc:sldMk cId="2535385999" sldId="399"/>
            <ac:picMk id="9" creationId="{0E5F1B77-5785-DD2A-5A93-62C0058D2045}"/>
          </ac:picMkLst>
        </pc:picChg>
        <pc:picChg chg="add mod">
          <ac:chgData name="Danni Taylor" userId="d506b491-70a3-4f02-942d-ea895b17663c" providerId="ADAL" clId="{9A763BD5-D2FB-4B6F-83C8-408BBE135236}" dt="2024-11-06T10:22:56.732" v="499" actId="164"/>
          <ac:picMkLst>
            <pc:docMk/>
            <pc:sldMk cId="2535385999" sldId="399"/>
            <ac:picMk id="10" creationId="{6D881D9A-AF59-E09D-EB51-2BBF526C6154}"/>
          </ac:picMkLst>
        </pc:picChg>
        <pc:picChg chg="add mod">
          <ac:chgData name="Danni Taylor" userId="d506b491-70a3-4f02-942d-ea895b17663c" providerId="ADAL" clId="{9A763BD5-D2FB-4B6F-83C8-408BBE135236}" dt="2024-11-06T10:23:03.926" v="500" actId="164"/>
          <ac:picMkLst>
            <pc:docMk/>
            <pc:sldMk cId="2535385999" sldId="399"/>
            <ac:picMk id="11" creationId="{14100914-F920-D165-CF3F-ED8E13167AEB}"/>
          </ac:picMkLst>
        </pc:picChg>
        <pc:picChg chg="add mod">
          <ac:chgData name="Danni Taylor" userId="d506b491-70a3-4f02-942d-ea895b17663c" providerId="ADAL" clId="{9A763BD5-D2FB-4B6F-83C8-408BBE135236}" dt="2024-11-06T10:22:49.382" v="498" actId="164"/>
          <ac:picMkLst>
            <pc:docMk/>
            <pc:sldMk cId="2535385999" sldId="399"/>
            <ac:picMk id="12" creationId="{FE16C0B0-E441-C1B7-B2B2-6E49E77CF6E4}"/>
          </ac:picMkLst>
        </pc:picChg>
        <pc:picChg chg="add mod">
          <ac:chgData name="Danni Taylor" userId="d506b491-70a3-4f02-942d-ea895b17663c" providerId="ADAL" clId="{9A763BD5-D2FB-4B6F-83C8-408BBE135236}" dt="2024-11-06T10:22:39.304" v="497" actId="164"/>
          <ac:picMkLst>
            <pc:docMk/>
            <pc:sldMk cId="2535385999" sldId="399"/>
            <ac:picMk id="14" creationId="{C2AD014C-A32E-60CD-0E8F-8C2907C6C2C4}"/>
          </ac:picMkLst>
        </pc:picChg>
        <pc:picChg chg="mod">
          <ac:chgData name="Danni Taylor" userId="d506b491-70a3-4f02-942d-ea895b17663c" providerId="ADAL" clId="{9A763BD5-D2FB-4B6F-83C8-408BBE135236}" dt="2024-11-06T10:24:19.228" v="554" actId="1076"/>
          <ac:picMkLst>
            <pc:docMk/>
            <pc:sldMk cId="2535385999" sldId="399"/>
            <ac:picMk id="23" creationId="{BDE4B437-DD61-639A-8B00-B25FA5139D17}"/>
          </ac:picMkLst>
        </pc:picChg>
        <pc:picChg chg="add mod modCrop">
          <ac:chgData name="Danni Taylor" userId="d506b491-70a3-4f02-942d-ea895b17663c" providerId="ADAL" clId="{9A763BD5-D2FB-4B6F-83C8-408BBE135236}" dt="2024-11-06T10:26:16.074" v="568" actId="164"/>
          <ac:picMkLst>
            <pc:docMk/>
            <pc:sldMk cId="2535385999" sldId="399"/>
            <ac:picMk id="25" creationId="{97D914EF-CF08-0D56-BA73-F2B16012B21F}"/>
          </ac:picMkLst>
        </pc:picChg>
        <pc:picChg chg="add mod modCrop">
          <ac:chgData name="Danni Taylor" userId="d506b491-70a3-4f02-942d-ea895b17663c" providerId="ADAL" clId="{9A763BD5-D2FB-4B6F-83C8-408BBE135236}" dt="2024-11-06T10:26:16.074" v="568" actId="164"/>
          <ac:picMkLst>
            <pc:docMk/>
            <pc:sldMk cId="2535385999" sldId="399"/>
            <ac:picMk id="26" creationId="{4DF5D813-63FB-7B94-5038-82C2D296AFD0}"/>
          </ac:picMkLst>
        </pc:picChg>
        <pc:picChg chg="mod">
          <ac:chgData name="Danni Taylor" userId="d506b491-70a3-4f02-942d-ea895b17663c" providerId="ADAL" clId="{9A763BD5-D2FB-4B6F-83C8-408BBE135236}" dt="2024-11-06T10:26:17.993" v="569"/>
          <ac:picMkLst>
            <pc:docMk/>
            <pc:sldMk cId="2535385999" sldId="399"/>
            <ac:picMk id="29" creationId="{E29CC9FF-AD56-B08E-B45D-C3DCE2202506}"/>
          </ac:picMkLst>
        </pc:picChg>
        <pc:picChg chg="mod modCrop">
          <ac:chgData name="Danni Taylor" userId="d506b491-70a3-4f02-942d-ea895b17663c" providerId="ADAL" clId="{9A763BD5-D2FB-4B6F-83C8-408BBE135236}" dt="2024-11-06T10:27:23.394" v="609" actId="732"/>
          <ac:picMkLst>
            <pc:docMk/>
            <pc:sldMk cId="2535385999" sldId="399"/>
            <ac:picMk id="30" creationId="{EFB06E9B-1779-1416-F7F7-DCE3D4B9EBBA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848002846" sldId="400"/>
        </pc:sldMkLst>
      </pc:sldChg>
      <pc:sldChg chg="addSp modSp add mod">
        <pc:chgData name="Danni Taylor" userId="d506b491-70a3-4f02-942d-ea895b17663c" providerId="ADAL" clId="{9A763BD5-D2FB-4B6F-83C8-408BBE135236}" dt="2024-11-06T09:55:33.096" v="81" actId="962"/>
        <pc:sldMkLst>
          <pc:docMk/>
          <pc:sldMk cId="2335776142" sldId="400"/>
        </pc:sldMkLst>
        <pc:picChg chg="add mod">
          <ac:chgData name="Danni Taylor" userId="d506b491-70a3-4f02-942d-ea895b17663c" providerId="ADAL" clId="{9A763BD5-D2FB-4B6F-83C8-408BBE135236}" dt="2024-11-06T09:55:33.096" v="81" actId="962"/>
          <ac:picMkLst>
            <pc:docMk/>
            <pc:sldMk cId="2335776142" sldId="400"/>
            <ac:picMk id="3" creationId="{7956783A-EB10-9533-0383-1293AB1F1229}"/>
          </ac:picMkLst>
        </pc:picChg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214135122" sldId="401"/>
        </pc:sldMkLst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1843459766" sldId="402"/>
        </pc:sldMkLst>
      </pc:sldChg>
      <pc:sldChg chg="del">
        <pc:chgData name="Danni Taylor" userId="d506b491-70a3-4f02-942d-ea895b17663c" providerId="ADAL" clId="{9A763BD5-D2FB-4B6F-83C8-408BBE135236}" dt="2024-11-06T09:49:51.920" v="1" actId="47"/>
        <pc:sldMkLst>
          <pc:docMk/>
          <pc:sldMk cId="3934567095" sldId="403"/>
        </pc:sldMkLst>
      </pc:sldChg>
    </pc:docChg>
  </pc:docChgLst>
  <pc:docChgLst>
    <pc:chgData name="Danni Taylor" userId="d506b491-70a3-4f02-942d-ea895b17663c" providerId="ADAL" clId="{813F9CE6-2966-4D8D-ADCE-DC1BF3A8E7F0}"/>
    <pc:docChg chg="modSld">
      <pc:chgData name="Danni Taylor" userId="d506b491-70a3-4f02-942d-ea895b17663c" providerId="ADAL" clId="{813F9CE6-2966-4D8D-ADCE-DC1BF3A8E7F0}" dt="2024-09-11T09:47:36.455" v="40" actId="171"/>
      <pc:docMkLst>
        <pc:docMk/>
      </pc:docMkLst>
      <pc:sldChg chg="modSp mod">
        <pc:chgData name="Danni Taylor" userId="d506b491-70a3-4f02-942d-ea895b17663c" providerId="ADAL" clId="{813F9CE6-2966-4D8D-ADCE-DC1BF3A8E7F0}" dt="2024-09-11T09:46:36.688" v="34" actId="20577"/>
        <pc:sldMkLst>
          <pc:docMk/>
          <pc:sldMk cId="3064626640" sldId="386"/>
        </pc:sldMkLst>
        <pc:spChg chg="mod">
          <ac:chgData name="Danni Taylor" userId="d506b491-70a3-4f02-942d-ea895b17663c" providerId="ADAL" clId="{813F9CE6-2966-4D8D-ADCE-DC1BF3A8E7F0}" dt="2024-09-11T09:46:36.688" v="34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modSp mod">
        <pc:chgData name="Danni Taylor" userId="d506b491-70a3-4f02-942d-ea895b17663c" providerId="ADAL" clId="{813F9CE6-2966-4D8D-ADCE-DC1BF3A8E7F0}" dt="2024-09-11T09:47:36.455" v="40" actId="171"/>
        <pc:sldMkLst>
          <pc:docMk/>
          <pc:sldMk cId="14033930" sldId="398"/>
        </pc:sldMkLst>
        <pc:picChg chg="add mod ord modCrop">
          <ac:chgData name="Danni Taylor" userId="d506b491-70a3-4f02-942d-ea895b17663c" providerId="ADAL" clId="{813F9CE6-2966-4D8D-ADCE-DC1BF3A8E7F0}" dt="2024-09-11T09:47:36.455" v="40" actId="171"/>
          <ac:picMkLst>
            <pc:docMk/>
            <pc:sldMk cId="14033930" sldId="398"/>
            <ac:picMk id="2" creationId="{22B834D8-3BD2-FE65-FB92-6A98241B1600}"/>
          </ac:picMkLst>
        </pc:picChg>
        <pc:picChg chg="mod modCrop">
          <ac:chgData name="Danni Taylor" userId="d506b491-70a3-4f02-942d-ea895b17663c" providerId="ADAL" clId="{813F9CE6-2966-4D8D-ADCE-DC1BF3A8E7F0}" dt="2024-09-11T09:47:28.957" v="39" actId="732"/>
          <ac:picMkLst>
            <pc:docMk/>
            <pc:sldMk cId="14033930" sldId="398"/>
            <ac:picMk id="5" creationId="{3C1CEAC0-C19F-CE95-E438-FE5CFB56107D}"/>
          </ac:picMkLst>
        </pc:picChg>
      </pc:sldChg>
      <pc:sldChg chg="modAnim">
        <pc:chgData name="Danni Taylor" userId="d506b491-70a3-4f02-942d-ea895b17663c" providerId="ADAL" clId="{813F9CE6-2966-4D8D-ADCE-DC1BF3A8E7F0}" dt="2024-09-11T09:37:29.047" v="5"/>
        <pc:sldMkLst>
          <pc:docMk/>
          <pc:sldMk cId="2456692916" sldId="399"/>
        </pc:sldMkLst>
      </pc:sldChg>
      <pc:sldChg chg="modSp">
        <pc:chgData name="Danni Taylor" userId="d506b491-70a3-4f02-942d-ea895b17663c" providerId="ADAL" clId="{813F9CE6-2966-4D8D-ADCE-DC1BF3A8E7F0}" dt="2024-09-11T09:45:59.322" v="8" actId="14826"/>
        <pc:sldMkLst>
          <pc:docMk/>
          <pc:sldMk cId="848002846" sldId="400"/>
        </pc:sldMkLst>
        <pc:picChg chg="mod">
          <ac:chgData name="Danni Taylor" userId="d506b491-70a3-4f02-942d-ea895b17663c" providerId="ADAL" clId="{813F9CE6-2966-4D8D-ADCE-DC1BF3A8E7F0}" dt="2024-09-11T09:45:59.322" v="8" actId="14826"/>
          <ac:picMkLst>
            <pc:docMk/>
            <pc:sldMk cId="848002846" sldId="400"/>
            <ac:picMk id="3" creationId="{4C986BD5-174E-F339-845F-F7FA2526F5CC}"/>
          </ac:picMkLst>
        </pc:picChg>
      </pc:sldChg>
      <pc:sldChg chg="modSp">
        <pc:chgData name="Danni Taylor" userId="d506b491-70a3-4f02-942d-ea895b17663c" providerId="ADAL" clId="{813F9CE6-2966-4D8D-ADCE-DC1BF3A8E7F0}" dt="2024-09-11T09:46:07.929" v="9" actId="14826"/>
        <pc:sldMkLst>
          <pc:docMk/>
          <pc:sldMk cId="214135122" sldId="401"/>
        </pc:sldMkLst>
        <pc:picChg chg="mod">
          <ac:chgData name="Danni Taylor" userId="d506b491-70a3-4f02-942d-ea895b17663c" providerId="ADAL" clId="{813F9CE6-2966-4D8D-ADCE-DC1BF3A8E7F0}" dt="2024-09-11T09:46:07.929" v="9" actId="14826"/>
          <ac:picMkLst>
            <pc:docMk/>
            <pc:sldMk cId="214135122" sldId="401"/>
            <ac:picMk id="4" creationId="{9DA6F1B4-9D07-8313-E5BA-89DE7DD9D410}"/>
          </ac:picMkLst>
        </pc:picChg>
      </pc:sldChg>
    </pc:docChg>
  </pc:docChgLst>
  <pc:docChgLst>
    <pc:chgData name="Danni Taylor" userId="d506b491-70a3-4f02-942d-ea895b17663c" providerId="ADAL" clId="{37F75C79-AC87-4FA6-9430-B36E3A4A0301}"/>
    <pc:docChg chg="undo redo custSel addSld delSld modSld sldOrd">
      <pc:chgData name="Danni Taylor" userId="d506b491-70a3-4f02-942d-ea895b17663c" providerId="ADAL" clId="{37F75C79-AC87-4FA6-9430-B36E3A4A0301}" dt="2024-09-11T09:35:05.997" v="905"/>
      <pc:docMkLst>
        <pc:docMk/>
      </pc:docMkLst>
      <pc:sldChg chg="modSp mod">
        <pc:chgData name="Danni Taylor" userId="d506b491-70a3-4f02-942d-ea895b17663c" providerId="ADAL" clId="{37F75C79-AC87-4FA6-9430-B36E3A4A0301}" dt="2024-09-11T08:15:29.182" v="12" actId="20577"/>
        <pc:sldMkLst>
          <pc:docMk/>
          <pc:sldMk cId="3064626640" sldId="386"/>
        </pc:sldMkLst>
        <pc:spChg chg="mod">
          <ac:chgData name="Danni Taylor" userId="d506b491-70a3-4f02-942d-ea895b17663c" providerId="ADAL" clId="{37F75C79-AC87-4FA6-9430-B36E3A4A0301}" dt="2024-09-11T08:15:29.182" v="12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delSp modSp mod delAnim modAnim">
        <pc:chgData name="Danni Taylor" userId="d506b491-70a3-4f02-942d-ea895b17663c" providerId="ADAL" clId="{37F75C79-AC87-4FA6-9430-B36E3A4A0301}" dt="2024-09-11T08:54:10.612" v="57"/>
        <pc:sldMkLst>
          <pc:docMk/>
          <pc:sldMk cId="229976641" sldId="394"/>
        </pc:sldMkLst>
        <pc:spChg chg="add mod">
          <ac:chgData name="Danni Taylor" userId="d506b491-70a3-4f02-942d-ea895b17663c" providerId="ADAL" clId="{37F75C79-AC87-4FA6-9430-B36E3A4A0301}" dt="2024-09-11T08:53:24.823" v="49" actId="1076"/>
          <ac:spMkLst>
            <pc:docMk/>
            <pc:sldMk cId="229976641" sldId="394"/>
            <ac:spMk id="5" creationId="{160BFA11-AE97-92A0-EE3E-A0F403E92888}"/>
          </ac:spMkLst>
        </pc:spChg>
        <pc:picChg chg="del">
          <ac:chgData name="Danni Taylor" userId="d506b491-70a3-4f02-942d-ea895b17663c" providerId="ADAL" clId="{37F75C79-AC87-4FA6-9430-B36E3A4A0301}" dt="2024-09-11T08:15:39.417" v="13" actId="478"/>
          <ac:picMkLst>
            <pc:docMk/>
            <pc:sldMk cId="229976641" sldId="394"/>
            <ac:picMk id="2" creationId="{2068C8E3-057D-BAA8-FB3B-D30049B8B66F}"/>
          </ac:picMkLst>
        </pc:picChg>
        <pc:picChg chg="add mod">
          <ac:chgData name="Danni Taylor" userId="d506b491-70a3-4f02-942d-ea895b17663c" providerId="ADAL" clId="{37F75C79-AC87-4FA6-9430-B36E3A4A0301}" dt="2024-09-11T08:53:26.656" v="51" actId="1038"/>
          <ac:picMkLst>
            <pc:docMk/>
            <pc:sldMk cId="229976641" sldId="394"/>
            <ac:picMk id="4" creationId="{9DA6F1B4-9D07-8313-E5BA-89DE7DD9D410}"/>
          </ac:picMkLst>
        </pc:picChg>
      </pc:sldChg>
      <pc:sldChg chg="addSp delSp modSp mod ord delAnim modAnim">
        <pc:chgData name="Danni Taylor" userId="d506b491-70a3-4f02-942d-ea895b17663c" providerId="ADAL" clId="{37F75C79-AC87-4FA6-9430-B36E3A4A0301}" dt="2024-09-11T09:33:19.184" v="899"/>
        <pc:sldMkLst>
          <pc:docMk/>
          <pc:sldMk cId="1917409128" sldId="395"/>
        </pc:sldMkLst>
        <pc:spChg chg="add mod">
          <ac:chgData name="Danni Taylor" userId="d506b491-70a3-4f02-942d-ea895b17663c" providerId="ADAL" clId="{37F75C79-AC87-4FA6-9430-B36E3A4A0301}" dt="2024-09-11T09:16:46.880" v="781" actId="1076"/>
          <ac:spMkLst>
            <pc:docMk/>
            <pc:sldMk cId="1917409128" sldId="395"/>
            <ac:spMk id="5" creationId="{84105700-1633-CBA2-018C-3B630FF03B44}"/>
          </ac:spMkLst>
        </pc:spChg>
        <pc:picChg chg="del">
          <ac:chgData name="Danni Taylor" userId="d506b491-70a3-4f02-942d-ea895b17663c" providerId="ADAL" clId="{37F75C79-AC87-4FA6-9430-B36E3A4A0301}" dt="2024-09-11T08:15:44.472" v="15" actId="478"/>
          <ac:picMkLst>
            <pc:docMk/>
            <pc:sldMk cId="1917409128" sldId="395"/>
            <ac:picMk id="2" creationId="{450DE808-7196-A5A7-BB78-BBE1665B4E62}"/>
          </ac:picMkLst>
        </pc:picChg>
        <pc:picChg chg="add mod">
          <ac:chgData name="Danni Taylor" userId="d506b491-70a3-4f02-942d-ea895b17663c" providerId="ADAL" clId="{37F75C79-AC87-4FA6-9430-B36E3A4A0301}" dt="2024-09-11T09:25:55.757" v="823" actId="1038"/>
          <ac:picMkLst>
            <pc:docMk/>
            <pc:sldMk cId="1917409128" sldId="395"/>
            <ac:picMk id="4" creationId="{32DDAD58-E6EE-48B0-69CC-33DF11881EDF}"/>
          </ac:picMkLst>
        </pc:picChg>
      </pc:sldChg>
      <pc:sldChg chg="addSp delSp modSp add mod ord modAnim">
        <pc:chgData name="Danni Taylor" userId="d506b491-70a3-4f02-942d-ea895b17663c" providerId="ADAL" clId="{37F75C79-AC87-4FA6-9430-B36E3A4A0301}" dt="2024-09-11T09:33:29.123" v="901"/>
        <pc:sldMkLst>
          <pc:docMk/>
          <pc:sldMk cId="782919641" sldId="396"/>
        </pc:sldMkLst>
        <pc:spChg chg="add mod">
          <ac:chgData name="Danni Taylor" userId="d506b491-70a3-4f02-942d-ea895b17663c" providerId="ADAL" clId="{37F75C79-AC87-4FA6-9430-B36E3A4A0301}" dt="2024-09-11T08:57:27.004" v="79" actId="1076"/>
          <ac:spMkLst>
            <pc:docMk/>
            <pc:sldMk cId="782919641" sldId="396"/>
            <ac:spMk id="5" creationId="{4831E282-D2B1-1373-29E5-F6B3C5AC35AF}"/>
          </ac:spMkLst>
        </pc:spChg>
        <pc:picChg chg="add del mod">
          <ac:chgData name="Danni Taylor" userId="d506b491-70a3-4f02-942d-ea895b17663c" providerId="ADAL" clId="{37F75C79-AC87-4FA6-9430-B36E3A4A0301}" dt="2024-09-11T08:56:29.995" v="64" actId="478"/>
          <ac:picMkLst>
            <pc:docMk/>
            <pc:sldMk cId="782919641" sldId="396"/>
            <ac:picMk id="3" creationId="{1424B719-F8F6-E0B6-2BC4-32755114BF98}"/>
          </ac:picMkLst>
        </pc:picChg>
        <pc:picChg chg="add mod ord">
          <ac:chgData name="Danni Taylor" userId="d506b491-70a3-4f02-942d-ea895b17663c" providerId="ADAL" clId="{37F75C79-AC87-4FA6-9430-B36E3A4A0301}" dt="2024-09-11T08:57:04.816" v="69" actId="167"/>
          <ac:picMkLst>
            <pc:docMk/>
            <pc:sldMk cId="782919641" sldId="396"/>
            <ac:picMk id="7" creationId="{7EDA3127-C945-4279-3176-3D3F56ED6906}"/>
          </ac:picMkLst>
        </pc:picChg>
      </pc:sldChg>
      <pc:sldChg chg="del">
        <pc:chgData name="Danni Taylor" userId="d506b491-70a3-4f02-942d-ea895b17663c" providerId="ADAL" clId="{37F75C79-AC87-4FA6-9430-B36E3A4A0301}" dt="2024-09-11T08:15:41.396" v="14" actId="47"/>
        <pc:sldMkLst>
          <pc:docMk/>
          <pc:sldMk cId="2716226042" sldId="396"/>
        </pc:sldMkLst>
      </pc:sldChg>
      <pc:sldChg chg="addSp modSp add mod">
        <pc:chgData name="Danni Taylor" userId="d506b491-70a3-4f02-942d-ea895b17663c" providerId="ADAL" clId="{37F75C79-AC87-4FA6-9430-B36E3A4A0301}" dt="2024-09-11T08:57:53.428" v="82" actId="962"/>
        <pc:sldMkLst>
          <pc:docMk/>
          <pc:sldMk cId="3475135209" sldId="397"/>
        </pc:sldMkLst>
        <pc:picChg chg="add mod">
          <ac:chgData name="Danni Taylor" userId="d506b491-70a3-4f02-942d-ea895b17663c" providerId="ADAL" clId="{37F75C79-AC87-4FA6-9430-B36E3A4A0301}" dt="2024-09-11T08:57:53.428" v="82" actId="962"/>
          <ac:picMkLst>
            <pc:docMk/>
            <pc:sldMk cId="3475135209" sldId="397"/>
            <ac:picMk id="3" creationId="{35678507-365A-A67B-6652-A77583EBDD5F}"/>
          </ac:picMkLst>
        </pc:picChg>
      </pc:sldChg>
      <pc:sldChg chg="addSp delSp modSp add mod ord modAnim">
        <pc:chgData name="Danni Taylor" userId="d506b491-70a3-4f02-942d-ea895b17663c" providerId="ADAL" clId="{37F75C79-AC87-4FA6-9430-B36E3A4A0301}" dt="2024-09-11T09:34:33.063" v="903"/>
        <pc:sldMkLst>
          <pc:docMk/>
          <pc:sldMk cId="14033930" sldId="398"/>
        </pc:sldMkLst>
        <pc:spChg chg="add mod">
          <ac:chgData name="Danni Taylor" userId="d506b491-70a3-4f02-942d-ea895b17663c" providerId="ADAL" clId="{37F75C79-AC87-4FA6-9430-B36E3A4A0301}" dt="2024-09-11T08:59:44.370" v="104" actId="1076"/>
          <ac:spMkLst>
            <pc:docMk/>
            <pc:sldMk cId="14033930" sldId="398"/>
            <ac:spMk id="7" creationId="{F9090933-814C-0BAA-A8ED-A536EEC6480A}"/>
          </ac:spMkLst>
        </pc:spChg>
        <pc:picChg chg="add del mod">
          <ac:chgData name="Danni Taylor" userId="d506b491-70a3-4f02-942d-ea895b17663c" providerId="ADAL" clId="{37F75C79-AC87-4FA6-9430-B36E3A4A0301}" dt="2024-09-11T08:58:51.092" v="86" actId="478"/>
          <ac:picMkLst>
            <pc:docMk/>
            <pc:sldMk cId="14033930" sldId="398"/>
            <ac:picMk id="3" creationId="{00FB61AF-35E4-866E-59BC-652A989547F6}"/>
          </ac:picMkLst>
        </pc:picChg>
        <pc:picChg chg="add mod">
          <ac:chgData name="Danni Taylor" userId="d506b491-70a3-4f02-942d-ea895b17663c" providerId="ADAL" clId="{37F75C79-AC87-4FA6-9430-B36E3A4A0301}" dt="2024-09-11T08:59:46.890" v="106" actId="1038"/>
          <ac:picMkLst>
            <pc:docMk/>
            <pc:sldMk cId="14033930" sldId="398"/>
            <ac:picMk id="5" creationId="{3C1CEAC0-C19F-CE95-E438-FE5CFB56107D}"/>
          </ac:picMkLst>
        </pc:picChg>
      </pc:sldChg>
      <pc:sldChg chg="addSp modSp add mod ord modAnim">
        <pc:chgData name="Danni Taylor" userId="d506b491-70a3-4f02-942d-ea895b17663c" providerId="ADAL" clId="{37F75C79-AC87-4FA6-9430-B36E3A4A0301}" dt="2024-09-11T09:35:05.997" v="905"/>
        <pc:sldMkLst>
          <pc:docMk/>
          <pc:sldMk cId="2456692916" sldId="399"/>
        </pc:sldMkLst>
        <pc:spChg chg="add mod">
          <ac:chgData name="Danni Taylor" userId="d506b491-70a3-4f02-942d-ea895b17663c" providerId="ADAL" clId="{37F75C79-AC87-4FA6-9430-B36E3A4A0301}" dt="2024-09-11T09:07:03.657" v="565" actId="1035"/>
          <ac:spMkLst>
            <pc:docMk/>
            <pc:sldMk cId="2456692916" sldId="399"/>
            <ac:spMk id="4" creationId="{4086E696-2E6A-E914-D811-A73367458DB6}"/>
          </ac:spMkLst>
        </pc:spChg>
        <pc:spChg chg="add mod">
          <ac:chgData name="Danni Taylor" userId="d506b491-70a3-4f02-942d-ea895b17663c" providerId="ADAL" clId="{37F75C79-AC87-4FA6-9430-B36E3A4A0301}" dt="2024-09-11T09:07:03.657" v="565" actId="1035"/>
          <ac:spMkLst>
            <pc:docMk/>
            <pc:sldMk cId="2456692916" sldId="399"/>
            <ac:spMk id="5" creationId="{B82CE4F6-D082-7F92-0177-C559437E32CB}"/>
          </ac:spMkLst>
        </pc:spChg>
        <pc:picChg chg="add mod">
          <ac:chgData name="Danni Taylor" userId="d506b491-70a3-4f02-942d-ea895b17663c" providerId="ADAL" clId="{37F75C79-AC87-4FA6-9430-B36E3A4A0301}" dt="2024-09-11T09:00:50.394" v="125" actId="1038"/>
          <ac:picMkLst>
            <pc:docMk/>
            <pc:sldMk cId="2456692916" sldId="399"/>
            <ac:picMk id="3" creationId="{A01E29D4-5061-700B-520B-31A67D1EAC60}"/>
          </ac:picMkLst>
        </pc:picChg>
      </pc:sldChg>
      <pc:sldChg chg="addSp delSp modSp add mod ord delAnim modAnim">
        <pc:chgData name="Danni Taylor" userId="d506b491-70a3-4f02-942d-ea895b17663c" providerId="ADAL" clId="{37F75C79-AC87-4FA6-9430-B36E3A4A0301}" dt="2024-09-11T09:32:11.736" v="897"/>
        <pc:sldMkLst>
          <pc:docMk/>
          <pc:sldMk cId="848002846" sldId="400"/>
        </pc:sldMkLst>
        <pc:spChg chg="del">
          <ac:chgData name="Danni Taylor" userId="d506b491-70a3-4f02-942d-ea895b17663c" providerId="ADAL" clId="{37F75C79-AC87-4FA6-9430-B36E3A4A0301}" dt="2024-09-11T09:08:01.887" v="570" actId="478"/>
          <ac:spMkLst>
            <pc:docMk/>
            <pc:sldMk cId="848002846" sldId="400"/>
            <ac:spMk id="5" creationId="{160BFA11-AE97-92A0-EE3E-A0F403E92888}"/>
          </ac:spMkLst>
        </pc:spChg>
        <pc:spChg chg="add mod">
          <ac:chgData name="Danni Taylor" userId="d506b491-70a3-4f02-942d-ea895b17663c" providerId="ADAL" clId="{37F75C79-AC87-4FA6-9430-B36E3A4A0301}" dt="2024-09-11T09:31:05.061" v="887" actId="20577"/>
          <ac:spMkLst>
            <pc:docMk/>
            <pc:sldMk cId="848002846" sldId="400"/>
            <ac:spMk id="7" creationId="{BB8371DB-3A2B-A12A-BFB9-E8AB41C3C6C1}"/>
          </ac:spMkLst>
        </pc:spChg>
        <pc:picChg chg="add mod">
          <ac:chgData name="Danni Taylor" userId="d506b491-70a3-4f02-942d-ea895b17663c" providerId="ADAL" clId="{37F75C79-AC87-4FA6-9430-B36E3A4A0301}" dt="2024-09-11T09:30:25.984" v="839" actId="962"/>
          <ac:picMkLst>
            <pc:docMk/>
            <pc:sldMk cId="848002846" sldId="400"/>
            <ac:picMk id="3" creationId="{4C986BD5-174E-F339-845F-F7FA2526F5CC}"/>
          </ac:picMkLst>
        </pc:picChg>
        <pc:picChg chg="del mod">
          <ac:chgData name="Danni Taylor" userId="d506b491-70a3-4f02-942d-ea895b17663c" providerId="ADAL" clId="{37F75C79-AC87-4FA6-9430-B36E3A4A0301}" dt="2024-09-11T09:30:15.995" v="836" actId="478"/>
          <ac:picMkLst>
            <pc:docMk/>
            <pc:sldMk cId="848002846" sldId="400"/>
            <ac:picMk id="4" creationId="{9DA6F1B4-9D07-8313-E5BA-89DE7DD9D410}"/>
          </ac:picMkLst>
        </pc:picChg>
      </pc:sldChg>
      <pc:sldChg chg="modSp add">
        <pc:chgData name="Danni Taylor" userId="d506b491-70a3-4f02-942d-ea895b17663c" providerId="ADAL" clId="{37F75C79-AC87-4FA6-9430-B36E3A4A0301}" dt="2024-09-11T09:08:23.411" v="572" actId="14826"/>
        <pc:sldMkLst>
          <pc:docMk/>
          <pc:sldMk cId="214135122" sldId="401"/>
        </pc:sldMkLst>
        <pc:picChg chg="mod">
          <ac:chgData name="Danni Taylor" userId="d506b491-70a3-4f02-942d-ea895b17663c" providerId="ADAL" clId="{37F75C79-AC87-4FA6-9430-B36E3A4A0301}" dt="2024-09-11T09:08:23.411" v="572" actId="14826"/>
          <ac:picMkLst>
            <pc:docMk/>
            <pc:sldMk cId="214135122" sldId="401"/>
            <ac:picMk id="4" creationId="{9DA6F1B4-9D07-8313-E5BA-89DE7DD9D410}"/>
          </ac:picMkLst>
        </pc:picChg>
      </pc:sldChg>
      <pc:sldChg chg="addSp delSp modSp add mod modAnim">
        <pc:chgData name="Danni Taylor" userId="d506b491-70a3-4f02-942d-ea895b17663c" providerId="ADAL" clId="{37F75C79-AC87-4FA6-9430-B36E3A4A0301}" dt="2024-09-11T09:11:16.614" v="730"/>
        <pc:sldMkLst>
          <pc:docMk/>
          <pc:sldMk cId="1843459766" sldId="402"/>
        </pc:sldMkLst>
        <pc:spChg chg="add mod">
          <ac:chgData name="Danni Taylor" userId="d506b491-70a3-4f02-942d-ea895b17663c" providerId="ADAL" clId="{37F75C79-AC87-4FA6-9430-B36E3A4A0301}" dt="2024-09-11T09:11:00.171" v="729" actId="1076"/>
          <ac:spMkLst>
            <pc:docMk/>
            <pc:sldMk cId="1843459766" sldId="402"/>
            <ac:spMk id="5" creationId="{FDAB8A9B-CB9E-EDA0-C92D-47EDBD177303}"/>
          </ac:spMkLst>
        </pc:spChg>
        <pc:picChg chg="add mod">
          <ac:chgData name="Danni Taylor" userId="d506b491-70a3-4f02-942d-ea895b17663c" providerId="ADAL" clId="{37F75C79-AC87-4FA6-9430-B36E3A4A0301}" dt="2024-09-11T09:08:50.345" v="579" actId="962"/>
          <ac:picMkLst>
            <pc:docMk/>
            <pc:sldMk cId="1843459766" sldId="402"/>
            <ac:picMk id="3" creationId="{29DFC575-8529-D03F-4CC8-504719054894}"/>
          </ac:picMkLst>
        </pc:picChg>
        <pc:picChg chg="del">
          <ac:chgData name="Danni Taylor" userId="d506b491-70a3-4f02-942d-ea895b17663c" providerId="ADAL" clId="{37F75C79-AC87-4FA6-9430-B36E3A4A0301}" dt="2024-09-11T09:08:31.042" v="574" actId="478"/>
          <ac:picMkLst>
            <pc:docMk/>
            <pc:sldMk cId="1843459766" sldId="402"/>
            <ac:picMk id="4" creationId="{9DA6F1B4-9D07-8313-E5BA-89DE7DD9D410}"/>
          </ac:picMkLst>
        </pc:picChg>
      </pc:sldChg>
      <pc:sldChg chg="addSp modSp add mod">
        <pc:chgData name="Danni Taylor" userId="d506b491-70a3-4f02-942d-ea895b17663c" providerId="ADAL" clId="{37F75C79-AC87-4FA6-9430-B36E3A4A0301}" dt="2024-09-11T09:09:01.680" v="582" actId="27614"/>
        <pc:sldMkLst>
          <pc:docMk/>
          <pc:sldMk cId="3934567095" sldId="403"/>
        </pc:sldMkLst>
        <pc:picChg chg="add mod">
          <ac:chgData name="Danni Taylor" userId="d506b491-70a3-4f02-942d-ea895b17663c" providerId="ADAL" clId="{37F75C79-AC87-4FA6-9430-B36E3A4A0301}" dt="2024-09-11T09:09:01.680" v="582" actId="27614"/>
          <ac:picMkLst>
            <pc:docMk/>
            <pc:sldMk cId="3934567095" sldId="403"/>
            <ac:picMk id="3" creationId="{9DC6D0A4-5B00-0235-6384-F59A637EC5DB}"/>
          </ac:picMkLst>
        </pc:picChg>
      </pc:sldChg>
      <pc:sldChg chg="add del">
        <pc:chgData name="Danni Taylor" userId="d506b491-70a3-4f02-942d-ea895b17663c" providerId="ADAL" clId="{37F75C79-AC87-4FA6-9430-B36E3A4A0301}" dt="2024-09-11T09:09:01.055" v="581" actId="47"/>
        <pc:sldMkLst>
          <pc:docMk/>
          <pc:sldMk cId="4061240990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6311-E187-4673-BF41-72FA9523CB34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E2913-D456-45D9-AB84-EC5AC76CBB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84175-FBBB-4A3E-A16F-C1330C52F09A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8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1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65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59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7C384B14-5D55-4570-A29F-13C519F5D484}"/>
              </a:ext>
            </a:extLst>
          </p:cNvPr>
          <p:cNvSpPr txBox="1">
            <a:spLocks/>
          </p:cNvSpPr>
          <p:nvPr/>
        </p:nvSpPr>
        <p:spPr>
          <a:xfrm>
            <a:off x="1928446" y="4051277"/>
            <a:ext cx="833510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Moment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Dissecting Your Traffic Lights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509AB-D540-41AB-BEF9-22B2538AC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666" y="1845629"/>
            <a:ext cx="4557776" cy="17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4538AB-03B6-7492-5C17-4F799ADB3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9" y="741409"/>
            <a:ext cx="11222042" cy="5375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C5A8C7-D1C6-8EE2-E77E-1781C62E6DA9}"/>
              </a:ext>
            </a:extLst>
          </p:cNvPr>
          <p:cNvSpPr/>
          <p:nvPr/>
        </p:nvSpPr>
        <p:spPr>
          <a:xfrm>
            <a:off x="514350" y="4786313"/>
            <a:ext cx="11144250" cy="614362"/>
          </a:xfrm>
          <a:prstGeom prst="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DE3B-B200-238C-98DC-FCBE5FA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C53C5A6-D415-5D35-6BB4-03FAFAAE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1" y="828674"/>
            <a:ext cx="11564650" cy="5208645"/>
          </a:xfrm>
          <a:prstGeom prst="rect">
            <a:avLst/>
          </a:prstGeom>
        </p:spPr>
      </p:pic>
      <p:pic>
        <p:nvPicPr>
          <p:cNvPr id="5" name="Picture 4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B1421A07-E6B5-ABB3-B5FE-12001FD3C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1393835"/>
            <a:ext cx="7848966" cy="354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B02C9-6213-4DAB-8E60-A7EB70A3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BEA0D47-A013-D29F-FEAD-3AEB18ED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6" y="570319"/>
            <a:ext cx="11655447" cy="53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22FA2-75FC-818C-79E2-A39763F9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F9EC2CD-9F5E-DF03-7BFF-54F95EE73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40" y="453132"/>
            <a:ext cx="10150720" cy="5951736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905437C-EDB7-D0A5-601A-7077A5C9BFCE}"/>
              </a:ext>
            </a:extLst>
          </p:cNvPr>
          <p:cNvGrpSpPr/>
          <p:nvPr/>
        </p:nvGrpSpPr>
        <p:grpSpPr>
          <a:xfrm>
            <a:off x="1020640" y="453132"/>
            <a:ext cx="10150720" cy="5951736"/>
            <a:chOff x="1020640" y="453132"/>
            <a:chExt cx="10150720" cy="5951736"/>
          </a:xfrm>
        </p:grpSpPr>
        <p:pic>
          <p:nvPicPr>
            <p:cNvPr id="20" name="Picture 1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2F1F57FD-7B9D-F8C3-DF16-74F5EAEE4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640" y="453132"/>
              <a:ext cx="10150720" cy="5951736"/>
            </a:xfrm>
            <a:prstGeom prst="rect">
              <a:avLst/>
            </a:prstGeom>
          </p:spPr>
        </p:pic>
        <p:pic>
          <p:nvPicPr>
            <p:cNvPr id="21" name="Picture 2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1444622-ABC1-600F-DFDD-C1381461F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" t="59362" r="66562"/>
            <a:stretch/>
          </p:blipFill>
          <p:spPr>
            <a:xfrm>
              <a:off x="1314451" y="3986212"/>
              <a:ext cx="3100388" cy="241865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727F2A-028D-B2E7-72DC-2C936D720D50}"/>
              </a:ext>
            </a:extLst>
          </p:cNvPr>
          <p:cNvGrpSpPr/>
          <p:nvPr/>
        </p:nvGrpSpPr>
        <p:grpSpPr>
          <a:xfrm>
            <a:off x="2414587" y="1981191"/>
            <a:ext cx="1995897" cy="960935"/>
            <a:chOff x="2414587" y="1981191"/>
            <a:chExt cx="1995897" cy="9609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34D2549-E2B4-86CD-21BB-CB8D944F4714}"/>
                </a:ext>
              </a:extLst>
            </p:cNvPr>
            <p:cNvSpPr txBox="1"/>
            <p:nvPr/>
          </p:nvSpPr>
          <p:spPr>
            <a:xfrm>
              <a:off x="2414587" y="1981191"/>
              <a:ext cx="1971675" cy="34766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Latest PALMS Report</a:t>
              </a:r>
              <a:endParaRPr lang="en-US" sz="1600" dirty="0">
                <a:solidFill>
                  <a:srgbClr val="000000"/>
                </a:solidFill>
                <a:effectLst/>
                <a:latin typeface="YACgEZ1cb1Q 0"/>
              </a:endParaRPr>
            </a:p>
          </p:txBody>
        </p: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129F2DE2-EA57-96D6-B56E-F6212FCBB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5849971">
              <a:off x="3727752" y="2259394"/>
              <a:ext cx="682732" cy="68273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7CB8-AF87-4A7F-EED9-088A4CA1A058}"/>
              </a:ext>
            </a:extLst>
          </p:cNvPr>
          <p:cNvGrpSpPr/>
          <p:nvPr/>
        </p:nvGrpSpPr>
        <p:grpSpPr>
          <a:xfrm>
            <a:off x="328613" y="2255039"/>
            <a:ext cx="1800226" cy="987123"/>
            <a:chOff x="328613" y="2255039"/>
            <a:chExt cx="1800226" cy="9871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BE24DE0-1E84-06D4-5709-B89A57BC6466}"/>
                </a:ext>
              </a:extLst>
            </p:cNvPr>
            <p:cNvSpPr txBox="1"/>
            <p:nvPr/>
          </p:nvSpPr>
          <p:spPr>
            <a:xfrm>
              <a:off x="328613" y="2255039"/>
              <a:ext cx="1800226" cy="342901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Latest Traffic Lights</a:t>
              </a:r>
              <a:endParaRPr lang="en-US" sz="1600" dirty="0">
                <a:solidFill>
                  <a:srgbClr val="000000"/>
                </a:solidFill>
                <a:effectLst/>
                <a:latin typeface="YACgEZ1cb1Q 0"/>
              </a:endParaRPr>
            </a:p>
          </p:txBody>
        </p:sp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D95282CE-6DE5-3F1D-AE87-0EED42E92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76727">
              <a:off x="1153179" y="2559430"/>
              <a:ext cx="682732" cy="68273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50CF4F-E9B2-96A2-1674-6310722C7642}"/>
              </a:ext>
            </a:extLst>
          </p:cNvPr>
          <p:cNvGrpSpPr/>
          <p:nvPr/>
        </p:nvGrpSpPr>
        <p:grpSpPr>
          <a:xfrm>
            <a:off x="2728913" y="5259331"/>
            <a:ext cx="4629155" cy="682732"/>
            <a:chOff x="2728913" y="5259331"/>
            <a:chExt cx="4629155" cy="6827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4AC401-9DCC-B146-5304-75B36C4A60DD}"/>
                </a:ext>
              </a:extLst>
            </p:cNvPr>
            <p:cNvGrpSpPr/>
            <p:nvPr/>
          </p:nvGrpSpPr>
          <p:grpSpPr>
            <a:xfrm>
              <a:off x="4237051" y="5259331"/>
              <a:ext cx="3121017" cy="682732"/>
              <a:chOff x="4237051" y="5259331"/>
              <a:chExt cx="3121017" cy="68273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3C2551-CEF1-A288-9163-DAA9A04FFAEF}"/>
                  </a:ext>
                </a:extLst>
              </p:cNvPr>
              <p:cNvSpPr txBox="1"/>
              <p:nvPr/>
            </p:nvSpPr>
            <p:spPr>
              <a:xfrm>
                <a:off x="4938717" y="5448289"/>
                <a:ext cx="2419351" cy="338554"/>
              </a:xfrm>
              <a:prstGeom prst="rect">
                <a:avLst/>
              </a:prstGeom>
              <a:solidFill>
                <a:srgbClr val="CC00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YACgEZ1cb1Q 0"/>
                  </a:rPr>
                  <a:t>Needed to stay </a:t>
                </a:r>
                <a:r>
                  <a:rPr lang="en-US" sz="1600" b="1" dirty="0">
                    <a:solidFill>
                      <a:srgbClr val="FFFF00"/>
                    </a:solidFill>
                    <a:latin typeface="YACgEZ1cb1Q 0"/>
                  </a:rPr>
                  <a:t>YELLOW</a:t>
                </a:r>
                <a:endParaRPr lang="en-US" sz="1600" dirty="0">
                  <a:solidFill>
                    <a:srgbClr val="FFFF00"/>
                  </a:solidFill>
                  <a:effectLst/>
                  <a:latin typeface="YACgEZ1cb1Q 0"/>
                </a:endParaRPr>
              </a:p>
            </p:txBody>
          </p:sp>
          <p:pic>
            <p:nvPicPr>
              <p:cNvPr id="13" name="Graphic 12" descr="Cursor with solid fill">
                <a:extLst>
                  <a:ext uri="{FF2B5EF4-FFF2-40B4-BE49-F238E27FC236}">
                    <a16:creationId xmlns:a16="http://schemas.microsoft.com/office/drawing/2014/main" id="{4CAEC932-57E4-EDF4-0B48-CAFF64622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057148">
                <a:off x="4237051" y="5259331"/>
                <a:ext cx="682732" cy="682732"/>
              </a:xfrm>
              <a:prstGeom prst="rect">
                <a:avLst/>
              </a:prstGeom>
            </p:spPr>
          </p:pic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7524E-0B2E-D527-47F9-F879DE71F9E5}"/>
                </a:ext>
              </a:extLst>
            </p:cNvPr>
            <p:cNvSpPr/>
            <p:nvPr/>
          </p:nvSpPr>
          <p:spPr>
            <a:xfrm>
              <a:off x="2728913" y="5391137"/>
              <a:ext cx="514350" cy="338554"/>
            </a:xfrm>
            <a:prstGeom prst="ellipse">
              <a:avLst/>
            </a:prstGeom>
            <a:noFill/>
            <a:ln w="57150">
              <a:solidFill>
                <a:srgbClr val="CC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8F4064-A473-4DB3-7B35-16BBCDA3E3B4}"/>
              </a:ext>
            </a:extLst>
          </p:cNvPr>
          <p:cNvGrpSpPr/>
          <p:nvPr/>
        </p:nvGrpSpPr>
        <p:grpSpPr>
          <a:xfrm>
            <a:off x="2728913" y="5722337"/>
            <a:ext cx="4657728" cy="682732"/>
            <a:chOff x="2728913" y="5722337"/>
            <a:chExt cx="4657728" cy="68273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014A48-2E56-9CA7-C031-7586234A02EC}"/>
                </a:ext>
              </a:extLst>
            </p:cNvPr>
            <p:cNvGrpSpPr/>
            <p:nvPr/>
          </p:nvGrpSpPr>
          <p:grpSpPr>
            <a:xfrm>
              <a:off x="4279914" y="5722337"/>
              <a:ext cx="3106727" cy="682732"/>
              <a:chOff x="4279914" y="5722337"/>
              <a:chExt cx="3106727" cy="682732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9CB918-CF02-66A1-83E5-59A7FA2B7050}"/>
                  </a:ext>
                </a:extLst>
              </p:cNvPr>
              <p:cNvSpPr txBox="1"/>
              <p:nvPr/>
            </p:nvSpPr>
            <p:spPr>
              <a:xfrm>
                <a:off x="4967290" y="5912290"/>
                <a:ext cx="2419351" cy="338554"/>
              </a:xfrm>
              <a:prstGeom prst="rect">
                <a:avLst/>
              </a:prstGeom>
              <a:solidFill>
                <a:srgbClr val="CC009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0000"/>
                    </a:solidFill>
                    <a:latin typeface="YACgEZ1cb1Q 0"/>
                  </a:rPr>
                  <a:t>Needed to get to </a:t>
                </a:r>
                <a:r>
                  <a:rPr lang="en-US" sz="1600" b="1" dirty="0">
                    <a:solidFill>
                      <a:srgbClr val="00B050"/>
                    </a:solidFill>
                    <a:latin typeface="YACgEZ1cb1Q 0"/>
                  </a:rPr>
                  <a:t>GREEN</a:t>
                </a:r>
                <a:endParaRPr lang="en-US" sz="1600" dirty="0">
                  <a:solidFill>
                    <a:srgbClr val="00B050"/>
                  </a:solidFill>
                  <a:effectLst/>
                  <a:latin typeface="YACgEZ1cb1Q 0"/>
                </a:endParaRPr>
              </a:p>
            </p:txBody>
          </p:sp>
          <p:pic>
            <p:nvPicPr>
              <p:cNvPr id="14" name="Graphic 13" descr="Cursor with solid fill">
                <a:extLst>
                  <a:ext uri="{FF2B5EF4-FFF2-40B4-BE49-F238E27FC236}">
                    <a16:creationId xmlns:a16="http://schemas.microsoft.com/office/drawing/2014/main" id="{D46A80EB-31E3-BF11-F4A1-BF7989BF0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9057148">
                <a:off x="4279914" y="5722337"/>
                <a:ext cx="682732" cy="682732"/>
              </a:xfrm>
              <a:prstGeom prst="rect">
                <a:avLst/>
              </a:prstGeom>
            </p:spPr>
          </p:pic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8326AE-D76D-DCE6-FB33-8FF9DCE2D10F}"/>
                </a:ext>
              </a:extLst>
            </p:cNvPr>
            <p:cNvSpPr/>
            <p:nvPr/>
          </p:nvSpPr>
          <p:spPr>
            <a:xfrm>
              <a:off x="2728913" y="5796771"/>
              <a:ext cx="514350" cy="338554"/>
            </a:xfrm>
            <a:prstGeom prst="ellipse">
              <a:avLst/>
            </a:prstGeom>
            <a:noFill/>
            <a:ln w="57150">
              <a:solidFill>
                <a:srgbClr val="CC00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653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173A-1571-B8A5-2DA7-E517BB801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A454A5-4B6F-8FAA-668F-657E27BA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4" y="392167"/>
            <a:ext cx="10066892" cy="607366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898AC16-D0E1-2E8F-589B-FB03B3447B9D}"/>
              </a:ext>
            </a:extLst>
          </p:cNvPr>
          <p:cNvGrpSpPr/>
          <p:nvPr/>
        </p:nvGrpSpPr>
        <p:grpSpPr>
          <a:xfrm>
            <a:off x="1044789" y="473960"/>
            <a:ext cx="10066892" cy="5991283"/>
            <a:chOff x="1044789" y="473960"/>
            <a:chExt cx="10066892" cy="5991283"/>
          </a:xfrm>
        </p:grpSpPr>
        <p:pic>
          <p:nvPicPr>
            <p:cNvPr id="25" name="Picture 2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97D914EF-CF08-0D56-BA73-F2B16012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7"/>
            <a:stretch/>
          </p:blipFill>
          <p:spPr>
            <a:xfrm>
              <a:off x="1044789" y="473960"/>
              <a:ext cx="10066892" cy="5991283"/>
            </a:xfrm>
            <a:prstGeom prst="rect">
              <a:avLst/>
            </a:prstGeom>
          </p:spPr>
        </p:pic>
        <p:pic>
          <p:nvPicPr>
            <p:cNvPr id="26" name="Picture 2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DF5D813-63FB-7B94-5038-82C2D296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37" t="16607" r="34867" b="43545"/>
            <a:stretch/>
          </p:blipFill>
          <p:spPr>
            <a:xfrm>
              <a:off x="4461179" y="1400175"/>
              <a:ext cx="3140521" cy="242028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C79FAC-D832-2E86-6E0F-ADF99C4B1C7F}"/>
              </a:ext>
            </a:extLst>
          </p:cNvPr>
          <p:cNvGrpSpPr/>
          <p:nvPr/>
        </p:nvGrpSpPr>
        <p:grpSpPr>
          <a:xfrm>
            <a:off x="1053030" y="473006"/>
            <a:ext cx="10066892" cy="5991283"/>
            <a:chOff x="1044789" y="473960"/>
            <a:chExt cx="10066892" cy="5991283"/>
          </a:xfrm>
        </p:grpSpPr>
        <p:pic>
          <p:nvPicPr>
            <p:cNvPr id="29" name="Picture 2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29CC9FF-AD56-B08E-B45D-C3DCE2202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7"/>
            <a:stretch/>
          </p:blipFill>
          <p:spPr>
            <a:xfrm>
              <a:off x="1044789" y="473960"/>
              <a:ext cx="10066892" cy="5991283"/>
            </a:xfrm>
            <a:prstGeom prst="rect">
              <a:avLst/>
            </a:prstGeom>
          </p:spPr>
        </p:pic>
        <p:pic>
          <p:nvPicPr>
            <p:cNvPr id="30" name="Picture 2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EFB06E9B-1779-1416-F7F7-DCE3D4B9E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" t="58521" r="67091" b="1322"/>
            <a:stretch/>
          </p:blipFill>
          <p:spPr>
            <a:xfrm>
              <a:off x="1263348" y="3945927"/>
              <a:ext cx="3094280" cy="243906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5EEEA7-DBF2-4028-7BD6-ED26868C97CB}"/>
              </a:ext>
            </a:extLst>
          </p:cNvPr>
          <p:cNvGrpSpPr/>
          <p:nvPr/>
        </p:nvGrpSpPr>
        <p:grpSpPr>
          <a:xfrm>
            <a:off x="2414587" y="1981191"/>
            <a:ext cx="1995897" cy="960935"/>
            <a:chOff x="2414587" y="1981191"/>
            <a:chExt cx="1995897" cy="9609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A834D2-3B3F-644E-411A-3B4DA8266E66}"/>
                </a:ext>
              </a:extLst>
            </p:cNvPr>
            <p:cNvSpPr txBox="1"/>
            <p:nvPr/>
          </p:nvSpPr>
          <p:spPr>
            <a:xfrm>
              <a:off x="2414587" y="1981191"/>
              <a:ext cx="1971675" cy="34766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Latest PALMS Report</a:t>
              </a:r>
              <a:endParaRPr lang="en-US" sz="1600" dirty="0">
                <a:solidFill>
                  <a:srgbClr val="000000"/>
                </a:solidFill>
                <a:effectLst/>
                <a:latin typeface="YACgEZ1cb1Q 0"/>
              </a:endParaRPr>
            </a:p>
          </p:txBody>
        </p:sp>
        <p:pic>
          <p:nvPicPr>
            <p:cNvPr id="8" name="Graphic 7" descr="Cursor with solid fill">
              <a:extLst>
                <a:ext uri="{FF2B5EF4-FFF2-40B4-BE49-F238E27FC236}">
                  <a16:creationId xmlns:a16="http://schemas.microsoft.com/office/drawing/2014/main" id="{583AADF0-B1BE-B4CA-E188-B914C9EB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5849971">
              <a:off x="3727752" y="2259394"/>
              <a:ext cx="682732" cy="68273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1358EB-5585-1E98-60C3-A106132EFD47}"/>
              </a:ext>
            </a:extLst>
          </p:cNvPr>
          <p:cNvGrpSpPr/>
          <p:nvPr/>
        </p:nvGrpSpPr>
        <p:grpSpPr>
          <a:xfrm>
            <a:off x="328613" y="2255039"/>
            <a:ext cx="1800226" cy="987123"/>
            <a:chOff x="328613" y="2255039"/>
            <a:chExt cx="1800226" cy="98712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B2EEEE-C2B4-BA83-2F39-585FE3FF6981}"/>
                </a:ext>
              </a:extLst>
            </p:cNvPr>
            <p:cNvSpPr txBox="1"/>
            <p:nvPr/>
          </p:nvSpPr>
          <p:spPr>
            <a:xfrm>
              <a:off x="328613" y="2255039"/>
              <a:ext cx="1800226" cy="342901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Latest Traffic Lights</a:t>
              </a:r>
              <a:endParaRPr lang="en-US" sz="1600" dirty="0">
                <a:solidFill>
                  <a:srgbClr val="000000"/>
                </a:solidFill>
                <a:effectLst/>
                <a:latin typeface="YACgEZ1cb1Q 0"/>
              </a:endParaRPr>
            </a:p>
          </p:txBody>
        </p:sp>
        <p:pic>
          <p:nvPicPr>
            <p:cNvPr id="9" name="Graphic 8" descr="Cursor with solid fill">
              <a:extLst>
                <a:ext uri="{FF2B5EF4-FFF2-40B4-BE49-F238E27FC236}">
                  <a16:creationId xmlns:a16="http://schemas.microsoft.com/office/drawing/2014/main" id="{0E5F1B77-5785-DD2A-5A93-62C0058D2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276727">
              <a:off x="1153179" y="2559430"/>
              <a:ext cx="682732" cy="68273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078B0A-DBE7-0B46-276E-F7A3670B6AF2}"/>
              </a:ext>
            </a:extLst>
          </p:cNvPr>
          <p:cNvGrpSpPr/>
          <p:nvPr/>
        </p:nvGrpSpPr>
        <p:grpSpPr>
          <a:xfrm>
            <a:off x="4240778" y="5247171"/>
            <a:ext cx="3064897" cy="682732"/>
            <a:chOff x="4240778" y="5247171"/>
            <a:chExt cx="3064897" cy="6827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A5AD7C-3569-5083-A143-F7DAC5F4D096}"/>
                </a:ext>
              </a:extLst>
            </p:cNvPr>
            <p:cNvSpPr txBox="1"/>
            <p:nvPr/>
          </p:nvSpPr>
          <p:spPr>
            <a:xfrm>
              <a:off x="4886324" y="5419260"/>
              <a:ext cx="2419351" cy="33855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Needed to get to </a:t>
              </a:r>
              <a:r>
                <a:rPr lang="en-US" sz="1600" b="1" dirty="0">
                  <a:solidFill>
                    <a:srgbClr val="FF0000"/>
                  </a:solidFill>
                  <a:latin typeface="YACgEZ1cb1Q 0"/>
                </a:rPr>
                <a:t>RED</a:t>
              </a:r>
              <a:endParaRPr lang="en-US" sz="1600" dirty="0">
                <a:solidFill>
                  <a:srgbClr val="FF0000"/>
                </a:solidFill>
                <a:effectLst/>
                <a:latin typeface="YACgEZ1cb1Q 0"/>
              </a:endParaRPr>
            </a:p>
          </p:txBody>
        </p:sp>
        <p:pic>
          <p:nvPicPr>
            <p:cNvPr id="10" name="Graphic 9" descr="Cursor with solid fill">
              <a:extLst>
                <a:ext uri="{FF2B5EF4-FFF2-40B4-BE49-F238E27FC236}">
                  <a16:creationId xmlns:a16="http://schemas.microsoft.com/office/drawing/2014/main" id="{6D881D9A-AF59-E09D-EB51-2BBF526C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29537">
              <a:off x="4240778" y="5247171"/>
              <a:ext cx="682732" cy="68273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67CBE2-7922-B60E-C583-1187536C4152}"/>
              </a:ext>
            </a:extLst>
          </p:cNvPr>
          <p:cNvGrpSpPr/>
          <p:nvPr/>
        </p:nvGrpSpPr>
        <p:grpSpPr>
          <a:xfrm>
            <a:off x="3747930" y="6123877"/>
            <a:ext cx="3037289" cy="682732"/>
            <a:chOff x="3747930" y="6123877"/>
            <a:chExt cx="3037289" cy="6827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53A23E-B78F-8EAC-7F5E-4B4C651EFA27}"/>
                </a:ext>
              </a:extLst>
            </p:cNvPr>
            <p:cNvSpPr txBox="1"/>
            <p:nvPr/>
          </p:nvSpPr>
          <p:spPr>
            <a:xfrm>
              <a:off x="4365868" y="6412811"/>
              <a:ext cx="2419351" cy="33855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Needed to get to </a:t>
              </a:r>
              <a:r>
                <a:rPr lang="en-US" sz="1600" b="1" dirty="0">
                  <a:solidFill>
                    <a:srgbClr val="00B050"/>
                  </a:solidFill>
                  <a:latin typeface="YACgEZ1cb1Q 0"/>
                </a:rPr>
                <a:t>GREEN</a:t>
              </a:r>
              <a:endParaRPr lang="en-US" sz="1600" dirty="0">
                <a:solidFill>
                  <a:srgbClr val="00B050"/>
                </a:solidFill>
                <a:effectLst/>
                <a:latin typeface="YACgEZ1cb1Q 0"/>
              </a:endParaRPr>
            </a:p>
          </p:txBody>
        </p: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14100914-F920-D165-CF3F-ED8E1316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47930" y="6123877"/>
              <a:ext cx="682732" cy="68273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D49924-B72A-B0BC-E72E-42B8AF9C6107}"/>
              </a:ext>
            </a:extLst>
          </p:cNvPr>
          <p:cNvGrpSpPr/>
          <p:nvPr/>
        </p:nvGrpSpPr>
        <p:grpSpPr>
          <a:xfrm>
            <a:off x="4240779" y="4805132"/>
            <a:ext cx="3064895" cy="682732"/>
            <a:chOff x="4240779" y="4805132"/>
            <a:chExt cx="3064895" cy="682732"/>
          </a:xfrm>
        </p:grpSpPr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FE16C0B0-E441-C1B7-B2B2-6E49E77C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29537">
              <a:off x="4240779" y="4805132"/>
              <a:ext cx="682732" cy="68273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198C04-D235-7762-3EED-E94336B2043F}"/>
                </a:ext>
              </a:extLst>
            </p:cNvPr>
            <p:cNvSpPr txBox="1"/>
            <p:nvPr/>
          </p:nvSpPr>
          <p:spPr>
            <a:xfrm>
              <a:off x="4886323" y="4992518"/>
              <a:ext cx="2419351" cy="33855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Currently sitting on </a:t>
              </a: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  <a:latin typeface="YACgEZ1cb1Q 0"/>
                </a:rPr>
                <a:t>GREY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effectLst/>
                <a:latin typeface="YACgEZ1cb1Q 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83173C-94AB-7A3A-9EEA-6224F3055751}"/>
              </a:ext>
            </a:extLst>
          </p:cNvPr>
          <p:cNvGrpSpPr/>
          <p:nvPr/>
        </p:nvGrpSpPr>
        <p:grpSpPr>
          <a:xfrm>
            <a:off x="4230593" y="4316202"/>
            <a:ext cx="3201030" cy="770325"/>
            <a:chOff x="4230593" y="4316202"/>
            <a:chExt cx="3201030" cy="770325"/>
          </a:xfrm>
        </p:grpSpPr>
        <p:pic>
          <p:nvPicPr>
            <p:cNvPr id="14" name="Graphic 13" descr="Cursor with solid fill">
              <a:extLst>
                <a:ext uri="{FF2B5EF4-FFF2-40B4-BE49-F238E27FC236}">
                  <a16:creationId xmlns:a16="http://schemas.microsoft.com/office/drawing/2014/main" id="{C2AD014C-A32E-60CD-0E8F-8C2907C6C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829537">
              <a:off x="4230593" y="4403795"/>
              <a:ext cx="682732" cy="6827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07C10E-1C60-236E-B403-458AA13796D3}"/>
                </a:ext>
              </a:extLst>
            </p:cNvPr>
            <p:cNvSpPr txBox="1"/>
            <p:nvPr/>
          </p:nvSpPr>
          <p:spPr>
            <a:xfrm>
              <a:off x="4886323" y="4316202"/>
              <a:ext cx="2545300" cy="584775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At time of report,</a:t>
              </a:r>
            </a:p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member was sitting on </a:t>
              </a:r>
              <a:r>
                <a:rPr lang="en-US" sz="1600" b="1" dirty="0">
                  <a:solidFill>
                    <a:srgbClr val="FF0000"/>
                  </a:solidFill>
                  <a:latin typeface="YACgEZ1cb1Q 0"/>
                </a:rPr>
                <a:t>RED</a:t>
              </a:r>
              <a:endParaRPr lang="en-US" sz="1600" dirty="0">
                <a:solidFill>
                  <a:srgbClr val="FF0000"/>
                </a:solidFill>
                <a:effectLst/>
                <a:latin typeface="YACgEZ1cb1Q 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3DB803-ADA0-B8A3-889A-D013C4CE32B0}"/>
              </a:ext>
            </a:extLst>
          </p:cNvPr>
          <p:cNvGrpSpPr/>
          <p:nvPr/>
        </p:nvGrpSpPr>
        <p:grpSpPr>
          <a:xfrm>
            <a:off x="7445064" y="2948610"/>
            <a:ext cx="3057483" cy="682732"/>
            <a:chOff x="4248191" y="4666108"/>
            <a:chExt cx="3057483" cy="682732"/>
          </a:xfrm>
        </p:grpSpPr>
        <p:pic>
          <p:nvPicPr>
            <p:cNvPr id="23" name="Graphic 22" descr="Cursor with solid fill">
              <a:extLst>
                <a:ext uri="{FF2B5EF4-FFF2-40B4-BE49-F238E27FC236}">
                  <a16:creationId xmlns:a16="http://schemas.microsoft.com/office/drawing/2014/main" id="{BDE4B437-DD61-639A-8B00-B25FA5139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524739">
              <a:off x="4248191" y="4666108"/>
              <a:ext cx="682732" cy="68273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0186BE-61D7-631B-976E-52E490E968F2}"/>
                </a:ext>
              </a:extLst>
            </p:cNvPr>
            <p:cNvSpPr txBox="1"/>
            <p:nvPr/>
          </p:nvSpPr>
          <p:spPr>
            <a:xfrm>
              <a:off x="4886323" y="4992518"/>
              <a:ext cx="2419351" cy="338554"/>
            </a:xfrm>
            <a:prstGeom prst="rect">
              <a:avLst/>
            </a:prstGeom>
            <a:solidFill>
              <a:srgbClr val="CC00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YACgEZ1cb1Q 0"/>
                </a:rPr>
                <a:t>Needed to get to </a:t>
              </a:r>
              <a:r>
                <a:rPr lang="en-US" sz="1600" b="1" dirty="0">
                  <a:solidFill>
                    <a:srgbClr val="00B050"/>
                  </a:solidFill>
                  <a:latin typeface="YACgEZ1cb1Q 0"/>
                </a:rPr>
                <a:t>GREEN</a:t>
              </a:r>
              <a:endParaRPr lang="en-US" sz="1600" dirty="0">
                <a:solidFill>
                  <a:srgbClr val="00B050"/>
                </a:solidFill>
                <a:effectLst/>
                <a:latin typeface="YACgEZ1cb1Q 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3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700D5-47EB-10DA-E37D-C55516596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956783A-EB10-9533-0383-1293AB1F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7" y="407408"/>
            <a:ext cx="10211685" cy="60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7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A2588-1F0C-C41E-9192-679450D2A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poster with a group of people in a meeting room&#10;&#10;Description automatically generated">
            <a:extLst>
              <a:ext uri="{FF2B5EF4-FFF2-40B4-BE49-F238E27FC236}">
                <a16:creationId xmlns:a16="http://schemas.microsoft.com/office/drawing/2014/main" id="{4A328FD0-4E31-80A8-4CCF-E265773F2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655754"/>
            <a:ext cx="11592053" cy="52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42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8142d518323a84e78a534770eca40646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ecef229e69120bceb4555651b3649b71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22318B-D90B-4E51-B3B8-F599786543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7CC34-4F6A-4256-8E11-353BD3E749C0}">
  <ds:schemaRefs>
    <ds:schemaRef ds:uri="http://schemas.microsoft.com/office/2006/metadata/properties"/>
    <ds:schemaRef ds:uri="http://schemas.microsoft.com/office/infopath/2007/PartnerControls"/>
    <ds:schemaRef ds:uri="9f45ea0f-309d-46da-b2c1-5dd1f10eaf3a"/>
    <ds:schemaRef ds:uri="f977cdc7-e9ae-4328-a53b-df0c33b0a031"/>
  </ds:schemaRefs>
</ds:datastoreItem>
</file>

<file path=customXml/itemProps3.xml><?xml version="1.0" encoding="utf-8"?>
<ds:datastoreItem xmlns:ds="http://schemas.openxmlformats.org/officeDocument/2006/customXml" ds:itemID="{69735E24-8F56-421D-A686-1338F79ED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7cdc7-e9ae-4328-a53b-df0c33b0a031"/>
    <ds:schemaRef ds:uri="9f45ea0f-309d-46da-b2c1-5dd1f10ea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BNI_2017_Template (1)</Template>
  <TotalTime>500</TotalTime>
  <Words>60</Words>
  <Application>Microsoft Office PowerPoint</Application>
  <PresentationFormat>Widescreen</PresentationFormat>
  <Paragraphs>18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YACgEZ1cb1Q 0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Edwards</dc:creator>
  <cp:lastModifiedBy>edita santiago</cp:lastModifiedBy>
  <cp:revision>44</cp:revision>
  <dcterms:created xsi:type="dcterms:W3CDTF">2018-07-26T10:13:54Z</dcterms:created>
  <dcterms:modified xsi:type="dcterms:W3CDTF">2025-12-19T01:20:47Z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  <property fmtid="{D5CDD505-2E9C-101B-9397-08002B2CF9AE}" pid="3" name="MediaServiceImageTags">
    <vt:lpwstr/>
  </property>
</Properties>
</file>