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86" r:id="rId5"/>
    <p:sldId id="267" r:id="rId6"/>
    <p:sldId id="406" r:id="rId7"/>
    <p:sldId id="270" r:id="rId8"/>
    <p:sldId id="407" r:id="rId9"/>
    <p:sldId id="408" r:id="rId10"/>
    <p:sldId id="409" r:id="rId11"/>
    <p:sldId id="410" r:id="rId12"/>
    <p:sldId id="41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E562D-D8C6-4627-BBE3-093BB561C47F}" v="119" dt="2024-11-27T11:45:47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2925" autoAdjust="0"/>
  </p:normalViewPr>
  <p:slideViewPr>
    <p:cSldViewPr snapToGrid="0">
      <p:cViewPr varScale="1">
        <p:scale>
          <a:sx n="61" d="100"/>
          <a:sy n="61" d="100"/>
        </p:scale>
        <p:origin x="8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i Taylor" userId="d506b491-70a3-4f02-942d-ea895b17663c" providerId="ADAL" clId="{CDEE562D-D8C6-4627-BBE3-093BB561C47F}"/>
    <pc:docChg chg="undo custSel addSld delSld modSld sldOrd">
      <pc:chgData name="Danni Taylor" userId="d506b491-70a3-4f02-942d-ea895b17663c" providerId="ADAL" clId="{CDEE562D-D8C6-4627-BBE3-093BB561C47F}" dt="2024-11-27T11:46:06.679" v="2297" actId="20577"/>
      <pc:docMkLst>
        <pc:docMk/>
      </pc:docMkLst>
      <pc:sldChg chg="addSp delSp modSp mod">
        <pc:chgData name="Danni Taylor" userId="d506b491-70a3-4f02-942d-ea895b17663c" providerId="ADAL" clId="{CDEE562D-D8C6-4627-BBE3-093BB561C47F}" dt="2024-11-27T10:39:27.569" v="18"/>
        <pc:sldMkLst>
          <pc:docMk/>
          <pc:sldMk cId="3006619764" sldId="267"/>
        </pc:sldMkLst>
        <pc:picChg chg="add mod modCrop">
          <ac:chgData name="Danni Taylor" userId="d506b491-70a3-4f02-942d-ea895b17663c" providerId="ADAL" clId="{CDEE562D-D8C6-4627-BBE3-093BB561C47F}" dt="2024-11-27T10:38:09.349" v="13" actId="732"/>
          <ac:picMkLst>
            <pc:docMk/>
            <pc:sldMk cId="3006619764" sldId="267"/>
            <ac:picMk id="3" creationId="{2E2DBA87-F5D4-4A68-88FD-6327123B2AF4}"/>
          </ac:picMkLst>
        </pc:picChg>
        <pc:picChg chg="del">
          <ac:chgData name="Danni Taylor" userId="d506b491-70a3-4f02-942d-ea895b17663c" providerId="ADAL" clId="{CDEE562D-D8C6-4627-BBE3-093BB561C47F}" dt="2024-11-27T10:36:25.095" v="0" actId="478"/>
          <ac:picMkLst>
            <pc:docMk/>
            <pc:sldMk cId="3006619764" sldId="267"/>
            <ac:picMk id="4" creationId="{A9C05F7A-83D1-2E35-ADFF-C2890A0F35A2}"/>
          </ac:picMkLst>
        </pc:picChg>
        <pc:picChg chg="add mod">
          <ac:chgData name="Danni Taylor" userId="d506b491-70a3-4f02-942d-ea895b17663c" providerId="ADAL" clId="{CDEE562D-D8C6-4627-BBE3-093BB561C47F}" dt="2024-11-27T10:39:27.569" v="18"/>
          <ac:picMkLst>
            <pc:docMk/>
            <pc:sldMk cId="3006619764" sldId="267"/>
            <ac:picMk id="6" creationId="{CA36274F-297D-F40B-492F-1F05B3306CAF}"/>
          </ac:picMkLst>
        </pc:picChg>
      </pc:sldChg>
      <pc:sldChg chg="delSp del mod">
        <pc:chgData name="Danni Taylor" userId="d506b491-70a3-4f02-942d-ea895b17663c" providerId="ADAL" clId="{CDEE562D-D8C6-4627-BBE3-093BB561C47F}" dt="2024-11-27T10:42:04.184" v="57" actId="47"/>
        <pc:sldMkLst>
          <pc:docMk/>
          <pc:sldMk cId="3614413285" sldId="268"/>
        </pc:sldMkLst>
        <pc:picChg chg="del">
          <ac:chgData name="Danni Taylor" userId="d506b491-70a3-4f02-942d-ea895b17663c" providerId="ADAL" clId="{CDEE562D-D8C6-4627-BBE3-093BB561C47F}" dt="2024-11-27T10:41:14.426" v="52" actId="478"/>
          <ac:picMkLst>
            <pc:docMk/>
            <pc:sldMk cId="3614413285" sldId="268"/>
            <ac:picMk id="3" creationId="{7D7CF059-6542-32BD-ED0F-40C5BC80D174}"/>
          </ac:picMkLst>
        </pc:picChg>
      </pc:sldChg>
      <pc:sldChg chg="del">
        <pc:chgData name="Danni Taylor" userId="d506b491-70a3-4f02-942d-ea895b17663c" providerId="ADAL" clId="{CDEE562D-D8C6-4627-BBE3-093BB561C47F}" dt="2024-11-27T10:49:33.936" v="355" actId="47"/>
        <pc:sldMkLst>
          <pc:docMk/>
          <pc:sldMk cId="2954671062" sldId="269"/>
        </pc:sldMkLst>
      </pc:sldChg>
      <pc:sldChg chg="addSp delSp modSp mod modAnim">
        <pc:chgData name="Danni Taylor" userId="d506b491-70a3-4f02-942d-ea895b17663c" providerId="ADAL" clId="{CDEE562D-D8C6-4627-BBE3-093BB561C47F}" dt="2024-11-27T11:42:40.572" v="2240"/>
        <pc:sldMkLst>
          <pc:docMk/>
          <pc:sldMk cId="2444525745" sldId="270"/>
        </pc:sldMkLst>
        <pc:spChg chg="add mod">
          <ac:chgData name="Danni Taylor" userId="d506b491-70a3-4f02-942d-ea895b17663c" providerId="ADAL" clId="{CDEE562D-D8C6-4627-BBE3-093BB561C47F}" dt="2024-11-27T10:59:39.973" v="821" actId="14100"/>
          <ac:spMkLst>
            <pc:docMk/>
            <pc:sldMk cId="2444525745" sldId="270"/>
            <ac:spMk id="2" creationId="{D136C9CD-3C18-86F6-DDDE-4A4A30A8AAA5}"/>
          </ac:spMkLst>
        </pc:spChg>
        <pc:picChg chg="del">
          <ac:chgData name="Danni Taylor" userId="d506b491-70a3-4f02-942d-ea895b17663c" providerId="ADAL" clId="{CDEE562D-D8C6-4627-BBE3-093BB561C47F}" dt="2024-11-27T10:50:02.449" v="356" actId="478"/>
          <ac:picMkLst>
            <pc:docMk/>
            <pc:sldMk cId="2444525745" sldId="270"/>
            <ac:picMk id="3" creationId="{EBBF9488-D1BD-BF35-2C42-30386DDF71F8}"/>
          </ac:picMkLst>
        </pc:picChg>
        <pc:picChg chg="add mod">
          <ac:chgData name="Danni Taylor" userId="d506b491-70a3-4f02-942d-ea895b17663c" providerId="ADAL" clId="{CDEE562D-D8C6-4627-BBE3-093BB561C47F}" dt="2024-11-27T11:24:25.792" v="1864" actId="1076"/>
          <ac:picMkLst>
            <pc:docMk/>
            <pc:sldMk cId="2444525745" sldId="270"/>
            <ac:picMk id="5" creationId="{C76FD1B1-947B-BFC0-F4D6-AC5ED9D7D859}"/>
          </ac:picMkLst>
        </pc:picChg>
        <pc:picChg chg="add mod">
          <ac:chgData name="Danni Taylor" userId="d506b491-70a3-4f02-942d-ea895b17663c" providerId="ADAL" clId="{CDEE562D-D8C6-4627-BBE3-093BB561C47F}" dt="2024-11-27T11:30:17.931" v="1923" actId="1076"/>
          <ac:picMkLst>
            <pc:docMk/>
            <pc:sldMk cId="2444525745" sldId="270"/>
            <ac:picMk id="6" creationId="{660DE87F-DBE4-C15B-C0D6-5350F53F245E}"/>
          </ac:picMkLst>
        </pc:picChg>
      </pc:sldChg>
      <pc:sldChg chg="del">
        <pc:chgData name="Danni Taylor" userId="d506b491-70a3-4f02-942d-ea895b17663c" providerId="ADAL" clId="{CDEE562D-D8C6-4627-BBE3-093BB561C47F}" dt="2024-11-27T11:12:32.610" v="1839" actId="47"/>
        <pc:sldMkLst>
          <pc:docMk/>
          <pc:sldMk cId="3424613515" sldId="271"/>
        </pc:sldMkLst>
      </pc:sldChg>
      <pc:sldChg chg="del">
        <pc:chgData name="Danni Taylor" userId="d506b491-70a3-4f02-942d-ea895b17663c" providerId="ADAL" clId="{CDEE562D-D8C6-4627-BBE3-093BB561C47F}" dt="2024-11-27T11:12:33.992" v="1840" actId="47"/>
        <pc:sldMkLst>
          <pc:docMk/>
          <pc:sldMk cId="1710447156" sldId="272"/>
        </pc:sldMkLst>
      </pc:sldChg>
      <pc:sldChg chg="del">
        <pc:chgData name="Danni Taylor" userId="d506b491-70a3-4f02-942d-ea895b17663c" providerId="ADAL" clId="{CDEE562D-D8C6-4627-BBE3-093BB561C47F}" dt="2024-11-27T11:12:35.273" v="1841" actId="47"/>
        <pc:sldMkLst>
          <pc:docMk/>
          <pc:sldMk cId="3809089834" sldId="273"/>
        </pc:sldMkLst>
      </pc:sldChg>
      <pc:sldChg chg="del">
        <pc:chgData name="Danni Taylor" userId="d506b491-70a3-4f02-942d-ea895b17663c" providerId="ADAL" clId="{CDEE562D-D8C6-4627-BBE3-093BB561C47F}" dt="2024-11-27T11:12:36.013" v="1842" actId="47"/>
        <pc:sldMkLst>
          <pc:docMk/>
          <pc:sldMk cId="3699851191" sldId="274"/>
        </pc:sldMkLst>
      </pc:sldChg>
      <pc:sldChg chg="del">
        <pc:chgData name="Danni Taylor" userId="d506b491-70a3-4f02-942d-ea895b17663c" providerId="ADAL" clId="{CDEE562D-D8C6-4627-BBE3-093BB561C47F}" dt="2024-11-27T11:12:36.651" v="1843" actId="47"/>
        <pc:sldMkLst>
          <pc:docMk/>
          <pc:sldMk cId="844201709" sldId="275"/>
        </pc:sldMkLst>
      </pc:sldChg>
      <pc:sldChg chg="del">
        <pc:chgData name="Danni Taylor" userId="d506b491-70a3-4f02-942d-ea895b17663c" providerId="ADAL" clId="{CDEE562D-D8C6-4627-BBE3-093BB561C47F}" dt="2024-11-27T11:12:37.267" v="1844" actId="47"/>
        <pc:sldMkLst>
          <pc:docMk/>
          <pc:sldMk cId="2944049049" sldId="276"/>
        </pc:sldMkLst>
      </pc:sldChg>
      <pc:sldChg chg="del">
        <pc:chgData name="Danni Taylor" userId="d506b491-70a3-4f02-942d-ea895b17663c" providerId="ADAL" clId="{CDEE562D-D8C6-4627-BBE3-093BB561C47F}" dt="2024-11-27T11:12:38.248" v="1845" actId="47"/>
        <pc:sldMkLst>
          <pc:docMk/>
          <pc:sldMk cId="1810479886" sldId="277"/>
        </pc:sldMkLst>
      </pc:sldChg>
      <pc:sldChg chg="del">
        <pc:chgData name="Danni Taylor" userId="d506b491-70a3-4f02-942d-ea895b17663c" providerId="ADAL" clId="{CDEE562D-D8C6-4627-BBE3-093BB561C47F}" dt="2024-11-27T11:12:38.955" v="1846" actId="47"/>
        <pc:sldMkLst>
          <pc:docMk/>
          <pc:sldMk cId="1721320714" sldId="278"/>
        </pc:sldMkLst>
      </pc:sldChg>
      <pc:sldChg chg="del">
        <pc:chgData name="Danni Taylor" userId="d506b491-70a3-4f02-942d-ea895b17663c" providerId="ADAL" clId="{CDEE562D-D8C6-4627-BBE3-093BB561C47F}" dt="2024-11-27T11:12:39.564" v="1847" actId="47"/>
        <pc:sldMkLst>
          <pc:docMk/>
          <pc:sldMk cId="730794530" sldId="279"/>
        </pc:sldMkLst>
      </pc:sldChg>
      <pc:sldChg chg="del">
        <pc:chgData name="Danni Taylor" userId="d506b491-70a3-4f02-942d-ea895b17663c" providerId="ADAL" clId="{CDEE562D-D8C6-4627-BBE3-093BB561C47F}" dt="2024-11-27T11:12:40.147" v="1848" actId="47"/>
        <pc:sldMkLst>
          <pc:docMk/>
          <pc:sldMk cId="3286367091" sldId="280"/>
        </pc:sldMkLst>
      </pc:sldChg>
      <pc:sldChg chg="del">
        <pc:chgData name="Danni Taylor" userId="d506b491-70a3-4f02-942d-ea895b17663c" providerId="ADAL" clId="{CDEE562D-D8C6-4627-BBE3-093BB561C47F}" dt="2024-11-27T11:12:40.720" v="1849" actId="47"/>
        <pc:sldMkLst>
          <pc:docMk/>
          <pc:sldMk cId="4071831197" sldId="281"/>
        </pc:sldMkLst>
      </pc:sldChg>
      <pc:sldChg chg="del">
        <pc:chgData name="Danni Taylor" userId="d506b491-70a3-4f02-942d-ea895b17663c" providerId="ADAL" clId="{CDEE562D-D8C6-4627-BBE3-093BB561C47F}" dt="2024-11-27T11:12:41.389" v="1850" actId="47"/>
        <pc:sldMkLst>
          <pc:docMk/>
          <pc:sldMk cId="2697373803" sldId="282"/>
        </pc:sldMkLst>
      </pc:sldChg>
      <pc:sldChg chg="del">
        <pc:chgData name="Danni Taylor" userId="d506b491-70a3-4f02-942d-ea895b17663c" providerId="ADAL" clId="{CDEE562D-D8C6-4627-BBE3-093BB561C47F}" dt="2024-11-27T11:12:42.021" v="1851" actId="47"/>
        <pc:sldMkLst>
          <pc:docMk/>
          <pc:sldMk cId="3708691322" sldId="283"/>
        </pc:sldMkLst>
      </pc:sldChg>
      <pc:sldChg chg="del">
        <pc:chgData name="Danni Taylor" userId="d506b491-70a3-4f02-942d-ea895b17663c" providerId="ADAL" clId="{CDEE562D-D8C6-4627-BBE3-093BB561C47F}" dt="2024-11-27T11:12:42.590" v="1852" actId="47"/>
        <pc:sldMkLst>
          <pc:docMk/>
          <pc:sldMk cId="612068082" sldId="284"/>
        </pc:sldMkLst>
      </pc:sldChg>
      <pc:sldChg chg="del">
        <pc:chgData name="Danni Taylor" userId="d506b491-70a3-4f02-942d-ea895b17663c" providerId="ADAL" clId="{CDEE562D-D8C6-4627-BBE3-093BB561C47F}" dt="2024-11-27T11:12:43.357" v="1853" actId="47"/>
        <pc:sldMkLst>
          <pc:docMk/>
          <pc:sldMk cId="4281981634" sldId="285"/>
        </pc:sldMkLst>
      </pc:sldChg>
      <pc:sldChg chg="del">
        <pc:chgData name="Danni Taylor" userId="d506b491-70a3-4f02-942d-ea895b17663c" providerId="ADAL" clId="{CDEE562D-D8C6-4627-BBE3-093BB561C47F}" dt="2024-11-27T11:12:44.468" v="1854" actId="47"/>
        <pc:sldMkLst>
          <pc:docMk/>
          <pc:sldMk cId="4114451349" sldId="286"/>
        </pc:sldMkLst>
      </pc:sldChg>
      <pc:sldChg chg="del">
        <pc:chgData name="Danni Taylor" userId="d506b491-70a3-4f02-942d-ea895b17663c" providerId="ADAL" clId="{CDEE562D-D8C6-4627-BBE3-093BB561C47F}" dt="2024-11-27T11:12:45.359" v="1855" actId="47"/>
        <pc:sldMkLst>
          <pc:docMk/>
          <pc:sldMk cId="1678778642" sldId="287"/>
        </pc:sldMkLst>
      </pc:sldChg>
      <pc:sldChg chg="addSp delSp modSp new del mod">
        <pc:chgData name="Danni Taylor" userId="d506b491-70a3-4f02-942d-ea895b17663c" providerId="ADAL" clId="{CDEE562D-D8C6-4627-BBE3-093BB561C47F}" dt="2024-11-27T10:40:08.593" v="25" actId="47"/>
        <pc:sldMkLst>
          <pc:docMk/>
          <pc:sldMk cId="2918596224" sldId="288"/>
        </pc:sldMkLst>
        <pc:spChg chg="add del mod">
          <ac:chgData name="Danni Taylor" userId="d506b491-70a3-4f02-942d-ea895b17663c" providerId="ADAL" clId="{CDEE562D-D8C6-4627-BBE3-093BB561C47F}" dt="2024-11-27T10:39:44.831" v="22" actId="478"/>
          <ac:spMkLst>
            <pc:docMk/>
            <pc:sldMk cId="2918596224" sldId="288"/>
            <ac:spMk id="2" creationId="{AF79F9DE-42D3-AE7D-679B-82E76F181B5C}"/>
          </ac:spMkLst>
        </pc:spChg>
        <pc:spChg chg="add mod">
          <ac:chgData name="Danni Taylor" userId="d506b491-70a3-4f02-942d-ea895b17663c" providerId="ADAL" clId="{CDEE562D-D8C6-4627-BBE3-093BB561C47F}" dt="2024-11-27T10:39:55.491" v="23"/>
          <ac:spMkLst>
            <pc:docMk/>
            <pc:sldMk cId="2918596224" sldId="288"/>
            <ac:spMk id="3" creationId="{09A2219C-7116-8B93-E531-1FF75140B73A}"/>
          </ac:spMkLst>
        </pc:spChg>
        <pc:picChg chg="add mod">
          <ac:chgData name="Danni Taylor" userId="d506b491-70a3-4f02-942d-ea895b17663c" providerId="ADAL" clId="{CDEE562D-D8C6-4627-BBE3-093BB561C47F}" dt="2024-11-27T10:39:55.491" v="23"/>
          <ac:picMkLst>
            <pc:docMk/>
            <pc:sldMk cId="2918596224" sldId="288"/>
            <ac:picMk id="4" creationId="{6FF62207-2719-7532-D0A0-E5D30CF139B1}"/>
          </ac:picMkLst>
        </pc:picChg>
      </pc:sldChg>
      <pc:sldChg chg="modSp add mod ord">
        <pc:chgData name="Danni Taylor" userId="d506b491-70a3-4f02-942d-ea895b17663c" providerId="ADAL" clId="{CDEE562D-D8C6-4627-BBE3-093BB561C47F}" dt="2024-11-27T11:46:06.679" v="2297" actId="20577"/>
        <pc:sldMkLst>
          <pc:docMk/>
          <pc:sldMk cId="3064626640" sldId="386"/>
        </pc:sldMkLst>
        <pc:spChg chg="mod">
          <ac:chgData name="Danni Taylor" userId="d506b491-70a3-4f02-942d-ea895b17663c" providerId="ADAL" clId="{CDEE562D-D8C6-4627-BBE3-093BB561C47F}" dt="2024-11-27T11:46:06.679" v="2297" actId="20577"/>
          <ac:spMkLst>
            <pc:docMk/>
            <pc:sldMk cId="3064626640" sldId="386"/>
            <ac:spMk id="5" creationId="{7C384B14-5D55-4570-A29F-13C519F5D484}"/>
          </ac:spMkLst>
        </pc:spChg>
      </pc:sldChg>
      <pc:sldChg chg="add del">
        <pc:chgData name="Danni Taylor" userId="d506b491-70a3-4f02-942d-ea895b17663c" providerId="ADAL" clId="{CDEE562D-D8C6-4627-BBE3-093BB561C47F}" dt="2024-11-27T10:48:45.771" v="354" actId="47"/>
        <pc:sldMkLst>
          <pc:docMk/>
          <pc:sldMk cId="1616676993" sldId="405"/>
        </pc:sldMkLst>
      </pc:sldChg>
      <pc:sldChg chg="delSp modSp add mod ord modAnim">
        <pc:chgData name="Danni Taylor" userId="d506b491-70a3-4f02-942d-ea895b17663c" providerId="ADAL" clId="{CDEE562D-D8C6-4627-BBE3-093BB561C47F}" dt="2024-11-27T11:39:54.062" v="2218"/>
        <pc:sldMkLst>
          <pc:docMk/>
          <pc:sldMk cId="150153276" sldId="406"/>
        </pc:sldMkLst>
        <pc:spChg chg="mod">
          <ac:chgData name="Danni Taylor" userId="d506b491-70a3-4f02-942d-ea895b17663c" providerId="ADAL" clId="{CDEE562D-D8C6-4627-BBE3-093BB561C47F}" dt="2024-11-27T10:48:30.006" v="353" actId="207"/>
          <ac:spMkLst>
            <pc:docMk/>
            <pc:sldMk cId="150153276" sldId="406"/>
            <ac:spMk id="5" creationId="{E86DB7CD-82A7-774B-D148-BBDB204AD1FA}"/>
          </ac:spMkLst>
        </pc:spChg>
        <pc:picChg chg="del">
          <ac:chgData name="Danni Taylor" userId="d506b491-70a3-4f02-942d-ea895b17663c" providerId="ADAL" clId="{CDEE562D-D8C6-4627-BBE3-093BB561C47F}" dt="2024-11-27T10:42:08.699" v="58" actId="478"/>
          <ac:picMkLst>
            <pc:docMk/>
            <pc:sldMk cId="150153276" sldId="406"/>
            <ac:picMk id="6" creationId="{F35D8A9C-D51C-D426-EFD0-C8F893538829}"/>
          </ac:picMkLst>
        </pc:picChg>
      </pc:sldChg>
      <pc:sldChg chg="addSp delSp modSp add mod modAnim">
        <pc:chgData name="Danni Taylor" userId="d506b491-70a3-4f02-942d-ea895b17663c" providerId="ADAL" clId="{CDEE562D-D8C6-4627-BBE3-093BB561C47F}" dt="2024-11-27T11:42:47.010" v="2241"/>
        <pc:sldMkLst>
          <pc:docMk/>
          <pc:sldMk cId="1399211000" sldId="407"/>
        </pc:sldMkLst>
        <pc:spChg chg="mod">
          <ac:chgData name="Danni Taylor" userId="d506b491-70a3-4f02-942d-ea895b17663c" providerId="ADAL" clId="{CDEE562D-D8C6-4627-BBE3-093BB561C47F}" dt="2024-11-27T11:42:20.127" v="2238" actId="20577"/>
          <ac:spMkLst>
            <pc:docMk/>
            <pc:sldMk cId="1399211000" sldId="407"/>
            <ac:spMk id="2" creationId="{E30B5BA9-538C-9CAC-7EAB-4E359947FA91}"/>
          </ac:spMkLst>
        </pc:spChg>
        <pc:picChg chg="add mod ord">
          <ac:chgData name="Danni Taylor" userId="d506b491-70a3-4f02-942d-ea895b17663c" providerId="ADAL" clId="{CDEE562D-D8C6-4627-BBE3-093BB561C47F}" dt="2024-11-27T11:27:41.413" v="1875" actId="167"/>
          <ac:picMkLst>
            <pc:docMk/>
            <pc:sldMk cId="1399211000" sldId="407"/>
            <ac:picMk id="4" creationId="{C538130D-F24B-7CFD-E89E-E149364DE86B}"/>
          </ac:picMkLst>
        </pc:picChg>
        <pc:picChg chg="add del mod ord">
          <ac:chgData name="Danni Taylor" userId="d506b491-70a3-4f02-942d-ea895b17663c" providerId="ADAL" clId="{CDEE562D-D8C6-4627-BBE3-093BB561C47F}" dt="2024-11-27T11:27:44.586" v="1876" actId="478"/>
          <ac:picMkLst>
            <pc:docMk/>
            <pc:sldMk cId="1399211000" sldId="407"/>
            <ac:picMk id="5" creationId="{8F4C01C7-14FC-06ED-0BFA-24B41381F088}"/>
          </ac:picMkLst>
        </pc:picChg>
        <pc:picChg chg="add del mod">
          <ac:chgData name="Danni Taylor" userId="d506b491-70a3-4f02-942d-ea895b17663c" providerId="ADAL" clId="{CDEE562D-D8C6-4627-BBE3-093BB561C47F}" dt="2024-11-27T11:30:38.401" v="1928" actId="478"/>
          <ac:picMkLst>
            <pc:docMk/>
            <pc:sldMk cId="1399211000" sldId="407"/>
            <ac:picMk id="6" creationId="{B61E8B82-CF1F-1359-AE32-374EF5A48ABB}"/>
          </ac:picMkLst>
        </pc:picChg>
        <pc:picChg chg="add mod ord">
          <ac:chgData name="Danni Taylor" userId="d506b491-70a3-4f02-942d-ea895b17663c" providerId="ADAL" clId="{CDEE562D-D8C6-4627-BBE3-093BB561C47F}" dt="2024-11-27T11:30:36.734" v="1927" actId="167"/>
          <ac:picMkLst>
            <pc:docMk/>
            <pc:sldMk cId="1399211000" sldId="407"/>
            <ac:picMk id="7" creationId="{137609E6-6428-2180-EA0C-5798991F7C15}"/>
          </ac:picMkLst>
        </pc:picChg>
      </pc:sldChg>
      <pc:sldChg chg="addSp delSp modSp add mod modAnim">
        <pc:chgData name="Danni Taylor" userId="d506b491-70a3-4f02-942d-ea895b17663c" providerId="ADAL" clId="{CDEE562D-D8C6-4627-BBE3-093BB561C47F}" dt="2024-11-27T11:43:11.607" v="2248"/>
        <pc:sldMkLst>
          <pc:docMk/>
          <pc:sldMk cId="2557248048" sldId="408"/>
        </pc:sldMkLst>
        <pc:spChg chg="mod">
          <ac:chgData name="Danni Taylor" userId="d506b491-70a3-4f02-942d-ea895b17663c" providerId="ADAL" clId="{CDEE562D-D8C6-4627-BBE3-093BB561C47F}" dt="2024-11-27T11:04:56.804" v="1177" actId="1076"/>
          <ac:spMkLst>
            <pc:docMk/>
            <pc:sldMk cId="2557248048" sldId="408"/>
            <ac:spMk id="2" creationId="{3F1D05BC-5C81-F5DC-A72D-99F00FFE975B}"/>
          </ac:spMkLst>
        </pc:spChg>
        <pc:picChg chg="add del mod">
          <ac:chgData name="Danni Taylor" userId="d506b491-70a3-4f02-942d-ea895b17663c" providerId="ADAL" clId="{CDEE562D-D8C6-4627-BBE3-093BB561C47F}" dt="2024-11-27T11:28:15.091" v="1885" actId="478"/>
          <ac:picMkLst>
            <pc:docMk/>
            <pc:sldMk cId="2557248048" sldId="408"/>
            <ac:picMk id="3" creationId="{B3CFADF5-B99C-1D91-BE23-31E9FEBBE5F7}"/>
          </ac:picMkLst>
        </pc:picChg>
        <pc:picChg chg="add mod ord">
          <ac:chgData name="Danni Taylor" userId="d506b491-70a3-4f02-942d-ea895b17663c" providerId="ADAL" clId="{CDEE562D-D8C6-4627-BBE3-093BB561C47F}" dt="2024-11-27T11:28:13.306" v="1884" actId="171"/>
          <ac:picMkLst>
            <pc:docMk/>
            <pc:sldMk cId="2557248048" sldId="408"/>
            <ac:picMk id="5" creationId="{125E7B93-7615-8751-6C13-2447FD017C48}"/>
          </ac:picMkLst>
        </pc:picChg>
        <pc:picChg chg="add del mod">
          <ac:chgData name="Danni Taylor" userId="d506b491-70a3-4f02-942d-ea895b17663c" providerId="ADAL" clId="{CDEE562D-D8C6-4627-BBE3-093BB561C47F}" dt="2024-11-27T11:30:57.588" v="1933" actId="478"/>
          <ac:picMkLst>
            <pc:docMk/>
            <pc:sldMk cId="2557248048" sldId="408"/>
            <ac:picMk id="6" creationId="{1E22842C-CD20-CE91-C068-74517D2EBB88}"/>
          </ac:picMkLst>
        </pc:picChg>
        <pc:picChg chg="add mod ord">
          <ac:chgData name="Danni Taylor" userId="d506b491-70a3-4f02-942d-ea895b17663c" providerId="ADAL" clId="{CDEE562D-D8C6-4627-BBE3-093BB561C47F}" dt="2024-11-27T11:30:55.904" v="1932" actId="167"/>
          <ac:picMkLst>
            <pc:docMk/>
            <pc:sldMk cId="2557248048" sldId="408"/>
            <ac:picMk id="7" creationId="{D9134678-508D-05DD-3A06-D961FE5ECF59}"/>
          </ac:picMkLst>
        </pc:picChg>
      </pc:sldChg>
      <pc:sldChg chg="addSp delSp modSp add mod ord modAnim">
        <pc:chgData name="Danni Taylor" userId="d506b491-70a3-4f02-942d-ea895b17663c" providerId="ADAL" clId="{CDEE562D-D8C6-4627-BBE3-093BB561C47F}" dt="2024-11-27T11:43:47.084" v="2253"/>
        <pc:sldMkLst>
          <pc:docMk/>
          <pc:sldMk cId="4252369507" sldId="409"/>
        </pc:sldMkLst>
        <pc:spChg chg="mod">
          <ac:chgData name="Danni Taylor" userId="d506b491-70a3-4f02-942d-ea895b17663c" providerId="ADAL" clId="{CDEE562D-D8C6-4627-BBE3-093BB561C47F}" dt="2024-11-27T11:28:41.748" v="1893" actId="1076"/>
          <ac:spMkLst>
            <pc:docMk/>
            <pc:sldMk cId="4252369507" sldId="409"/>
            <ac:spMk id="2" creationId="{0E31A8CC-0CEF-48E5-9D3F-228C1D227699}"/>
          </ac:spMkLst>
        </pc:spChg>
        <pc:picChg chg="add mod">
          <ac:chgData name="Danni Taylor" userId="d506b491-70a3-4f02-942d-ea895b17663c" providerId="ADAL" clId="{CDEE562D-D8C6-4627-BBE3-093BB561C47F}" dt="2024-11-27T11:28:21.039" v="1890"/>
          <ac:picMkLst>
            <pc:docMk/>
            <pc:sldMk cId="4252369507" sldId="409"/>
            <ac:picMk id="4" creationId="{D6A7B3E5-597A-B500-6A3C-E6A9EFFD5A25}"/>
          </ac:picMkLst>
        </pc:picChg>
        <pc:picChg chg="add del mod">
          <ac:chgData name="Danni Taylor" userId="d506b491-70a3-4f02-942d-ea895b17663c" providerId="ADAL" clId="{CDEE562D-D8C6-4627-BBE3-093BB561C47F}" dt="2024-11-27T11:29:04.367" v="1901" actId="478"/>
          <ac:picMkLst>
            <pc:docMk/>
            <pc:sldMk cId="4252369507" sldId="409"/>
            <ac:picMk id="5" creationId="{37D83ECB-FEB7-837F-D647-37D4BB52C5DD}"/>
          </ac:picMkLst>
        </pc:picChg>
        <pc:picChg chg="add mod ord">
          <ac:chgData name="Danni Taylor" userId="d506b491-70a3-4f02-942d-ea895b17663c" providerId="ADAL" clId="{CDEE562D-D8C6-4627-BBE3-093BB561C47F}" dt="2024-11-27T11:29:02.692" v="1900" actId="171"/>
          <ac:picMkLst>
            <pc:docMk/>
            <pc:sldMk cId="4252369507" sldId="409"/>
            <ac:picMk id="7" creationId="{4AA952F6-1C08-8CCC-1290-D231C35389F2}"/>
          </ac:picMkLst>
        </pc:picChg>
        <pc:picChg chg="add del mod">
          <ac:chgData name="Danni Taylor" userId="d506b491-70a3-4f02-942d-ea895b17663c" providerId="ADAL" clId="{CDEE562D-D8C6-4627-BBE3-093BB561C47F}" dt="2024-11-27T11:31:25.043" v="1938" actId="478"/>
          <ac:picMkLst>
            <pc:docMk/>
            <pc:sldMk cId="4252369507" sldId="409"/>
            <ac:picMk id="8" creationId="{AE77EBC3-570A-36F2-4481-2A575DDB0868}"/>
          </ac:picMkLst>
        </pc:picChg>
        <pc:picChg chg="add mod ord">
          <ac:chgData name="Danni Taylor" userId="d506b491-70a3-4f02-942d-ea895b17663c" providerId="ADAL" clId="{CDEE562D-D8C6-4627-BBE3-093BB561C47F}" dt="2024-11-27T11:31:28.639" v="1939" actId="1037"/>
          <ac:picMkLst>
            <pc:docMk/>
            <pc:sldMk cId="4252369507" sldId="409"/>
            <ac:picMk id="9" creationId="{2387786E-7F5F-26D3-1519-B95285C4A17F}"/>
          </ac:picMkLst>
        </pc:picChg>
      </pc:sldChg>
      <pc:sldChg chg="addSp delSp modSp add mod modAnim">
        <pc:chgData name="Danni Taylor" userId="d506b491-70a3-4f02-942d-ea895b17663c" providerId="ADAL" clId="{CDEE562D-D8C6-4627-BBE3-093BB561C47F}" dt="2024-11-27T11:44:14.519" v="2259"/>
        <pc:sldMkLst>
          <pc:docMk/>
          <pc:sldMk cId="2151955781" sldId="410"/>
        </pc:sldMkLst>
        <pc:spChg chg="mod">
          <ac:chgData name="Danni Taylor" userId="d506b491-70a3-4f02-942d-ea895b17663c" providerId="ADAL" clId="{CDEE562D-D8C6-4627-BBE3-093BB561C47F}" dt="2024-11-27T11:29:28.484" v="1913" actId="1076"/>
          <ac:spMkLst>
            <pc:docMk/>
            <pc:sldMk cId="2151955781" sldId="410"/>
            <ac:spMk id="2" creationId="{95264BA6-92B4-513E-C836-9CDE0654E856}"/>
          </ac:spMkLst>
        </pc:spChg>
        <pc:picChg chg="add del mod">
          <ac:chgData name="Danni Taylor" userId="d506b491-70a3-4f02-942d-ea895b17663c" providerId="ADAL" clId="{CDEE562D-D8C6-4627-BBE3-093BB561C47F}" dt="2024-11-27T11:29:48.044" v="1921" actId="478"/>
          <ac:picMkLst>
            <pc:docMk/>
            <pc:sldMk cId="2151955781" sldId="410"/>
            <ac:picMk id="3" creationId="{57D376DC-FFE5-98AF-3A17-3B66E05C3364}"/>
          </ac:picMkLst>
        </pc:picChg>
        <pc:picChg chg="add mod ord">
          <ac:chgData name="Danni Taylor" userId="d506b491-70a3-4f02-942d-ea895b17663c" providerId="ADAL" clId="{CDEE562D-D8C6-4627-BBE3-093BB561C47F}" dt="2024-11-27T11:29:46.429" v="1920" actId="171"/>
          <ac:picMkLst>
            <pc:docMk/>
            <pc:sldMk cId="2151955781" sldId="410"/>
            <ac:picMk id="5" creationId="{C4D48FFA-B060-C03F-1182-236D3AB60548}"/>
          </ac:picMkLst>
        </pc:picChg>
        <pc:picChg chg="add del mod">
          <ac:chgData name="Danni Taylor" userId="d506b491-70a3-4f02-942d-ea895b17663c" providerId="ADAL" clId="{CDEE562D-D8C6-4627-BBE3-093BB561C47F}" dt="2024-11-27T11:31:42.697" v="1945" actId="478"/>
          <ac:picMkLst>
            <pc:docMk/>
            <pc:sldMk cId="2151955781" sldId="410"/>
            <ac:picMk id="6" creationId="{C3191D9B-B7D8-AEAF-90CD-C58C283F9715}"/>
          </ac:picMkLst>
        </pc:picChg>
        <pc:picChg chg="add mod ord">
          <ac:chgData name="Danni Taylor" userId="d506b491-70a3-4f02-942d-ea895b17663c" providerId="ADAL" clId="{CDEE562D-D8C6-4627-BBE3-093BB561C47F}" dt="2024-11-27T11:31:40.512" v="1943" actId="167"/>
          <ac:picMkLst>
            <pc:docMk/>
            <pc:sldMk cId="2151955781" sldId="410"/>
            <ac:picMk id="7" creationId="{3F08ED2D-9D40-E3E8-91CC-F715A02339FD}"/>
          </ac:picMkLst>
        </pc:picChg>
      </pc:sldChg>
      <pc:sldChg chg="addSp modSp add mod ord modAnim">
        <pc:chgData name="Danni Taylor" userId="d506b491-70a3-4f02-942d-ea895b17663c" providerId="ADAL" clId="{CDEE562D-D8C6-4627-BBE3-093BB561C47F}" dt="2024-11-27T11:45:47.538" v="2296"/>
        <pc:sldMkLst>
          <pc:docMk/>
          <pc:sldMk cId="615897710" sldId="411"/>
        </pc:sldMkLst>
        <pc:spChg chg="mod">
          <ac:chgData name="Danni Taylor" userId="d506b491-70a3-4f02-942d-ea895b17663c" providerId="ADAL" clId="{CDEE562D-D8C6-4627-BBE3-093BB561C47F}" dt="2024-11-27T11:45:22.270" v="2279" actId="164"/>
          <ac:spMkLst>
            <pc:docMk/>
            <pc:sldMk cId="615897710" sldId="411"/>
            <ac:spMk id="5" creationId="{2D0164B0-5886-FCA5-7137-AA2A1EB54AA5}"/>
          </ac:spMkLst>
        </pc:spChg>
        <pc:spChg chg="mod">
          <ac:chgData name="Danni Taylor" userId="d506b491-70a3-4f02-942d-ea895b17663c" providerId="ADAL" clId="{CDEE562D-D8C6-4627-BBE3-093BB561C47F}" dt="2024-11-27T11:37:33.990" v="2097" actId="1076"/>
          <ac:spMkLst>
            <pc:docMk/>
            <pc:sldMk cId="615897710" sldId="411"/>
            <ac:spMk id="7" creationId="{9D474CB1-17DC-A21B-A4D7-C7D7632FC038}"/>
          </ac:spMkLst>
        </pc:spChg>
        <pc:grpChg chg="add mod">
          <ac:chgData name="Danni Taylor" userId="d506b491-70a3-4f02-942d-ea895b17663c" providerId="ADAL" clId="{CDEE562D-D8C6-4627-BBE3-093BB561C47F}" dt="2024-11-27T11:45:22.270" v="2279" actId="164"/>
          <ac:grpSpMkLst>
            <pc:docMk/>
            <pc:sldMk cId="615897710" sldId="411"/>
            <ac:grpSpMk id="27" creationId="{8455D8F8-D4D9-B218-1700-ED337C82ECC9}"/>
          </ac:grpSpMkLst>
        </pc:grpChg>
        <pc:grpChg chg="add mod">
          <ac:chgData name="Danni Taylor" userId="d506b491-70a3-4f02-942d-ea895b17663c" providerId="ADAL" clId="{CDEE562D-D8C6-4627-BBE3-093BB561C47F}" dt="2024-11-27T11:45:22.270" v="2279" actId="164"/>
          <ac:grpSpMkLst>
            <pc:docMk/>
            <pc:sldMk cId="615897710" sldId="411"/>
            <ac:grpSpMk id="28" creationId="{370B3F30-F5CF-2E16-96D2-DE8BEF6B3395}"/>
          </ac:grpSpMkLst>
        </pc:grpChg>
        <pc:picChg chg="add mod">
          <ac:chgData name="Danni Taylor" userId="d506b491-70a3-4f02-942d-ea895b17663c" providerId="ADAL" clId="{CDEE562D-D8C6-4627-BBE3-093BB561C47F}" dt="2024-11-27T11:35:18.604" v="2061"/>
          <ac:picMkLst>
            <pc:docMk/>
            <pc:sldMk cId="615897710" sldId="411"/>
            <ac:picMk id="3" creationId="{7301E629-08B6-12DD-6DE2-F5FD3A442B18}"/>
          </ac:picMkLst>
        </pc:picChg>
        <pc:picChg chg="add mod">
          <ac:chgData name="Danni Taylor" userId="d506b491-70a3-4f02-942d-ea895b17663c" providerId="ADAL" clId="{CDEE562D-D8C6-4627-BBE3-093BB561C47F}" dt="2024-11-27T11:35:18.604" v="2061"/>
          <ac:picMkLst>
            <pc:docMk/>
            <pc:sldMk cId="615897710" sldId="411"/>
            <ac:picMk id="6" creationId="{743CAA27-313D-FFC7-8E88-E04824204CA4}"/>
          </ac:picMkLst>
        </pc:picChg>
        <pc:picChg chg="add mod">
          <ac:chgData name="Danni Taylor" userId="d506b491-70a3-4f02-942d-ea895b17663c" providerId="ADAL" clId="{CDEE562D-D8C6-4627-BBE3-093BB561C47F}" dt="2024-11-27T11:35:18.604" v="2061"/>
          <ac:picMkLst>
            <pc:docMk/>
            <pc:sldMk cId="615897710" sldId="411"/>
            <ac:picMk id="10" creationId="{B4F856C6-D11A-DAA3-7032-4072891E7A5C}"/>
          </ac:picMkLst>
        </pc:picChg>
        <pc:picChg chg="add mod">
          <ac:chgData name="Danni Taylor" userId="d506b491-70a3-4f02-942d-ea895b17663c" providerId="ADAL" clId="{CDEE562D-D8C6-4627-BBE3-093BB561C47F}" dt="2024-11-27T11:35:18.604" v="2061"/>
          <ac:picMkLst>
            <pc:docMk/>
            <pc:sldMk cId="615897710" sldId="411"/>
            <ac:picMk id="12" creationId="{F638D9D1-E9FF-EFB8-27EB-BF8081D222B3}"/>
          </ac:picMkLst>
        </pc:picChg>
        <pc:picChg chg="add mod">
          <ac:chgData name="Danni Taylor" userId="d506b491-70a3-4f02-942d-ea895b17663c" providerId="ADAL" clId="{CDEE562D-D8C6-4627-BBE3-093BB561C47F}" dt="2024-11-27T11:35:18.604" v="2061"/>
          <ac:picMkLst>
            <pc:docMk/>
            <pc:sldMk cId="615897710" sldId="411"/>
            <ac:picMk id="14" creationId="{2C8F5382-4BE6-75CC-0111-E4B3D85831E0}"/>
          </ac:picMkLst>
        </pc:picChg>
        <pc:picChg chg="add mod ord">
          <ac:chgData name="Danni Taylor" userId="d506b491-70a3-4f02-942d-ea895b17663c" providerId="ADAL" clId="{CDEE562D-D8C6-4627-BBE3-093BB561C47F}" dt="2024-11-27T11:38:30.648" v="2146" actId="164"/>
          <ac:picMkLst>
            <pc:docMk/>
            <pc:sldMk cId="615897710" sldId="411"/>
            <ac:picMk id="18" creationId="{CEBC589C-EBD9-F26C-99F6-C59D4EF913B7}"/>
          </ac:picMkLst>
        </pc:picChg>
        <pc:picChg chg="add mod">
          <ac:chgData name="Danni Taylor" userId="d506b491-70a3-4f02-942d-ea895b17663c" providerId="ADAL" clId="{CDEE562D-D8C6-4627-BBE3-093BB561C47F}" dt="2024-11-27T11:38:30.648" v="2146" actId="164"/>
          <ac:picMkLst>
            <pc:docMk/>
            <pc:sldMk cId="615897710" sldId="411"/>
            <ac:picMk id="20" creationId="{774B2D54-D561-B2B1-791D-F55A62693293}"/>
          </ac:picMkLst>
        </pc:picChg>
        <pc:picChg chg="add mod">
          <ac:chgData name="Danni Taylor" userId="d506b491-70a3-4f02-942d-ea895b17663c" providerId="ADAL" clId="{CDEE562D-D8C6-4627-BBE3-093BB561C47F}" dt="2024-11-27T11:38:30.648" v="2146" actId="164"/>
          <ac:picMkLst>
            <pc:docMk/>
            <pc:sldMk cId="615897710" sldId="411"/>
            <ac:picMk id="22" creationId="{E1D6E54C-E0AF-6CE9-7570-6D09A1B246B0}"/>
          </ac:picMkLst>
        </pc:picChg>
        <pc:picChg chg="add mod">
          <ac:chgData name="Danni Taylor" userId="d506b491-70a3-4f02-942d-ea895b17663c" providerId="ADAL" clId="{CDEE562D-D8C6-4627-BBE3-093BB561C47F}" dt="2024-11-27T11:38:30.648" v="2146" actId="164"/>
          <ac:picMkLst>
            <pc:docMk/>
            <pc:sldMk cId="615897710" sldId="411"/>
            <ac:picMk id="24" creationId="{5AA3342F-F11C-6953-B260-337A02B43071}"/>
          </ac:picMkLst>
        </pc:picChg>
        <pc:picChg chg="add mod">
          <ac:chgData name="Danni Taylor" userId="d506b491-70a3-4f02-942d-ea895b17663c" providerId="ADAL" clId="{CDEE562D-D8C6-4627-BBE3-093BB561C47F}" dt="2024-11-27T11:38:30.648" v="2146" actId="164"/>
          <ac:picMkLst>
            <pc:docMk/>
            <pc:sldMk cId="615897710" sldId="411"/>
            <ac:picMk id="26" creationId="{DDAFF813-21D1-E02A-3960-10D93B1B7060}"/>
          </ac:picMkLst>
        </pc:picChg>
      </pc:sldChg>
    </pc:docChg>
  </pc:docChgLst>
  <pc:docChgLst>
    <pc:chgData name="Danni Taylor" userId="d506b491-70a3-4f02-942d-ea895b17663c" providerId="ADAL" clId="{AEDD343E-9C64-42D7-99A4-91CE37F22947}"/>
    <pc:docChg chg="delSld">
      <pc:chgData name="Danni Taylor" userId="d506b491-70a3-4f02-942d-ea895b17663c" providerId="ADAL" clId="{AEDD343E-9C64-42D7-99A4-91CE37F22947}" dt="2024-04-10T12:04:39.097" v="0" actId="47"/>
      <pc:docMkLst>
        <pc:docMk/>
      </pc:docMkLst>
      <pc:sldChg chg="del">
        <pc:chgData name="Danni Taylor" userId="d506b491-70a3-4f02-942d-ea895b17663c" providerId="ADAL" clId="{AEDD343E-9C64-42D7-99A4-91CE37F22947}" dt="2024-04-10T12:04:39.097" v="0" actId="47"/>
        <pc:sldMkLst>
          <pc:docMk/>
          <pc:sldMk cId="1110923431" sldId="268"/>
        </pc:sldMkLst>
      </pc:sldChg>
    </pc:docChg>
  </pc:docChgLst>
  <pc:docChgLst>
    <pc:chgData name="Danni Taylor" userId="d506b491-70a3-4f02-942d-ea895b17663c" providerId="ADAL" clId="{BADB87C9-6F02-4821-843B-6C04DD2D0595}"/>
    <pc:docChg chg="undo custSel addSld delSld modSld">
      <pc:chgData name="Danni Taylor" userId="d506b491-70a3-4f02-942d-ea895b17663c" providerId="ADAL" clId="{BADB87C9-6F02-4821-843B-6C04DD2D0595}" dt="2024-10-02T12:38:08.682" v="103" actId="20577"/>
      <pc:docMkLst>
        <pc:docMk/>
      </pc:docMkLst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3639841400" sldId="256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1478837173" sldId="257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1969276079" sldId="258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3780384446" sldId="259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3183142284" sldId="260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3355629982" sldId="261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974574331" sldId="262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1625935516" sldId="263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3103957139" sldId="264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2519455153" sldId="265"/>
        </pc:sldMkLst>
      </pc:sldChg>
      <pc:sldChg chg="del">
        <pc:chgData name="Danni Taylor" userId="d506b491-70a3-4f02-942d-ea895b17663c" providerId="ADAL" clId="{BADB87C9-6F02-4821-843B-6C04DD2D0595}" dt="2024-10-02T12:21:55.573" v="0" actId="47"/>
        <pc:sldMkLst>
          <pc:docMk/>
          <pc:sldMk cId="788825319" sldId="266"/>
        </pc:sldMkLst>
      </pc:sldChg>
      <pc:sldChg chg="addSp delSp modSp mod modNotesTx">
        <pc:chgData name="Danni Taylor" userId="d506b491-70a3-4f02-942d-ea895b17663c" providerId="ADAL" clId="{BADB87C9-6F02-4821-843B-6C04DD2D0595}" dt="2024-10-02T12:27:57.151" v="79" actId="20577"/>
        <pc:sldMkLst>
          <pc:docMk/>
          <pc:sldMk cId="3006619764" sldId="267"/>
        </pc:sldMkLst>
        <pc:picChg chg="del">
          <ac:chgData name="Danni Taylor" userId="d506b491-70a3-4f02-942d-ea895b17663c" providerId="ADAL" clId="{BADB87C9-6F02-4821-843B-6C04DD2D0595}" dt="2024-10-02T12:21:58.352" v="1" actId="478"/>
          <ac:picMkLst>
            <pc:docMk/>
            <pc:sldMk cId="3006619764" sldId="267"/>
            <ac:picMk id="3" creationId="{3CDDE8C7-7132-B94A-4598-DD8296BBD9E1}"/>
          </ac:picMkLst>
        </pc:picChg>
        <pc:picChg chg="add mod">
          <ac:chgData name="Danni Taylor" userId="d506b491-70a3-4f02-942d-ea895b17663c" providerId="ADAL" clId="{BADB87C9-6F02-4821-843B-6C04DD2D0595}" dt="2024-10-02T12:23:25.869" v="23" actId="27614"/>
          <ac:picMkLst>
            <pc:docMk/>
            <pc:sldMk cId="3006619764" sldId="267"/>
            <ac:picMk id="4" creationId="{A9C05F7A-83D1-2E35-ADFF-C2890A0F35A2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8:00.924" v="80" actId="20577"/>
        <pc:sldMkLst>
          <pc:docMk/>
          <pc:sldMk cId="3614413285" sldId="268"/>
        </pc:sldMkLst>
        <pc:picChg chg="add mod">
          <ac:chgData name="Danni Taylor" userId="d506b491-70a3-4f02-942d-ea895b17663c" providerId="ADAL" clId="{BADB87C9-6F02-4821-843B-6C04DD2D0595}" dt="2024-10-02T12:23:29.431" v="26" actId="962"/>
          <ac:picMkLst>
            <pc:docMk/>
            <pc:sldMk cId="3614413285" sldId="268"/>
            <ac:picMk id="3" creationId="{7D7CF059-6542-32BD-ED0F-40C5BC80D174}"/>
          </ac:picMkLst>
        </pc:picChg>
      </pc:sldChg>
      <pc:sldChg chg="addSp modSp add modAnim modNotesTx">
        <pc:chgData name="Danni Taylor" userId="d506b491-70a3-4f02-942d-ea895b17663c" providerId="ADAL" clId="{BADB87C9-6F02-4821-843B-6C04DD2D0595}" dt="2024-10-02T12:28:04.198" v="81" actId="20577"/>
        <pc:sldMkLst>
          <pc:docMk/>
          <pc:sldMk cId="2954671062" sldId="269"/>
        </pc:sldMkLst>
        <pc:picChg chg="add mod">
          <ac:chgData name="Danni Taylor" userId="d506b491-70a3-4f02-942d-ea895b17663c" providerId="ADAL" clId="{BADB87C9-6F02-4821-843B-6C04DD2D0595}" dt="2024-10-02T12:23:36.115" v="27"/>
          <ac:picMkLst>
            <pc:docMk/>
            <pc:sldMk cId="2954671062" sldId="269"/>
            <ac:picMk id="2" creationId="{BB5875AF-C400-FD33-8B3A-3F28545F134A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8:06.902" v="82" actId="20577"/>
        <pc:sldMkLst>
          <pc:docMk/>
          <pc:sldMk cId="2444525745" sldId="270"/>
        </pc:sldMkLst>
        <pc:picChg chg="add mod">
          <ac:chgData name="Danni Taylor" userId="d506b491-70a3-4f02-942d-ea895b17663c" providerId="ADAL" clId="{BADB87C9-6F02-4821-843B-6C04DD2D0595}" dt="2024-10-02T12:23:42.724" v="30" actId="962"/>
          <ac:picMkLst>
            <pc:docMk/>
            <pc:sldMk cId="2444525745" sldId="270"/>
            <ac:picMk id="3" creationId="{EBBF9488-D1BD-BF35-2C42-30386DDF71F8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8:09.442" v="83" actId="20577"/>
        <pc:sldMkLst>
          <pc:docMk/>
          <pc:sldMk cId="3424613515" sldId="271"/>
        </pc:sldMkLst>
        <pc:picChg chg="add mod">
          <ac:chgData name="Danni Taylor" userId="d506b491-70a3-4f02-942d-ea895b17663c" providerId="ADAL" clId="{BADB87C9-6F02-4821-843B-6C04DD2D0595}" dt="2024-10-02T12:23:48.485" v="33" actId="962"/>
          <ac:picMkLst>
            <pc:docMk/>
            <pc:sldMk cId="3424613515" sldId="271"/>
            <ac:picMk id="3" creationId="{F1027E2B-CC32-8311-EDD0-70ADEB25C914}"/>
          </ac:picMkLst>
        </pc:picChg>
      </pc:sldChg>
      <pc:sldChg chg="addSp delSp modSp add mod modNotesTx">
        <pc:chgData name="Danni Taylor" userId="d506b491-70a3-4f02-942d-ea895b17663c" providerId="ADAL" clId="{BADB87C9-6F02-4821-843B-6C04DD2D0595}" dt="2024-10-02T12:29:09.902" v="89" actId="478"/>
        <pc:sldMkLst>
          <pc:docMk/>
          <pc:sldMk cId="1710447156" sldId="272"/>
        </pc:sldMkLst>
        <pc:spChg chg="add del">
          <ac:chgData name="Danni Taylor" userId="d506b491-70a3-4f02-942d-ea895b17663c" providerId="ADAL" clId="{BADB87C9-6F02-4821-843B-6C04DD2D0595}" dt="2024-10-02T12:28:56.154" v="87" actId="11529"/>
          <ac:spMkLst>
            <pc:docMk/>
            <pc:sldMk cId="1710447156" sldId="272"/>
            <ac:spMk id="4" creationId="{D01E10B6-4D88-E04A-C221-A63F20A8A9BD}"/>
          </ac:spMkLst>
        </pc:spChg>
        <pc:spChg chg="add del">
          <ac:chgData name="Danni Taylor" userId="d506b491-70a3-4f02-942d-ea895b17663c" providerId="ADAL" clId="{BADB87C9-6F02-4821-843B-6C04DD2D0595}" dt="2024-10-02T12:29:09.902" v="89" actId="478"/>
          <ac:spMkLst>
            <pc:docMk/>
            <pc:sldMk cId="1710447156" sldId="272"/>
            <ac:spMk id="5" creationId="{E08499B6-3B9A-5B6C-21AA-E91683D48FA3}"/>
          </ac:spMkLst>
        </pc:spChg>
        <pc:picChg chg="add mod">
          <ac:chgData name="Danni Taylor" userId="d506b491-70a3-4f02-942d-ea895b17663c" providerId="ADAL" clId="{BADB87C9-6F02-4821-843B-6C04DD2D0595}" dt="2024-10-02T12:23:54.557" v="35" actId="27614"/>
          <ac:picMkLst>
            <pc:docMk/>
            <pc:sldMk cId="1710447156" sldId="272"/>
            <ac:picMk id="3" creationId="{0C589071-1828-A7FB-64A8-BB6BDAAFA94E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8:15.657" v="85" actId="20577"/>
        <pc:sldMkLst>
          <pc:docMk/>
          <pc:sldMk cId="3809089834" sldId="273"/>
        </pc:sldMkLst>
        <pc:picChg chg="add mod">
          <ac:chgData name="Danni Taylor" userId="d506b491-70a3-4f02-942d-ea895b17663c" providerId="ADAL" clId="{BADB87C9-6F02-4821-843B-6C04DD2D0595}" dt="2024-10-02T12:24:01.389" v="37" actId="27614"/>
          <ac:picMkLst>
            <pc:docMk/>
            <pc:sldMk cId="3809089834" sldId="273"/>
            <ac:picMk id="3" creationId="{AD1976B5-2540-A456-748C-EB814E2AA97B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37:58.913" v="101" actId="20577"/>
        <pc:sldMkLst>
          <pc:docMk/>
          <pc:sldMk cId="3699851191" sldId="274"/>
        </pc:sldMkLst>
        <pc:picChg chg="add mod">
          <ac:chgData name="Danni Taylor" userId="d506b491-70a3-4f02-942d-ea895b17663c" providerId="ADAL" clId="{BADB87C9-6F02-4821-843B-6C04DD2D0595}" dt="2024-10-02T12:24:08.303" v="40" actId="27614"/>
          <ac:picMkLst>
            <pc:docMk/>
            <pc:sldMk cId="3699851191" sldId="274"/>
            <ac:picMk id="3" creationId="{C61449B9-CA56-6D82-4E55-2E8DBF6FD35B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38:01.126" v="102" actId="20577"/>
        <pc:sldMkLst>
          <pc:docMk/>
          <pc:sldMk cId="844201709" sldId="275"/>
        </pc:sldMkLst>
        <pc:picChg chg="add mod">
          <ac:chgData name="Danni Taylor" userId="d506b491-70a3-4f02-942d-ea895b17663c" providerId="ADAL" clId="{BADB87C9-6F02-4821-843B-6C04DD2D0595}" dt="2024-10-02T12:24:16.565" v="42" actId="27614"/>
          <ac:picMkLst>
            <pc:docMk/>
            <pc:sldMk cId="844201709" sldId="275"/>
            <ac:picMk id="3" creationId="{C8AA81A3-EE2E-59DA-3B21-84B927557646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31.734" v="90" actId="20577"/>
        <pc:sldMkLst>
          <pc:docMk/>
          <pc:sldMk cId="2944049049" sldId="276"/>
        </pc:sldMkLst>
        <pc:picChg chg="add mod">
          <ac:chgData name="Danni Taylor" userId="d506b491-70a3-4f02-942d-ea895b17663c" providerId="ADAL" clId="{BADB87C9-6F02-4821-843B-6C04DD2D0595}" dt="2024-10-02T12:24:20.161" v="45" actId="962"/>
          <ac:picMkLst>
            <pc:docMk/>
            <pc:sldMk cId="2944049049" sldId="276"/>
            <ac:picMk id="3" creationId="{152CCD79-58FE-2096-1448-A2E52DE50D2D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34.659" v="91" actId="20577"/>
        <pc:sldMkLst>
          <pc:docMk/>
          <pc:sldMk cId="1810479886" sldId="277"/>
        </pc:sldMkLst>
        <pc:picChg chg="add mod">
          <ac:chgData name="Danni Taylor" userId="d506b491-70a3-4f02-942d-ea895b17663c" providerId="ADAL" clId="{BADB87C9-6F02-4821-843B-6C04DD2D0595}" dt="2024-10-02T12:24:25.780" v="48" actId="962"/>
          <ac:picMkLst>
            <pc:docMk/>
            <pc:sldMk cId="1810479886" sldId="277"/>
            <ac:picMk id="3" creationId="{F42B0262-FEE4-0808-69B5-DC4CDB13859A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37.370" v="92" actId="20577"/>
        <pc:sldMkLst>
          <pc:docMk/>
          <pc:sldMk cId="1721320714" sldId="278"/>
        </pc:sldMkLst>
        <pc:picChg chg="add mod">
          <ac:chgData name="Danni Taylor" userId="d506b491-70a3-4f02-942d-ea895b17663c" providerId="ADAL" clId="{BADB87C9-6F02-4821-843B-6C04DD2D0595}" dt="2024-10-02T12:24:33.803" v="51" actId="962"/>
          <ac:picMkLst>
            <pc:docMk/>
            <pc:sldMk cId="1721320714" sldId="278"/>
            <ac:picMk id="3" creationId="{66A4DC06-B834-7E50-06FF-4D8B0EB201C2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40.155" v="93" actId="20577"/>
        <pc:sldMkLst>
          <pc:docMk/>
          <pc:sldMk cId="730794530" sldId="279"/>
        </pc:sldMkLst>
        <pc:picChg chg="add mod">
          <ac:chgData name="Danni Taylor" userId="d506b491-70a3-4f02-942d-ea895b17663c" providerId="ADAL" clId="{BADB87C9-6F02-4821-843B-6C04DD2D0595}" dt="2024-10-02T12:24:36.965" v="54" actId="962"/>
          <ac:picMkLst>
            <pc:docMk/>
            <pc:sldMk cId="730794530" sldId="279"/>
            <ac:picMk id="3" creationId="{7796CC67-7066-4853-3CA5-3CA7182CC708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42.591" v="94" actId="20577"/>
        <pc:sldMkLst>
          <pc:docMk/>
          <pc:sldMk cId="3286367091" sldId="280"/>
        </pc:sldMkLst>
        <pc:picChg chg="add mod">
          <ac:chgData name="Danni Taylor" userId="d506b491-70a3-4f02-942d-ea895b17663c" providerId="ADAL" clId="{BADB87C9-6F02-4821-843B-6C04DD2D0595}" dt="2024-10-02T12:24:43.363" v="57" actId="962"/>
          <ac:picMkLst>
            <pc:docMk/>
            <pc:sldMk cId="3286367091" sldId="280"/>
            <ac:picMk id="3" creationId="{6EAF2130-9401-F942-C0BB-86E021F17B08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38:08.682" v="103" actId="20577"/>
        <pc:sldMkLst>
          <pc:docMk/>
          <pc:sldMk cId="4071831197" sldId="281"/>
        </pc:sldMkLst>
        <pc:picChg chg="add mod">
          <ac:chgData name="Danni Taylor" userId="d506b491-70a3-4f02-942d-ea895b17663c" providerId="ADAL" clId="{BADB87C9-6F02-4821-843B-6C04DD2D0595}" dt="2024-10-02T12:24:49.135" v="60" actId="962"/>
          <ac:picMkLst>
            <pc:docMk/>
            <pc:sldMk cId="4071831197" sldId="281"/>
            <ac:picMk id="3" creationId="{79F828A7-D128-F4D1-7A29-39D7A27CBBE2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46.911" v="95" actId="20577"/>
        <pc:sldMkLst>
          <pc:docMk/>
          <pc:sldMk cId="2697373803" sldId="282"/>
        </pc:sldMkLst>
        <pc:picChg chg="add mod">
          <ac:chgData name="Danni Taylor" userId="d506b491-70a3-4f02-942d-ea895b17663c" providerId="ADAL" clId="{BADB87C9-6F02-4821-843B-6C04DD2D0595}" dt="2024-10-02T12:24:54.253" v="63" actId="962"/>
          <ac:picMkLst>
            <pc:docMk/>
            <pc:sldMk cId="2697373803" sldId="282"/>
            <ac:picMk id="3" creationId="{7005AAC7-7495-980A-706D-3500A6290912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53.196" v="96" actId="20577"/>
        <pc:sldMkLst>
          <pc:docMk/>
          <pc:sldMk cId="3708691322" sldId="283"/>
        </pc:sldMkLst>
        <pc:picChg chg="add mod">
          <ac:chgData name="Danni Taylor" userId="d506b491-70a3-4f02-942d-ea895b17663c" providerId="ADAL" clId="{BADB87C9-6F02-4821-843B-6C04DD2D0595}" dt="2024-10-02T12:24:58.988" v="66" actId="962"/>
          <ac:picMkLst>
            <pc:docMk/>
            <pc:sldMk cId="3708691322" sldId="283"/>
            <ac:picMk id="3" creationId="{5070B74A-DE2C-EF5C-0031-2EB22EEA6B1C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55.344" v="97" actId="20577"/>
        <pc:sldMkLst>
          <pc:docMk/>
          <pc:sldMk cId="612068082" sldId="284"/>
        </pc:sldMkLst>
        <pc:picChg chg="add mod">
          <ac:chgData name="Danni Taylor" userId="d506b491-70a3-4f02-942d-ea895b17663c" providerId="ADAL" clId="{BADB87C9-6F02-4821-843B-6C04DD2D0595}" dt="2024-10-02T12:25:03.568" v="69" actId="962"/>
          <ac:picMkLst>
            <pc:docMk/>
            <pc:sldMk cId="612068082" sldId="284"/>
            <ac:picMk id="3" creationId="{7055230B-9991-4050-E7E3-3A30B7D64123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29:59.249" v="98" actId="20577"/>
        <pc:sldMkLst>
          <pc:docMk/>
          <pc:sldMk cId="4281981634" sldId="285"/>
        </pc:sldMkLst>
        <pc:picChg chg="add mod">
          <ac:chgData name="Danni Taylor" userId="d506b491-70a3-4f02-942d-ea895b17663c" providerId="ADAL" clId="{BADB87C9-6F02-4821-843B-6C04DD2D0595}" dt="2024-10-02T12:25:08.565" v="72" actId="962"/>
          <ac:picMkLst>
            <pc:docMk/>
            <pc:sldMk cId="4281981634" sldId="285"/>
            <ac:picMk id="3" creationId="{A414BFC0-BAC6-4565-86C6-85E9F808F5E1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30:01.592" v="99" actId="20577"/>
        <pc:sldMkLst>
          <pc:docMk/>
          <pc:sldMk cId="4114451349" sldId="286"/>
        </pc:sldMkLst>
        <pc:picChg chg="add mod">
          <ac:chgData name="Danni Taylor" userId="d506b491-70a3-4f02-942d-ea895b17663c" providerId="ADAL" clId="{BADB87C9-6F02-4821-843B-6C04DD2D0595}" dt="2024-10-02T12:25:14.712" v="75" actId="962"/>
          <ac:picMkLst>
            <pc:docMk/>
            <pc:sldMk cId="4114451349" sldId="286"/>
            <ac:picMk id="3" creationId="{4832B278-880E-F7C7-C627-6B2FE1291873}"/>
          </ac:picMkLst>
        </pc:picChg>
      </pc:sldChg>
      <pc:sldChg chg="addSp modSp add mod modNotesTx">
        <pc:chgData name="Danni Taylor" userId="d506b491-70a3-4f02-942d-ea895b17663c" providerId="ADAL" clId="{BADB87C9-6F02-4821-843B-6C04DD2D0595}" dt="2024-10-02T12:30:09.379" v="100" actId="20577"/>
        <pc:sldMkLst>
          <pc:docMk/>
          <pc:sldMk cId="1678778642" sldId="287"/>
        </pc:sldMkLst>
        <pc:picChg chg="add mod">
          <ac:chgData name="Danni Taylor" userId="d506b491-70a3-4f02-942d-ea895b17663c" providerId="ADAL" clId="{BADB87C9-6F02-4821-843B-6C04DD2D0595}" dt="2024-10-02T12:25:26.562" v="77" actId="27614"/>
          <ac:picMkLst>
            <pc:docMk/>
            <pc:sldMk cId="1678778642" sldId="287"/>
            <ac:picMk id="3" creationId="{332BBFB6-3786-EA7B-C31C-83998EC4D45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4D0B3-B268-4D03-96A6-346BC78E53FF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5551D-5F51-4E75-86DB-DF727307BC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566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1389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5551D-5F51-4E75-86DB-DF727307BCB9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8384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BC527-AEA7-CA3C-5197-D0BF66DB2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7258BF-AE83-E229-22ED-0C800753B5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7391CD-3402-87A2-F479-C27447515D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3E697-3651-5DB7-5FD0-67BB30EA1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3329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5551D-5F51-4E75-86DB-DF727307BCB9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1522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9F495-FA30-23FB-2399-4F32815D7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376763-A206-BB5D-6C29-8337DAC703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FF7460-1010-3CED-1309-6B9E2AB58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AE354C-31AA-4EB7-11AC-EFCC695C9D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5551D-5F51-4E75-86DB-DF727307BCB9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8770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D2E73-A9F1-F56C-D96D-5FA87A2FE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9D8175-E5A0-F8CA-B195-0A5050D0AA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C7AFBB-1A6C-2A3E-B43A-C492A6F1C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70816-623E-FF73-E2CD-982F911E0E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5551D-5F51-4E75-86DB-DF727307BCB9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0399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13EF9-41DE-94AC-2866-DB48BD7B1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F62E01-0894-B6E1-FD91-6EA850A25C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F67E55-D916-82B1-0C36-71AE87842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9C496-F211-5839-1A69-77EE38DCB3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5551D-5F51-4E75-86DB-DF727307BCB9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443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01F13-D1AD-8E98-F96C-4614534D7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B56494-2B1B-3F5F-1339-43FAF38F97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92EE78-BABA-4B26-C233-AA975602C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B4204-8303-2552-CC9F-4BEE82ED92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5551D-5F51-4E75-86DB-DF727307BCB9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0141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16D51-BC13-74A5-F357-3C604EC2D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548ED6-36C1-5386-6412-F91810FF3B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492209-DCAF-CF02-4EC8-08B34FD01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37A443-DD35-AEF5-2F28-4684CC3090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484175-FBBB-4A3E-A16F-C1330C52F09A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596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D2B29-BB60-7105-3C26-B65298A78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664D03-73C7-779B-2A23-BD20EC11A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6E6EA-32CE-75A3-D657-9153D725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6E32F-0FB9-4F75-3B7F-C6220174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568D4-9924-AB4A-CD8A-AB7BE247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039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9FE3C-FB93-70B1-5BC5-0C1ABE2E4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B5915-3736-7AAB-C97F-F9AFFAEF1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22668-A82C-40C9-7E3C-14E1263A8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18386-E917-4F0A-419C-D4C1A5205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8CE78-47C0-76DA-17E0-C1BFC3C0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209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479409-C440-08FD-AA63-E3E0AAFB27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AA7BF-E299-1CD4-6BE4-4A797DAF3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58EF4-95E5-234D-837F-9FFFB0806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B590F-8DFB-8CA5-FC87-28879286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BDB0A-4657-3ECA-E86B-85FD7A4B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741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1189B-2465-8976-DF1D-0DB049EBF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59C6C-13A0-DF8A-DEEC-FD7D879B9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3E7F6-C3E4-BD34-4D78-887A1513B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DE179-92DF-DF39-5063-D4A52175C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78767-73FE-D4AE-E080-0C519835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672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721B0-D498-9707-3314-03C7C0EEC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C7BEE-C065-1863-8A45-B561C9201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777D9-22A8-9907-AD91-CF28FE12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22B4F-E180-8713-2017-C6F0F09C3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60387-B3BF-C2C9-9168-4BF916AE9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1435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1702D-0063-26E7-E767-30FAB70DF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0E32F-CC85-27B7-D495-844265764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B02E5-8362-B7E8-C4C0-96F2466C2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0EAEA-5822-268E-53F4-28D219F6E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9E1C7-1AA4-975E-18D4-91CE29E6E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5DFC0F-B57A-FE1C-100A-42883070B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194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D5E9E-0A36-1D86-979E-DA9B9311F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87193-FD44-D639-43BB-379596C27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AB311B-0988-F637-D8A9-5ECA7E45A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3ACBDE-CA9D-4ED2-7CDE-047B45242E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958D64-55B5-ABE6-5CB2-F95F2FF98C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AC4818-430F-C70E-E667-5BDC5FA2C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51AEF3-1C90-DAC7-18AF-C2ECF65C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A6F64-0EB0-1281-8E76-71F1CD5C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4075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1CCE5-BE30-54FF-6801-9A12D9F3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D8DB61-35B2-E795-8219-05FC2A50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6AB83-F9A2-E8E0-3097-625F14AF9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BB176F-4AE6-94C5-C1D7-82BC2402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371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45EF9-428F-C898-8127-94149CB40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2A7818-AE46-DB9E-F9FE-AE9672E9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9F4D6-3DC0-5465-A8FF-0DE9A6F75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52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CB571-8E92-A9F4-DF48-E06622776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F2CDA-A524-A132-9471-973AC30E5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F8C32-2336-0FF3-E068-245319103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49C63-08D7-9C5A-2CDC-AB2C1F663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984EB-9081-7519-BFE2-7DA988CD8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C0162-3E16-EDBC-CA41-5E30F622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62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C3098-4EB7-8185-101D-1375E327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7B6C00-F761-D8C0-F515-6FBA6D7465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C260C-67AF-685E-1F01-8E9B4682D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7AC9F4-D974-67D9-F9C6-EBCC0C8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4836D-56E3-BE89-30D3-814C75258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0798C0-7069-5A41-9AA0-15D8DE26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985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04A7C9-DC58-EB62-F64B-574B401D5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56FE4-9E3C-4D71-8E19-A4C021B05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5D2B0-461F-91BD-B923-2267944891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1017-1900-4314-B9F2-626C5AF0C016}" type="datetimeFigureOut">
              <a:rPr lang="en-AU" smtClean="0"/>
              <a:t>19/12/2025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5E179-C971-7355-98CF-C463F9E72B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9B4A3-F832-E9A7-6B3D-C3CEEF1A9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ABA83-C31A-4ED8-9280-56BF718CB7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187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D6DBC9-93A3-462C-AE48-C87927D1B6D4}"/>
              </a:ext>
            </a:extLst>
          </p:cNvPr>
          <p:cNvSpPr/>
          <p:nvPr/>
        </p:nvSpPr>
        <p:spPr>
          <a:xfrm>
            <a:off x="0" y="0"/>
            <a:ext cx="12192000" cy="6914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C384B14-5D55-4570-A29F-13C519F5D484}"/>
              </a:ext>
            </a:extLst>
          </p:cNvPr>
          <p:cNvSpPr txBox="1">
            <a:spLocks/>
          </p:cNvSpPr>
          <p:nvPr/>
        </p:nvSpPr>
        <p:spPr>
          <a:xfrm>
            <a:off x="1928446" y="4051277"/>
            <a:ext cx="8335107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Moment</a:t>
            </a:r>
          </a:p>
          <a:p>
            <a:pPr marL="0" indent="0" algn="ctr">
              <a:buNone/>
            </a:pPr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Hot Is This Referral?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F509AB-D540-41AB-BEF9-22B2538AC3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9666" y="1845629"/>
            <a:ext cx="4557776" cy="17487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854C838-338A-4C9F-B8E5-D33B27B6F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97897" y="4484160"/>
            <a:ext cx="4670430" cy="244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62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bar graph&#10;&#10;Description automatically generated with medium confidence">
            <a:extLst>
              <a:ext uri="{FF2B5EF4-FFF2-40B4-BE49-F238E27FC236}">
                <a16:creationId xmlns:a16="http://schemas.microsoft.com/office/drawing/2014/main" id="{2E2DBA87-F5D4-4A68-88FD-6327123B2A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" t="1618" r="-87" b="7435"/>
          <a:stretch/>
        </p:blipFill>
        <p:spPr>
          <a:xfrm>
            <a:off x="0" y="0"/>
            <a:ext cx="122025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1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0A788B-75FE-0603-3A99-854AD5B54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84CE424-F50D-DFF8-8D84-96B449E1780A}"/>
              </a:ext>
            </a:extLst>
          </p:cNvPr>
          <p:cNvSpPr/>
          <p:nvPr/>
        </p:nvSpPr>
        <p:spPr>
          <a:xfrm>
            <a:off x="0" y="0"/>
            <a:ext cx="12192000" cy="6914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86DB7CD-82A7-774B-D148-BBDB204AD1FA}"/>
              </a:ext>
            </a:extLst>
          </p:cNvPr>
          <p:cNvSpPr txBox="1">
            <a:spLocks/>
          </p:cNvSpPr>
          <p:nvPr/>
        </p:nvSpPr>
        <p:spPr>
          <a:xfrm>
            <a:off x="1358412" y="586318"/>
            <a:ext cx="9475176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Referrals come in different shades.</a:t>
            </a:r>
          </a:p>
          <a:p>
            <a:pPr marL="0" indent="0" algn="ctr">
              <a:buNone/>
            </a:pPr>
            <a:endParaRPr lang="en-A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more time and effort your referral partner puts in to …</a:t>
            </a: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QUALIFYING</a:t>
            </a: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EDUCATING</a:t>
            </a: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ENCOURAGING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your prospect 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before you become involved – 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higher the quality 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of that referral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10757F-9799-DFF3-D9BD-26BDE6D1D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97897" y="4484160"/>
            <a:ext cx="4670430" cy="244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5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D136C9CD-3C18-86F6-DDDE-4A4A30A8AAA5}"/>
              </a:ext>
            </a:extLst>
          </p:cNvPr>
          <p:cNvSpPr txBox="1">
            <a:spLocks/>
          </p:cNvSpPr>
          <p:nvPr/>
        </p:nvSpPr>
        <p:spPr>
          <a:xfrm>
            <a:off x="990600" y="814918"/>
            <a:ext cx="10180320" cy="55249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</a:t>
            </a:r>
          </a:p>
          <a:p>
            <a:pPr marL="0" indent="0" algn="ctr">
              <a:buNone/>
            </a:pPr>
            <a:endParaRPr lang="en-A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&amp; CONTACT INFORMATION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 made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 given to prospect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 number / Address / Email received</a:t>
            </a:r>
          </a:p>
          <a:p>
            <a:pPr marL="0" indent="0" algn="ctr">
              <a:buNone/>
            </a:pP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Prospect knows you might contact them</a:t>
            </a:r>
          </a:p>
          <a:p>
            <a:pPr marL="0" indent="0" algn="ctr">
              <a:buNone/>
            </a:pP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EXPECTING YOUR CALL = BETTER THAN A COLD CALL</a:t>
            </a:r>
          </a:p>
          <a:p>
            <a:pPr marL="0" indent="0" algn="ctr">
              <a:buNone/>
            </a:pPr>
            <a:endParaRPr lang="en-US" b="1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yellow flame with black background&#10;&#10;Description automatically generated">
            <a:extLst>
              <a:ext uri="{FF2B5EF4-FFF2-40B4-BE49-F238E27FC236}">
                <a16:creationId xmlns:a16="http://schemas.microsoft.com/office/drawing/2014/main" id="{C76FD1B1-947B-BFC0-F4D6-AC5ED9D7D8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080" y="228600"/>
            <a:ext cx="2956560" cy="2956560"/>
          </a:xfrm>
          <a:prstGeom prst="rect">
            <a:avLst/>
          </a:prstGeom>
        </p:spPr>
      </p:pic>
      <p:pic>
        <p:nvPicPr>
          <p:cNvPr id="6" name="Picture 5" descr="A yellow flame with black background&#10;&#10;Description automatically generated">
            <a:extLst>
              <a:ext uri="{FF2B5EF4-FFF2-40B4-BE49-F238E27FC236}">
                <a16:creationId xmlns:a16="http://schemas.microsoft.com/office/drawing/2014/main" id="{660DE87F-DBE4-C15B-C0D6-5350F53F24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228600"/>
            <a:ext cx="2956560" cy="295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52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1A9D7-0ACE-E3DD-529B-6695F39F8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yellow flame with black background&#10;&#10;Description automatically generated">
            <a:extLst>
              <a:ext uri="{FF2B5EF4-FFF2-40B4-BE49-F238E27FC236}">
                <a16:creationId xmlns:a16="http://schemas.microsoft.com/office/drawing/2014/main" id="{137609E6-6428-2180-EA0C-5798991F7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228600"/>
            <a:ext cx="2956560" cy="2956560"/>
          </a:xfrm>
          <a:prstGeom prst="rect">
            <a:avLst/>
          </a:prstGeom>
        </p:spPr>
      </p:pic>
      <p:pic>
        <p:nvPicPr>
          <p:cNvPr id="4" name="Picture 3" descr="A yellow flame with black background&#10;&#10;Description automatically generated">
            <a:extLst>
              <a:ext uri="{FF2B5EF4-FFF2-40B4-BE49-F238E27FC236}">
                <a16:creationId xmlns:a16="http://schemas.microsoft.com/office/drawing/2014/main" id="{C538130D-F24B-7CFD-E89E-E149364DE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080" y="228600"/>
            <a:ext cx="2956560" cy="2956560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E30B5BA9-538C-9CAC-7EAB-4E359947FA91}"/>
              </a:ext>
            </a:extLst>
          </p:cNvPr>
          <p:cNvSpPr txBox="1">
            <a:spLocks/>
          </p:cNvSpPr>
          <p:nvPr/>
        </p:nvSpPr>
        <p:spPr>
          <a:xfrm>
            <a:off x="762000" y="814918"/>
            <a:ext cx="10698480" cy="55249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2</a:t>
            </a:r>
          </a:p>
          <a:p>
            <a:pPr marL="0" indent="0" algn="ctr">
              <a:buNone/>
            </a:pPr>
            <a:endParaRPr lang="en-A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SUPPLEMENTARY MATERIAL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Above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Literature / Website Information or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Content for Prospect to Review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INFORMATION MAY POSITIVELY INFLUENCE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1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88973-D087-1282-389D-0352FA7C9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fire flame with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D9134678-508D-05DD-3A06-D961FE5ECF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228600"/>
            <a:ext cx="2956560" cy="2956560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F1D05BC-5C81-F5DC-A72D-99F00FFE975B}"/>
              </a:ext>
            </a:extLst>
          </p:cNvPr>
          <p:cNvSpPr txBox="1">
            <a:spLocks/>
          </p:cNvSpPr>
          <p:nvPr/>
        </p:nvSpPr>
        <p:spPr>
          <a:xfrm>
            <a:off x="701040" y="540598"/>
            <a:ext cx="10789920" cy="55249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3</a:t>
            </a:r>
          </a:p>
          <a:p>
            <a:pPr marL="0" indent="0" algn="ctr">
              <a:buNone/>
            </a:pPr>
            <a:endParaRPr lang="en-A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EXPERIENCE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Mostly As Above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Effort Is Required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Written Testimonial Provided or Strong Verbal Recommendation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Spent Talking About Your Experience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Information + Description of Product / Service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ELEMENT OF PROMOTION INCREASES EFFECTIVENESS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fire flame with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125E7B93-7615-8751-6C13-2447FD017C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080" y="228600"/>
            <a:ext cx="2956560" cy="295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24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D5554-9B63-7BD8-09BB-61EDA6BFF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orange flame with black background&#10;&#10;Description automatically generated">
            <a:extLst>
              <a:ext uri="{FF2B5EF4-FFF2-40B4-BE49-F238E27FC236}">
                <a16:creationId xmlns:a16="http://schemas.microsoft.com/office/drawing/2014/main" id="{2387786E-7F5F-26D3-1519-B95285C4A1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" y="228600"/>
            <a:ext cx="2956560" cy="2956560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E31A8CC-0CEF-48E5-9D3F-228C1D227699}"/>
              </a:ext>
            </a:extLst>
          </p:cNvPr>
          <p:cNvSpPr txBox="1">
            <a:spLocks/>
          </p:cNvSpPr>
          <p:nvPr/>
        </p:nvSpPr>
        <p:spPr>
          <a:xfrm>
            <a:off x="746760" y="666539"/>
            <a:ext cx="10698480" cy="55249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4</a:t>
            </a:r>
          </a:p>
          <a:p>
            <a:pPr marL="0" indent="0" algn="ctr">
              <a:buNone/>
            </a:pPr>
            <a:endParaRPr lang="en-A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&amp; / or </a:t>
            </a: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 MEETING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Mostly As Above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Phone Call or Arrange Phone Call / Meeting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Beyond Role of Promoter &gt; Become Master Connector</a:t>
            </a:r>
          </a:p>
          <a:p>
            <a:pPr marL="0" indent="0" algn="ctr">
              <a:buNone/>
            </a:pPr>
            <a:endParaRPr lang="en-AU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A FACILITATOR SHOW COMMITMENT &amp; EFFORT 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orange flame with black background&#10;&#10;Description automatically generated">
            <a:extLst>
              <a:ext uri="{FF2B5EF4-FFF2-40B4-BE49-F238E27FC236}">
                <a16:creationId xmlns:a16="http://schemas.microsoft.com/office/drawing/2014/main" id="{4AA952F6-1C08-8CCC-1290-D231C35389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080" y="228600"/>
            <a:ext cx="2956560" cy="295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6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E3006-0818-E75E-C87A-06B95BA27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red flame with black background&#10;&#10;Description automatically generated">
            <a:extLst>
              <a:ext uri="{FF2B5EF4-FFF2-40B4-BE49-F238E27FC236}">
                <a16:creationId xmlns:a16="http://schemas.microsoft.com/office/drawing/2014/main" id="{3F08ED2D-9D40-E3E8-91CC-F715A0233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" y="228600"/>
            <a:ext cx="2956560" cy="2956560"/>
          </a:xfrm>
          <a:prstGeom prst="rect">
            <a:avLst/>
          </a:pr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95264BA6-92B4-513E-C836-9CDE0654E856}"/>
              </a:ext>
            </a:extLst>
          </p:cNvPr>
          <p:cNvSpPr txBox="1">
            <a:spLocks/>
          </p:cNvSpPr>
          <p:nvPr/>
        </p:nvSpPr>
        <p:spPr>
          <a:xfrm>
            <a:off x="746760" y="559859"/>
            <a:ext cx="10698480" cy="552492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AU" sz="1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 INTRODUCTION </a:t>
            </a:r>
          </a:p>
          <a:p>
            <a:pPr marL="0" indent="0" algn="ctr">
              <a:buNone/>
            </a:pPr>
            <a:r>
              <a:rPr lang="en-AU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PROMOTION</a:t>
            </a:r>
          </a:p>
          <a:p>
            <a:pPr marL="0" indent="0" algn="ctr">
              <a:buNone/>
            </a:pPr>
            <a:endParaRPr lang="en-AU" sz="18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Serious Time &amp; Energy Commitment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 AND Participate In The Meeting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Done The Pre-Qualifying So Member Can Tailor Product / Service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 May Need To Answer Questions, Deliver Product </a:t>
            </a:r>
          </a:p>
          <a:p>
            <a:pPr marL="0" indent="0" algn="ctr">
              <a:buNone/>
            </a:pPr>
            <a:r>
              <a:rPr lang="en-A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Take Payment</a:t>
            </a:r>
          </a:p>
          <a:p>
            <a:pPr marL="0" indent="0" algn="ctr">
              <a:buNone/>
            </a:pPr>
            <a:endParaRPr lang="en-AU" sz="1800" b="1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PRACTICALLY A “CLOSED DEAL”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red flame with black background&#10;&#10;Description automatically generated">
            <a:extLst>
              <a:ext uri="{FF2B5EF4-FFF2-40B4-BE49-F238E27FC236}">
                <a16:creationId xmlns:a16="http://schemas.microsoft.com/office/drawing/2014/main" id="{C4D48FFA-B060-C03F-1182-236D3AB605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080" y="200131"/>
            <a:ext cx="2956560" cy="295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95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F985E-7F92-5B25-0092-C2D893C21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474CB1-17DC-A21B-A4D7-C7D7632FC038}"/>
              </a:ext>
            </a:extLst>
          </p:cNvPr>
          <p:cNvSpPr/>
          <p:nvPr/>
        </p:nvSpPr>
        <p:spPr>
          <a:xfrm>
            <a:off x="0" y="0"/>
            <a:ext cx="12192000" cy="6914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B2BB54D-0C0D-738A-2397-C965AC53C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97897" y="4484160"/>
            <a:ext cx="4670430" cy="2445758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370B3F30-F5CF-2E16-96D2-DE8BEF6B3395}"/>
              </a:ext>
            </a:extLst>
          </p:cNvPr>
          <p:cNvGrpSpPr/>
          <p:nvPr/>
        </p:nvGrpSpPr>
        <p:grpSpPr>
          <a:xfrm>
            <a:off x="1358412" y="1082040"/>
            <a:ext cx="9475176" cy="4815840"/>
            <a:chOff x="1358412" y="1082040"/>
            <a:chExt cx="9475176" cy="4815840"/>
          </a:xfrm>
        </p:grpSpPr>
        <p:sp>
          <p:nvSpPr>
            <p:cNvPr id="5" name="Subtitle 2">
              <a:extLst>
                <a:ext uri="{FF2B5EF4-FFF2-40B4-BE49-F238E27FC236}">
                  <a16:creationId xmlns:a16="http://schemas.microsoft.com/office/drawing/2014/main" id="{2D0164B0-5886-FCA5-7137-AA2A1EB54AA5}"/>
                </a:ext>
              </a:extLst>
            </p:cNvPr>
            <p:cNvSpPr txBox="1">
              <a:spLocks/>
            </p:cNvSpPr>
            <p:nvPr/>
          </p:nvSpPr>
          <p:spPr>
            <a:xfrm>
              <a:off x="1358412" y="1082040"/>
              <a:ext cx="9475176" cy="4815840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 Level Of</a:t>
              </a:r>
            </a:p>
            <a:p>
              <a:pPr marL="0" indent="0" algn="ctr">
                <a:buNone/>
              </a:pPr>
              <a:endParaRPr lang="en-AU" sz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 algn="ctr">
                <a:buNone/>
              </a:pPr>
              <a:r>
                <a:rPr lang="en-AU" sz="48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REFERRAL</a:t>
              </a:r>
            </a:p>
            <a:p>
              <a:pPr marL="0" indent="0" algn="ctr">
                <a:buNone/>
              </a:pPr>
              <a:endParaRPr lang="en-AU" sz="4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 algn="ctr">
                <a:buNone/>
              </a:pPr>
              <a:endParaRPr lang="en-AU" sz="4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 algn="ctr">
                <a:buNone/>
              </a:pPr>
              <a:r>
                <a:rPr lang="en-AU" sz="48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TEMPERATURE</a:t>
              </a:r>
            </a:p>
            <a:p>
              <a:pPr marL="0" indent="0" algn="ctr">
                <a:buNone/>
              </a:pPr>
              <a:endParaRPr lang="en-AU" sz="1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0" indent="0" algn="ctr">
                <a:buNone/>
              </a:pPr>
              <a:r>
                <a:rPr lang="en-US" sz="4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Would You Prefer?</a:t>
              </a:r>
            </a:p>
            <a:p>
              <a:pPr marL="0" indent="0" algn="ctr">
                <a:buNone/>
              </a:pPr>
              <a:endParaRPr lang="en-A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8455D8F8-D4D9-B218-1700-ED337C82ECC9}"/>
                </a:ext>
              </a:extLst>
            </p:cNvPr>
            <p:cNvGrpSpPr/>
            <p:nvPr/>
          </p:nvGrpSpPr>
          <p:grpSpPr>
            <a:xfrm>
              <a:off x="3687707" y="2675961"/>
              <a:ext cx="4816585" cy="1491817"/>
              <a:chOff x="3704039" y="2671209"/>
              <a:chExt cx="4816585" cy="1491817"/>
            </a:xfrm>
          </p:grpSpPr>
          <p:pic>
            <p:nvPicPr>
              <p:cNvPr id="20" name="Picture 19" descr="A yellow flame with black background&#10;&#10;Description automatically generated">
                <a:extLst>
                  <a:ext uri="{FF2B5EF4-FFF2-40B4-BE49-F238E27FC236}">
                    <a16:creationId xmlns:a16="http://schemas.microsoft.com/office/drawing/2014/main" id="{774B2D54-D561-B2B1-791D-F55A6269329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04039" y="2687664"/>
                <a:ext cx="1468053" cy="1468053"/>
              </a:xfrm>
              <a:prstGeom prst="rect">
                <a:avLst/>
              </a:prstGeom>
            </p:spPr>
          </p:pic>
          <p:pic>
            <p:nvPicPr>
              <p:cNvPr id="22" name="Picture 21" descr="A yellow flame with black background&#10;&#10;Description automatically generated">
                <a:extLst>
                  <a:ext uri="{FF2B5EF4-FFF2-40B4-BE49-F238E27FC236}">
                    <a16:creationId xmlns:a16="http://schemas.microsoft.com/office/drawing/2014/main" id="{E1D6E54C-E0AF-6CE9-7570-6D09A1B246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58354" y="2671209"/>
                <a:ext cx="1463262" cy="1463262"/>
              </a:xfrm>
              <a:prstGeom prst="rect">
                <a:avLst/>
              </a:prstGeom>
            </p:spPr>
          </p:pic>
          <p:pic>
            <p:nvPicPr>
              <p:cNvPr id="24" name="Picture 23" descr="A fire flame with black background&#10;&#10;Description automatically generated with medium confidence">
                <a:extLst>
                  <a:ext uri="{FF2B5EF4-FFF2-40B4-BE49-F238E27FC236}">
                    <a16:creationId xmlns:a16="http://schemas.microsoft.com/office/drawing/2014/main" id="{5AA3342F-F11C-6953-B260-337A02B430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65709" y="2684703"/>
                <a:ext cx="1465233" cy="1465233"/>
              </a:xfrm>
              <a:prstGeom prst="rect">
                <a:avLst/>
              </a:prstGeom>
            </p:spPr>
          </p:pic>
          <p:pic>
            <p:nvPicPr>
              <p:cNvPr id="26" name="Picture 25" descr="A orange flame with black background&#10;&#10;Description automatically generated">
                <a:extLst>
                  <a:ext uri="{FF2B5EF4-FFF2-40B4-BE49-F238E27FC236}">
                    <a16:creationId xmlns:a16="http://schemas.microsoft.com/office/drawing/2014/main" id="{DDAFF813-21D1-E02A-3960-10D93B1B70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215817" y="2694973"/>
                <a:ext cx="1468053" cy="1468053"/>
              </a:xfrm>
              <a:prstGeom prst="rect">
                <a:avLst/>
              </a:prstGeom>
            </p:spPr>
          </p:pic>
          <p:pic>
            <p:nvPicPr>
              <p:cNvPr id="18" name="Picture 17" descr="A red flame with black background&#10;&#10;Description automatically generated">
                <a:extLst>
                  <a:ext uri="{FF2B5EF4-FFF2-40B4-BE49-F238E27FC236}">
                    <a16:creationId xmlns:a16="http://schemas.microsoft.com/office/drawing/2014/main" id="{CEBC589C-EBD9-F26C-99F6-C59D4EF913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057362" y="2696556"/>
                <a:ext cx="1463262" cy="146326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1589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45ea0f-309d-46da-b2c1-5dd1f10eaf3a" xsi:nil="true"/>
    <lcf76f155ced4ddcb4097134ff3c332f xmlns="f977cdc7-e9ae-4328-a53b-df0c33b0a03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246C622325D248ABF423EAD90AFC27" ma:contentTypeVersion="16" ma:contentTypeDescription="Create a new document." ma:contentTypeScope="" ma:versionID="8142d518323a84e78a534770eca40646">
  <xsd:schema xmlns:xsd="http://www.w3.org/2001/XMLSchema" xmlns:xs="http://www.w3.org/2001/XMLSchema" xmlns:p="http://schemas.microsoft.com/office/2006/metadata/properties" xmlns:ns2="f977cdc7-e9ae-4328-a53b-df0c33b0a031" xmlns:ns3="9f45ea0f-309d-46da-b2c1-5dd1f10eaf3a" targetNamespace="http://schemas.microsoft.com/office/2006/metadata/properties" ma:root="true" ma:fieldsID="ecef229e69120bceb4555651b3649b71" ns2:_="" ns3:_="">
    <xsd:import namespace="f977cdc7-e9ae-4328-a53b-df0c33b0a031"/>
    <xsd:import namespace="9f45ea0f-309d-46da-b2c1-5dd1f10eaf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77cdc7-e9ae-4328-a53b-df0c33b0a0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b02b43b8-ef52-4943-8541-46ac3bf343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45ea0f-309d-46da-b2c1-5dd1f10eaf3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09e90ed-b22e-495c-a72e-d4bf6b028037}" ma:internalName="TaxCatchAll" ma:showField="CatchAllData" ma:web="9f45ea0f-309d-46da-b2c1-5dd1f10eaf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C17CAD-A5A9-4A94-88FB-68A3302DF1C6}">
  <ds:schemaRefs>
    <ds:schemaRef ds:uri="http://schemas.microsoft.com/office/2006/metadata/properties"/>
    <ds:schemaRef ds:uri="http://schemas.microsoft.com/office/infopath/2007/PartnerControls"/>
    <ds:schemaRef ds:uri="9f45ea0f-309d-46da-b2c1-5dd1f10eaf3a"/>
    <ds:schemaRef ds:uri="f977cdc7-e9ae-4328-a53b-df0c33b0a031"/>
  </ds:schemaRefs>
</ds:datastoreItem>
</file>

<file path=customXml/itemProps2.xml><?xml version="1.0" encoding="utf-8"?>
<ds:datastoreItem xmlns:ds="http://schemas.openxmlformats.org/officeDocument/2006/customXml" ds:itemID="{2B90406B-644B-4388-A31C-E117796D3C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47DF3A-BBBB-4E96-AA50-1920A3CE1A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77cdc7-e9ae-4328-a53b-df0c33b0a031"/>
    <ds:schemaRef ds:uri="9f45ea0f-309d-46da-b2c1-5dd1f10eaf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241</Words>
  <Application>Microsoft Office PowerPoint</Application>
  <PresentationFormat>Widescreen</PresentationFormat>
  <Paragraphs>82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Danni Taylor</dc:creator>
  <cp:lastModifiedBy>edita santiago</cp:lastModifiedBy>
  <cp:revision>2</cp:revision>
  <dcterms:created xsi:type="dcterms:W3CDTF">2023-02-28T05:08:52Z</dcterms:created>
  <dcterms:modified xsi:type="dcterms:W3CDTF">2025-12-19T00:45:11Z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0x01010061246C622325D248ABF423EAD90AFC27</vt:lpwstr>
  </property>
  <property fmtid="{D5CDD505-2E9C-101B-9397-08002B2CF9AE}" pid="3" name="MediaServiceImageTags">
    <vt:lpwstr/>
  </property>
</Properties>
</file>