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7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3F90-BA24-4310-8FBB-25D9EF1C7249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12C9-01F5-406C-8949-31B9CC8F2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92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E1A7-3F8D-A8A1-FA56-2742EF466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C6FBA-1E3A-6CE8-4C90-2B1A94024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EADF9-388F-BF20-331A-EC9426F3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C09A-AB24-AF08-54DA-817DCFFD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4A741-FE38-F57A-079F-E2F552C1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7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6A3F-A41C-6F3D-5BD4-3F98160F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827D5-ABDC-AF42-C02B-B223E1B7B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647EF-D97A-3C56-2B82-4B8902CF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023ED-9EC2-8ABF-E7C1-7B82F369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48391-9108-0AAA-77CF-442C3E61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95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650D7-6793-BF94-DFC5-F05DE723B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95D5E-F11E-3264-EDAE-004A0A3E5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DF24-599E-493A-5E06-9286EC73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296CA-1DE1-6E96-E333-D3E46C63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B7D57-0C97-4EDA-1FE6-975785DE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11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9070-5776-406C-8382-D7F41968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A7636-6A95-4962-8FC3-CD9A09889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267E-3C5C-4068-871B-0E5A9CBA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72B0-F2EB-4406-9947-BE537551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3CA9-5B2D-4372-A295-8D89126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2A07-A124-491B-9A7A-56F4BDF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7245-DE96-4698-9561-EDE25769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FBD-F53F-4998-BE11-5C80799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8A27-CEA8-4370-B8D7-72535F9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7918-D006-4E29-B623-0DE40D3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9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CE6-DD4D-4A54-BB74-EAA301F3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A86A5-11A9-420F-A5E0-3221F4C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096-DFC8-4CFD-A8C2-A416054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4CF1-1E94-4CD2-B1B8-9F2BE83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B0D-598E-4324-B180-21A60C5D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5382-0658-4AB7-AFB1-C821974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4F7-B89C-4624-8C53-A901EAA3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CEA7-0846-429C-BA19-B33ACF12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16DD-CED7-4337-90A1-F251B30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2D60-DB35-416B-845C-88A0DC3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16B8-83FD-471D-9EA0-3C92E5CF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0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D9CA-0747-484B-93A4-0896A7A3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045EC-518F-4A5B-9F10-F6FEAAD3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D648-BB84-4A24-8F33-2462403C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C91A6-CB77-4929-9C80-01DECAA5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D644D-1145-4DCC-BBAE-6BEE7AAE6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29CBA-9C98-4AF0-8B6B-B51BDFB3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7757D-F5A5-4DAC-A9A5-C5584A5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CB580-0BD4-4BFB-A1EF-646A54F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1C64-7681-4534-8ECE-BEC8ED97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21A3A-D59C-44D1-8D26-FC19B4E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A50CC-1D05-4D64-9970-B5A47919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08814-1B69-4212-AA92-DB413D98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16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DBDC3-A45A-4A60-99D2-C78A169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B644A-25C8-46E4-9150-D8D82757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BAB2-A19D-4FFB-B1B5-42303250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8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686-6B32-40F2-919E-6A8EB10D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C33F-B546-4CFD-8127-11D65F95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3DEC-61C0-4EB7-ADA5-282445E8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EF6B-A623-41F6-A876-5CBA9375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A42B5-69E4-420F-B711-EE93C24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CE27-D41F-429B-91ED-4A97B653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90D4-74B9-D118-4BD3-A214F291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7669-5712-DCD0-0821-9B3180BBD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EAB1C-9606-43CC-486E-9DCE6CF0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2FC1A-7176-E824-0BD1-2856F9CC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6E455-22D4-3501-5F23-4A79CB59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473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3BC-A4EE-4971-96B7-77BDA44C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0CEB7-776C-49E4-9FB9-6F88017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D677-6E29-4736-9C43-A3EADE65C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DD23-69BC-4840-ACA2-CC21165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D3B7-9BB2-4848-B984-74900CB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9088-E2B3-4EC0-BB48-6B2FFEE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B998-D4A0-45F0-A98E-310CA3D4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C8A87-D9BE-4536-AE06-710D65CA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21FB-3EF6-489A-B73C-DC87B96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B4F5-D35B-4E0C-8311-01F29862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DC09-9DC0-469E-A076-5AEB40CB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2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20525-76FD-4729-A2F5-84A4F246B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24E1-21B3-4AA6-A7B0-56157F8E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AFBB-3C1B-4155-A0B2-E92138F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23EB-4407-4246-8EFB-24BC2240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A79B-84EA-4914-BC6A-F2017E0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96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AC4D-EE05-BA9C-B1EE-D61795D7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59AC3-1E92-ABC4-B5F2-8E7D9672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60E4-CDD9-9493-2B24-E725D8B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213F-0F9D-A3DF-8038-5C64DF3C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53109-2614-23E5-F08A-42474E4B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79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D76E-24CA-0D22-B409-5C991A30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5AA5-48F7-9722-F21C-AAA2A4A38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EBF4-97BA-4D9D-3E00-A1615350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68E10-EC0F-519F-5E6F-AFB4B7B1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C8E39-9457-9753-DD8A-55AC2DBC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4DA7D-5864-52FA-7C8B-4C37A31A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9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B797-45CD-D016-4CD1-C9D36494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D0826-D869-CF7A-B81F-569E1688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E1586-1544-F64A-0654-4FA8C747D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2555-9F51-C7FE-8D8C-05D46F14F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1ED83-A9EE-670C-52E6-E9CF05C2E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BE8EC-6AB0-1675-C79A-5EAC7659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89BC5-DCF6-34C2-B8B3-AD338F70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0C639-798B-1A3B-CA1B-A21F4141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28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86EB-F853-8F37-33EB-2140589C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A49D2-1D65-5DB7-76AC-C001E14C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1F9F3-4D1D-D6BA-9C61-D37AF6CC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D0BBE-8550-5E9A-D2C1-BC25914B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23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3B986-A0A8-7E5F-D6DF-A8012ACE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39651-04AB-DFBB-E534-FA82E983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E37E0-FE94-43D6-40CF-05FCF520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49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8F84-78E8-0C0D-E43B-70C68CDF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2F21-48CC-8C64-76AA-CB73F4E00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41F9F-D42C-D83C-91F0-1F6E01A24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083F4-9514-B6F3-47AA-4C2CF212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9037D-7324-CC03-AA8A-D396E0CF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817F-8E2F-E6E7-723E-214D4697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43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7A98-9B41-1D0D-1ABC-D6F2A186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564E3-9934-79E8-9C48-3BFD12DFB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0CDB7-28C1-885A-7B15-FF08BD7C3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B562A-134B-9CD6-86BF-265DC810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4C1DF-F11B-5543-F260-4097EA25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86E47-64B5-2EFE-41EC-C60A4401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0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F62F1-B0AC-9255-4D74-8B8FFC94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20BA-F9B9-D6A4-661A-AF9F3014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A753-E218-21A9-F703-DA11EC695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6A65-38A0-4DD2-B328-314A851A0545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A4259-3658-DC63-DEDF-9D9E7A8B8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77D3-96BB-C0F4-D337-D3713CC66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1FA8-4883-4BE9-AD30-C54D006E8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6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E3D15-BF3B-475D-8976-9A231C6C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6C80-85B2-4099-B512-9FACF836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7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B31E-4CD6-4FF2-A2FB-D56AA8D1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AA72-AB73-4F37-8E53-021958F88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55EB-11C2-4596-8919-90EF1857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66C2-445C-8C4D-8274-4B1C66A25E1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" y="6351103"/>
            <a:ext cx="976497" cy="37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02FF0-C809-8646-916E-1F557617758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097" y="5813346"/>
            <a:ext cx="2033474" cy="10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oup of hands reaching for the sky&#10;&#10;Description automatically generated with low confidence">
            <a:extLst>
              <a:ext uri="{FF2B5EF4-FFF2-40B4-BE49-F238E27FC236}">
                <a16:creationId xmlns:a16="http://schemas.microsoft.com/office/drawing/2014/main" id="{18B7DDE6-ED4A-2E76-266B-1A48598B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2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ED4C052C-653E-328F-A2F1-17D2E7235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3958B1E-A868-E3C4-397E-5D9405D15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F05804CC-B8F8-8C77-E0B9-0835409B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logo&#10;&#10;Description automatically generated">
            <a:extLst>
              <a:ext uri="{FF2B5EF4-FFF2-40B4-BE49-F238E27FC236}">
                <a16:creationId xmlns:a16="http://schemas.microsoft.com/office/drawing/2014/main" id="{9B4C2072-343B-5E8C-8D81-0D3245F08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01947E12-6513-B677-A158-CAB6FBBB5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130A87-FC02-4DD5-D5A9-10E2DF96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EFCBFB-779F-1A55-DC63-62F524C41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9AEDE2-D6CE-E324-A9C8-0E720B7E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D0C5999-6BE4-1C1B-EDD4-7E2CB789F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0FF84AA-E12B-4D8E-4411-10B1FF96F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8A12C4B9-D558-65B3-6298-0AB8154F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60B458-2183-14A7-796F-45E72C80E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7D94E8-BD63-ED15-4B24-2F07E935F1BE}"/>
              </a:ext>
            </a:extLst>
          </p:cNvPr>
          <p:cNvGrpSpPr/>
          <p:nvPr/>
        </p:nvGrpSpPr>
        <p:grpSpPr>
          <a:xfrm>
            <a:off x="1102473" y="499110"/>
            <a:ext cx="10013822" cy="6112647"/>
            <a:chOff x="1102473" y="499110"/>
            <a:chExt cx="10013822" cy="6112647"/>
          </a:xfrm>
        </p:grpSpPr>
        <p:pic>
          <p:nvPicPr>
            <p:cNvPr id="5" name="Picture 4" descr="Table&#10;&#10;Description automatically generated with medium confidence">
              <a:extLst>
                <a:ext uri="{FF2B5EF4-FFF2-40B4-BE49-F238E27FC236}">
                  <a16:creationId xmlns:a16="http://schemas.microsoft.com/office/drawing/2014/main" id="{50AB1639-EAF8-3C9F-8FF9-C0B627C5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473" y="499110"/>
              <a:ext cx="4342361" cy="6112647"/>
            </a:xfrm>
            <a:prstGeom prst="rect">
              <a:avLst/>
            </a:prstGeom>
          </p:spPr>
        </p:pic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B586ECDA-7FEA-BD08-6BB4-9F52C581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67" y="499110"/>
              <a:ext cx="4369128" cy="6108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9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Refresh - Communication Plan (002)" id="{7FB97CB9-66BB-4EEA-8AD9-24A50A0A1A75}" vid="{27874AC4-6B63-4035-B98F-35DD3BEB0D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C622325D248ABF423EAD90AFC27" ma:contentTypeVersion="16" ma:contentTypeDescription="Create a new document." ma:contentTypeScope="" ma:versionID="51ac7d12fe857af590a2f38ad5bf160b">
  <xsd:schema xmlns:xsd="http://www.w3.org/2001/XMLSchema" xmlns:xs="http://www.w3.org/2001/XMLSchema" xmlns:p="http://schemas.microsoft.com/office/2006/metadata/properties" xmlns:ns2="f977cdc7-e9ae-4328-a53b-df0c33b0a031" xmlns:ns3="9f45ea0f-309d-46da-b2c1-5dd1f10eaf3a" targetNamespace="http://schemas.microsoft.com/office/2006/metadata/properties" ma:root="true" ma:fieldsID="80c472034d547efc1273e2fc2d3f8723" ns2:_="" ns3:_="">
    <xsd:import namespace="f977cdc7-e9ae-4328-a53b-df0c33b0a031"/>
    <xsd:import namespace="9f45ea0f-309d-46da-b2c1-5dd1f10ea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7cdc7-e9ae-4328-a53b-df0c33b0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2b43b8-ef52-4943-8541-46ac3bf34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a0f-309d-46da-b2c1-5dd1f10eaf3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9e90ed-b22e-495c-a72e-d4bf6b028037}" ma:internalName="TaxCatchAll" ma:showField="CatchAllData" ma:web="9f45ea0f-309d-46da-b2c1-5dd1f10ea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B91E00-CB29-4AAE-ACBA-165ADB454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7cdc7-e9ae-4328-a53b-df0c33b0a031"/>
    <ds:schemaRef ds:uri="9f45ea0f-309d-46da-b2c1-5dd1f10ea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5DE875-9662-4FF2-B2F1-F56FBDF99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 Taylor</dc:creator>
  <cp:lastModifiedBy>edita santiago</cp:lastModifiedBy>
  <cp:revision>2</cp:revision>
  <dcterms:created xsi:type="dcterms:W3CDTF">2022-11-21T10:52:34Z</dcterms:created>
  <dcterms:modified xsi:type="dcterms:W3CDTF">2025-12-19T01:28:26Z</dcterms:modified>
</cp:coreProperties>
</file>