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BEBEB"/>
          </a:solidFill>
        </a:fill>
      </a:tcStyle>
    </a:wholeTbl>
    <a:band2H>
      <a:tcTxStyle b="def" i="def"/>
      <a:tcStyle>
        <a:tcBdr/>
        <a:fill>
          <a:solidFill>
            <a:srgbClr val="F5F5F5"/>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b="def" i="def"/>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b="def" i="def"/>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2" name="Shape 162"/>
          <p:cNvSpPr/>
          <p:nvPr>
            <p:ph type="sldImg"/>
          </p:nvPr>
        </p:nvSpPr>
        <p:spPr>
          <a:xfrm>
            <a:off x="1143000" y="685800"/>
            <a:ext cx="4572000" cy="3429000"/>
          </a:xfrm>
          <a:prstGeom prst="rect">
            <a:avLst/>
          </a:prstGeom>
        </p:spPr>
        <p:txBody>
          <a:bodyPr/>
          <a:lstStyle/>
          <a:p>
            <a:pPr/>
          </a:p>
        </p:txBody>
      </p:sp>
      <p:sp>
        <p:nvSpPr>
          <p:cNvPr id="163" name="Shape 16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ver Slide">
    <p:spTree>
      <p:nvGrpSpPr>
        <p:cNvPr id="1" name=""/>
        <p:cNvGrpSpPr/>
        <p:nvPr/>
      </p:nvGrpSpPr>
      <p:grpSpPr>
        <a:xfrm>
          <a:off x="0" y="0"/>
          <a:ext cx="0" cy="0"/>
          <a:chOff x="0" y="0"/>
          <a:chExt cx="0" cy="0"/>
        </a:xfrm>
      </p:grpSpPr>
      <p:sp>
        <p:nvSpPr>
          <p:cNvPr id="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pic>
        <p:nvPicPr>
          <p:cNvPr id="116"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117"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118" name="Title Text"/>
          <p:cNvSpPr txBox="1"/>
          <p:nvPr>
            <p:ph type="title"/>
          </p:nvPr>
        </p:nvSpPr>
        <p:spPr>
          <a:xfrm>
            <a:off x="511418" y="0"/>
            <a:ext cx="11169162" cy="1056177"/>
          </a:xfrm>
          <a:prstGeom prst="rect">
            <a:avLst/>
          </a:prstGeom>
        </p:spPr>
        <p:txBody>
          <a:bodyPr/>
          <a:lstStyle/>
          <a:p>
            <a:pPr/>
            <a:r>
              <a:t>Title Text</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OBJECT_WITH_CAPTION_TEXT">
    <p:spTree>
      <p:nvGrpSpPr>
        <p:cNvPr id="1" name=""/>
        <p:cNvGrpSpPr/>
        <p:nvPr/>
      </p:nvGrpSpPr>
      <p:grpSpPr>
        <a:xfrm>
          <a:off x="0" y="0"/>
          <a:ext cx="0" cy="0"/>
          <a:chOff x="0" y="0"/>
          <a:chExt cx="0" cy="0"/>
        </a:xfrm>
      </p:grpSpPr>
      <p:pic>
        <p:nvPicPr>
          <p:cNvPr id="126"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127"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128" name="Title Text"/>
          <p:cNvSpPr txBox="1"/>
          <p:nvPr>
            <p:ph type="title"/>
          </p:nvPr>
        </p:nvSpPr>
        <p:spPr>
          <a:xfrm>
            <a:off x="531935" y="457200"/>
            <a:ext cx="4240092" cy="1600200"/>
          </a:xfrm>
          <a:prstGeom prst="rect">
            <a:avLst/>
          </a:prstGeom>
        </p:spPr>
        <p:txBody>
          <a:bodyPr anchor="b"/>
          <a:lstStyle>
            <a:lvl1pPr>
              <a:defRPr sz="3200"/>
            </a:lvl1pPr>
          </a:lstStyle>
          <a:p>
            <a:pPr/>
            <a:r>
              <a:t>Title Text</a:t>
            </a:r>
          </a:p>
        </p:txBody>
      </p:sp>
      <p:sp>
        <p:nvSpPr>
          <p:cNvPr id="129" name="Body Level One…"/>
          <p:cNvSpPr txBox="1"/>
          <p:nvPr>
            <p:ph type="body" idx="1"/>
          </p:nvPr>
        </p:nvSpPr>
        <p:spPr>
          <a:xfrm>
            <a:off x="5183187" y="457201"/>
            <a:ext cx="6476877" cy="5403851"/>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pPr/>
            <a:r>
              <a:t>Body Level One</a:t>
            </a:r>
          </a:p>
          <a:p>
            <a:pPr lvl="1"/>
            <a:r>
              <a:t>Body Level Two</a:t>
            </a:r>
          </a:p>
          <a:p>
            <a:pPr lvl="2"/>
            <a:r>
              <a:t>Body Level Three</a:t>
            </a:r>
          </a:p>
          <a:p>
            <a:pPr lvl="3"/>
            <a:r>
              <a:t>Body Level Four</a:t>
            </a:r>
          </a:p>
          <a:p>
            <a:pPr lvl="4"/>
            <a:r>
              <a:t>Body Level Five</a:t>
            </a:r>
          </a:p>
        </p:txBody>
      </p:sp>
      <p:sp>
        <p:nvSpPr>
          <p:cNvPr id="130" name="Google Shape;52;p23"/>
          <p:cNvSpPr txBox="1"/>
          <p:nvPr>
            <p:ph type="body" sz="quarter" idx="21"/>
          </p:nvPr>
        </p:nvSpPr>
        <p:spPr>
          <a:xfrm>
            <a:off x="531935" y="2057400"/>
            <a:ext cx="4240092" cy="3811588"/>
          </a:xfrm>
          <a:prstGeom prst="rect">
            <a:avLst/>
          </a:prstGeom>
        </p:spPr>
        <p:txBody>
          <a:bodyPr/>
          <a:lstStyle/>
          <a:p>
            <a:pPr marL="228600" indent="0">
              <a:buClrTx/>
              <a:buSzTx/>
              <a:buFontTx/>
              <a:buNone/>
              <a:defRPr sz="1600"/>
            </a:pPr>
          </a:p>
        </p:txBody>
      </p:sp>
      <p:sp>
        <p:nvSpPr>
          <p:cNvPr id="1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_WITH_CAPTION_TEXT">
    <p:spTree>
      <p:nvGrpSpPr>
        <p:cNvPr id="1" name=""/>
        <p:cNvGrpSpPr/>
        <p:nvPr/>
      </p:nvGrpSpPr>
      <p:grpSpPr>
        <a:xfrm>
          <a:off x="0" y="0"/>
          <a:ext cx="0" cy="0"/>
          <a:chOff x="0" y="0"/>
          <a:chExt cx="0" cy="0"/>
        </a:xfrm>
      </p:grpSpPr>
      <p:pic>
        <p:nvPicPr>
          <p:cNvPr id="138"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139"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140" name="Title Text"/>
          <p:cNvSpPr txBox="1"/>
          <p:nvPr>
            <p:ph type="title"/>
          </p:nvPr>
        </p:nvSpPr>
        <p:spPr>
          <a:xfrm>
            <a:off x="567103" y="457200"/>
            <a:ext cx="4204922" cy="1600200"/>
          </a:xfrm>
          <a:prstGeom prst="rect">
            <a:avLst/>
          </a:prstGeom>
        </p:spPr>
        <p:txBody>
          <a:bodyPr anchor="b"/>
          <a:lstStyle>
            <a:lvl1pPr>
              <a:defRPr sz="3200"/>
            </a:lvl1pPr>
          </a:lstStyle>
          <a:p>
            <a:pPr/>
            <a:r>
              <a:t>Title Text</a:t>
            </a:r>
          </a:p>
        </p:txBody>
      </p:sp>
      <p:sp>
        <p:nvSpPr>
          <p:cNvPr id="141" name="Google Shape;55;p24"/>
          <p:cNvSpPr/>
          <p:nvPr>
            <p:ph type="pic" idx="21"/>
          </p:nvPr>
        </p:nvSpPr>
        <p:spPr>
          <a:xfrm>
            <a:off x="5183187" y="457201"/>
            <a:ext cx="6492998" cy="5403851"/>
          </a:xfrm>
          <a:prstGeom prst="rect">
            <a:avLst/>
          </a:prstGeom>
        </p:spPr>
        <p:txBody>
          <a:bodyPr lIns="91439" tIns="45719" rIns="91439" bIns="45719">
            <a:noAutofit/>
          </a:bodyPr>
          <a:lstStyle/>
          <a:p>
            <a:pPr/>
          </a:p>
        </p:txBody>
      </p:sp>
      <p:sp>
        <p:nvSpPr>
          <p:cNvPr id="142" name="Body Level One…"/>
          <p:cNvSpPr txBox="1"/>
          <p:nvPr>
            <p:ph type="body" sz="quarter" idx="1"/>
          </p:nvPr>
        </p:nvSpPr>
        <p:spPr>
          <a:xfrm>
            <a:off x="567103" y="2057400"/>
            <a:ext cx="4204922"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Approved BNI Colors">
    <p:spTree>
      <p:nvGrpSpPr>
        <p:cNvPr id="1" name=""/>
        <p:cNvGrpSpPr/>
        <p:nvPr/>
      </p:nvGrpSpPr>
      <p:grpSpPr>
        <a:xfrm>
          <a:off x="0" y="0"/>
          <a:ext cx="0" cy="0"/>
          <a:chOff x="0" y="0"/>
          <a:chExt cx="0" cy="0"/>
        </a:xfrm>
      </p:grpSpPr>
      <p:pic>
        <p:nvPicPr>
          <p:cNvPr id="150"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151"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pic>
        <p:nvPicPr>
          <p:cNvPr id="152" name="Google Shape;58;p25" descr="Google Shape;58;p25"/>
          <p:cNvPicPr>
            <a:picLocks noChangeAspect="1"/>
          </p:cNvPicPr>
          <p:nvPr/>
        </p:nvPicPr>
        <p:blipFill>
          <a:blip r:embed="rId4">
            <a:extLst/>
          </a:blip>
          <a:stretch>
            <a:fillRect/>
          </a:stretch>
        </p:blipFill>
        <p:spPr>
          <a:xfrm>
            <a:off x="373021" y="180295"/>
            <a:ext cx="8040219" cy="5898923"/>
          </a:xfrm>
          <a:prstGeom prst="rect">
            <a:avLst/>
          </a:prstGeom>
          <a:ln w="12700">
            <a:miter lim="400000"/>
          </a:ln>
        </p:spPr>
      </p:pic>
      <p:sp>
        <p:nvSpPr>
          <p:cNvPr id="153" name="Google Shape;59;p25"/>
          <p:cNvSpPr txBox="1"/>
          <p:nvPr/>
        </p:nvSpPr>
        <p:spPr>
          <a:xfrm>
            <a:off x="9654147" y="1335348"/>
            <a:ext cx="990899" cy="708715"/>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gn="ctr">
              <a:defRPr b="1" sz="1800"/>
            </a:pPr>
            <a:r>
              <a:t>Do Not </a:t>
            </a:r>
          </a:p>
          <a:p>
            <a:pPr algn="ctr">
              <a:defRPr b="1" sz="1200"/>
            </a:pPr>
            <a:r>
              <a:t>Use Other </a:t>
            </a:r>
          </a:p>
          <a:p>
            <a:pPr algn="ctr">
              <a:defRPr b="1" sz="1200"/>
            </a:pPr>
            <a:r>
              <a:t>Hues of Red</a:t>
            </a:r>
          </a:p>
        </p:txBody>
      </p:sp>
      <p:pic>
        <p:nvPicPr>
          <p:cNvPr id="154" name="Google Shape;60;p25" descr="Google Shape;60;p25"/>
          <p:cNvPicPr>
            <a:picLocks noChangeAspect="1"/>
          </p:cNvPicPr>
          <p:nvPr/>
        </p:nvPicPr>
        <p:blipFill>
          <a:blip r:embed="rId5">
            <a:extLst/>
          </a:blip>
          <a:stretch>
            <a:fillRect/>
          </a:stretch>
        </p:blipFill>
        <p:spPr>
          <a:xfrm>
            <a:off x="9638509" y="2179336"/>
            <a:ext cx="1022177" cy="3737873"/>
          </a:xfrm>
          <a:prstGeom prst="rect">
            <a:avLst/>
          </a:prstGeom>
          <a:ln w="12700">
            <a:miter lim="400000"/>
          </a:ln>
        </p:spPr>
      </p:pic>
      <p:pic>
        <p:nvPicPr>
          <p:cNvPr id="155" name="Google Shape;61;p25" descr="Google Shape;61;p25"/>
          <p:cNvPicPr>
            <a:picLocks noChangeAspect="1"/>
          </p:cNvPicPr>
          <p:nvPr/>
        </p:nvPicPr>
        <p:blipFill>
          <a:blip r:embed="rId6">
            <a:extLst/>
          </a:blip>
          <a:srcRect l="34827" t="35301" r="34947" b="37971"/>
          <a:stretch>
            <a:fillRect/>
          </a:stretch>
        </p:blipFill>
        <p:spPr>
          <a:xfrm>
            <a:off x="9309717" y="2787507"/>
            <a:ext cx="1679759" cy="2735146"/>
          </a:xfrm>
          <a:prstGeom prst="rect">
            <a:avLst/>
          </a:prstGeom>
          <a:ln w="12700">
            <a:miter lim="400000"/>
          </a:ln>
        </p:spPr>
      </p:pic>
      <p:sp>
        <p:nvSpPr>
          <p:cNvPr id="1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pic>
        <p:nvPicPr>
          <p:cNvPr id="24"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25"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pic>
        <p:nvPicPr>
          <p:cNvPr id="33"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34"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35" name="Title Text"/>
          <p:cNvSpPr txBox="1"/>
          <p:nvPr>
            <p:ph type="title"/>
          </p:nvPr>
        </p:nvSpPr>
        <p:spPr>
          <a:xfrm>
            <a:off x="565416" y="6448"/>
            <a:ext cx="11169162" cy="1056178"/>
          </a:xfrm>
          <a:prstGeom prst="rect">
            <a:avLst/>
          </a:prstGeom>
        </p:spPr>
        <p:txBody>
          <a:bodyPr/>
          <a:lstStyle/>
          <a:p>
            <a:pPr/>
            <a:r>
              <a:t>Title Text</a:t>
            </a:r>
          </a:p>
        </p:txBody>
      </p:sp>
      <p:sp>
        <p:nvSpPr>
          <p:cNvPr id="36" name="Body Level One…"/>
          <p:cNvSpPr txBox="1"/>
          <p:nvPr>
            <p:ph type="body" idx="1"/>
          </p:nvPr>
        </p:nvSpPr>
        <p:spPr>
          <a:xfrm>
            <a:off x="564928" y="1062624"/>
            <a:ext cx="11169651" cy="4519614"/>
          </a:xfrm>
          <a:prstGeom prst="rect">
            <a:avLst/>
          </a:prstGeom>
        </p:spPr>
        <p:txBody>
          <a:bodyPr/>
          <a:lstStyle>
            <a:lvl1pPr indent="-342900"/>
            <a:lvl2pPr marL="971550" indent="-400050"/>
            <a:lvl3pPr marL="1508760" indent="-480060"/>
          </a:lstStyle>
          <a:p>
            <a:pPr/>
            <a:r>
              <a:t>Body Level One</a:t>
            </a:r>
          </a:p>
          <a:p>
            <a:pPr lvl="1"/>
            <a:r>
              <a:t>Body Level Two</a:t>
            </a:r>
          </a:p>
          <a:p>
            <a:pPr lvl="2"/>
            <a:r>
              <a:t>Body Level Three</a:t>
            </a:r>
          </a:p>
          <a:p>
            <a:pPr lvl="3"/>
            <a:r>
              <a:t>Body Level Four</a:t>
            </a:r>
          </a:p>
          <a:p>
            <a:pPr lvl="4"/>
            <a:r>
              <a:t>Body Level Five</a:t>
            </a:r>
          </a:p>
        </p:txBody>
      </p:sp>
      <p:sp>
        <p:nvSpPr>
          <p:cNvPr id="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Custom Layout">
    <p:spTree>
      <p:nvGrpSpPr>
        <p:cNvPr id="1" name=""/>
        <p:cNvGrpSpPr/>
        <p:nvPr/>
      </p:nvGrpSpPr>
      <p:grpSpPr>
        <a:xfrm>
          <a:off x="0" y="0"/>
          <a:ext cx="0" cy="0"/>
          <a:chOff x="0" y="0"/>
          <a:chExt cx="0" cy="0"/>
        </a:xfrm>
      </p:grpSpPr>
      <p:pic>
        <p:nvPicPr>
          <p:cNvPr id="44"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45"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46" name="Body Level One…"/>
          <p:cNvSpPr txBox="1"/>
          <p:nvPr>
            <p:ph type="body" sz="half" idx="1"/>
          </p:nvPr>
        </p:nvSpPr>
        <p:spPr>
          <a:xfrm>
            <a:off x="650946" y="1894864"/>
            <a:ext cx="4633166" cy="4053637"/>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47" name="Google Shape;25;p16"/>
          <p:cNvSpPr txBox="1"/>
          <p:nvPr>
            <p:ph type="body" sz="quarter" idx="21"/>
          </p:nvPr>
        </p:nvSpPr>
        <p:spPr>
          <a:xfrm>
            <a:off x="633848" y="536712"/>
            <a:ext cx="4650265" cy="1182757"/>
          </a:xfrm>
          <a:prstGeom prst="rect">
            <a:avLst/>
          </a:prstGeom>
        </p:spPr>
        <p:txBody>
          <a:bodyPr/>
          <a:lstStyle/>
          <a:p>
            <a:pPr marL="228600" indent="0">
              <a:buClrTx/>
              <a:buSzTx/>
              <a:buFontTx/>
              <a:buNone/>
              <a:defRPr b="1" sz="3200"/>
            </a:pPr>
          </a:p>
        </p:txBody>
      </p:sp>
      <p:sp>
        <p:nvSpPr>
          <p:cNvPr id="48" name="Google Shape;26;p16"/>
          <p:cNvSpPr/>
          <p:nvPr/>
        </p:nvSpPr>
        <p:spPr>
          <a:xfrm rot="5400000">
            <a:off x="5888749" y="656994"/>
            <a:ext cx="2124950" cy="21249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rgbClr val="CF2030"/>
          </a:solidFill>
          <a:ln>
            <a:solidFill>
              <a:schemeClr val="accent2"/>
            </a:solidFill>
            <a:miter/>
          </a:ln>
        </p:spPr>
        <p:txBody>
          <a:bodyPr lIns="45719" rIns="45719" anchor="ctr"/>
          <a:lstStyle/>
          <a:p>
            <a:pPr algn="ctr">
              <a:defRPr sz="1800">
                <a:solidFill>
                  <a:schemeClr val="accent3">
                    <a:lumOff val="44000"/>
                  </a:schemeClr>
                </a:solidFill>
              </a:defRPr>
            </a:pPr>
          </a:p>
        </p:txBody>
      </p:sp>
      <p:sp>
        <p:nvSpPr>
          <p:cNvPr id="49" name="Google Shape;27;p16"/>
          <p:cNvSpPr/>
          <p:nvPr>
            <p:ph type="pic" sz="half" idx="22"/>
          </p:nvPr>
        </p:nvSpPr>
        <p:spPr>
          <a:xfrm>
            <a:off x="6335910" y="1036060"/>
            <a:ext cx="5033401" cy="4713330"/>
          </a:xfrm>
          <a:prstGeom prst="rect">
            <a:avLst/>
          </a:prstGeom>
        </p:spPr>
        <p:txBody>
          <a:bodyPr lIns="91439" tIns="45719" rIns="91439" bIns="45719">
            <a:noAutofit/>
          </a:bodyPr>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p:spTree>
      <p:nvGrpSpPr>
        <p:cNvPr id="1" name=""/>
        <p:cNvGrpSpPr/>
        <p:nvPr/>
      </p:nvGrpSpPr>
      <p:grpSpPr>
        <a:xfrm>
          <a:off x="0" y="0"/>
          <a:ext cx="0" cy="0"/>
          <a:chOff x="0" y="0"/>
          <a:chExt cx="0" cy="0"/>
        </a:xfrm>
      </p:grpSpPr>
      <p:pic>
        <p:nvPicPr>
          <p:cNvPr id="57"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58"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59" name="Title Text"/>
          <p:cNvSpPr txBox="1"/>
          <p:nvPr>
            <p:ph type="title"/>
          </p:nvPr>
        </p:nvSpPr>
        <p:spPr>
          <a:xfrm>
            <a:off x="1524000" y="1122362"/>
            <a:ext cx="9144000" cy="2387601"/>
          </a:xfrm>
          <a:prstGeom prst="rect">
            <a:avLst/>
          </a:prstGeom>
        </p:spPr>
        <p:txBody>
          <a:bodyPr anchor="b"/>
          <a:lstStyle>
            <a:lvl1pPr>
              <a:defRPr sz="6000"/>
            </a:lvl1pPr>
          </a:lstStyle>
          <a:p>
            <a:pPr/>
            <a:r>
              <a:t>Title Text</a:t>
            </a:r>
          </a:p>
        </p:txBody>
      </p:sp>
      <p:sp>
        <p:nvSpPr>
          <p:cNvPr id="60" name="Body Level One…"/>
          <p:cNvSpPr txBox="1"/>
          <p:nvPr>
            <p:ph type="body" sz="quarter" idx="1"/>
          </p:nvPr>
        </p:nvSpPr>
        <p:spPr>
          <a:xfrm>
            <a:off x="1524000" y="3602037"/>
            <a:ext cx="9144000" cy="1655763"/>
          </a:xfrm>
          <a:prstGeom prst="rect">
            <a:avLst/>
          </a:prstGeom>
        </p:spPr>
        <p:txBody>
          <a:bodyPr/>
          <a:lstStyle>
            <a:lvl1pPr marL="406400" indent="-355600" algn="ctr">
              <a:buClrTx/>
              <a:buSzTx/>
              <a:buFontTx/>
              <a:buNone/>
              <a:defRPr sz="2400"/>
            </a:lvl1pPr>
            <a:lvl2pPr marL="406400" indent="127000" algn="ctr">
              <a:buClrTx/>
              <a:buSzTx/>
              <a:buFontTx/>
              <a:buNone/>
              <a:defRPr sz="2400"/>
            </a:lvl2pPr>
            <a:lvl3pPr marL="406400" indent="609600" algn="ctr">
              <a:buClrTx/>
              <a:buSzTx/>
              <a:buFontTx/>
              <a:buNone/>
              <a:defRPr sz="2400"/>
            </a:lvl3pPr>
            <a:lvl4pPr marL="406400" indent="1079500" algn="ctr">
              <a:buClrTx/>
              <a:buSzTx/>
              <a:buFontTx/>
              <a:buNone/>
              <a:defRPr sz="2400"/>
            </a:lvl4pPr>
            <a:lvl5pPr marL="406400" indent="1536700" algn="ctr">
              <a:buClrTx/>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6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Blank">
    <p:spTree>
      <p:nvGrpSpPr>
        <p:cNvPr id="1" name=""/>
        <p:cNvGrpSpPr/>
        <p:nvPr/>
      </p:nvGrpSpPr>
      <p:grpSpPr>
        <a:xfrm>
          <a:off x="0" y="0"/>
          <a:ext cx="0" cy="0"/>
          <a:chOff x="0" y="0"/>
          <a:chExt cx="0" cy="0"/>
        </a:xfrm>
      </p:grpSpPr>
      <p:pic>
        <p:nvPicPr>
          <p:cNvPr id="68"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69"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pic>
        <p:nvPicPr>
          <p:cNvPr id="70" name="Google Shape;32;p18" descr="Google Shape;32;p18"/>
          <p:cNvPicPr>
            <a:picLocks noChangeAspect="1"/>
          </p:cNvPicPr>
          <p:nvPr/>
        </p:nvPicPr>
        <p:blipFill>
          <a:blip r:embed="rId4">
            <a:extLst/>
          </a:blip>
          <a:stretch>
            <a:fillRect/>
          </a:stretch>
        </p:blipFill>
        <p:spPr>
          <a:xfrm>
            <a:off x="3011182" y="2079170"/>
            <a:ext cx="9180818" cy="4807706"/>
          </a:xfrm>
          <a:prstGeom prst="rect">
            <a:avLst/>
          </a:prstGeom>
          <a:ln w="12700">
            <a:miter lim="400000"/>
          </a:ln>
        </p:spPr>
      </p:pic>
      <p:sp>
        <p:nvSpPr>
          <p:cNvPr id="71" name="Title Text"/>
          <p:cNvSpPr txBox="1"/>
          <p:nvPr>
            <p:ph type="title"/>
          </p:nvPr>
        </p:nvSpPr>
        <p:spPr>
          <a:xfrm>
            <a:off x="1524000" y="1350962"/>
            <a:ext cx="9144000" cy="2387601"/>
          </a:xfrm>
          <a:prstGeom prst="rect">
            <a:avLst/>
          </a:prstGeom>
        </p:spPr>
        <p:txBody>
          <a:bodyPr anchor="b"/>
          <a:lstStyle>
            <a:lvl1pPr>
              <a:defRPr sz="6000"/>
            </a:lvl1pPr>
          </a:lstStyle>
          <a:p>
            <a:pPr/>
            <a:r>
              <a:t>Title Text</a:t>
            </a:r>
          </a:p>
        </p:txBody>
      </p:sp>
      <p:sp>
        <p:nvSpPr>
          <p:cNvPr id="7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spTree>
      <p:nvGrpSpPr>
        <p:cNvPr id="1" name=""/>
        <p:cNvGrpSpPr/>
        <p:nvPr/>
      </p:nvGrpSpPr>
      <p:grpSpPr>
        <a:xfrm>
          <a:off x="0" y="0"/>
          <a:ext cx="0" cy="0"/>
          <a:chOff x="0" y="0"/>
          <a:chExt cx="0" cy="0"/>
        </a:xfrm>
      </p:grpSpPr>
      <p:pic>
        <p:nvPicPr>
          <p:cNvPr id="79"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80"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81"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82" name="Body Level One…"/>
          <p:cNvSpPr txBox="1"/>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888888"/>
                </a:solidFill>
              </a:defRPr>
            </a:lvl1pPr>
            <a:lvl2pPr marL="228600" indent="457200">
              <a:buClrTx/>
              <a:buSzTx/>
              <a:buFontTx/>
              <a:buNone/>
              <a:defRPr sz="2400">
                <a:solidFill>
                  <a:srgbClr val="888888"/>
                </a:solidFill>
              </a:defRPr>
            </a:lvl2pPr>
            <a:lvl3pPr marL="228600" indent="914400">
              <a:buClrTx/>
              <a:buSzTx/>
              <a:buFontTx/>
              <a:buNone/>
              <a:defRPr sz="2400">
                <a:solidFill>
                  <a:srgbClr val="888888"/>
                </a:solidFill>
              </a:defRPr>
            </a:lvl3pPr>
            <a:lvl4pPr marL="228600" indent="1371600">
              <a:buClrTx/>
              <a:buSzTx/>
              <a:buFontTx/>
              <a:buNone/>
              <a:defRPr sz="2400">
                <a:solidFill>
                  <a:srgbClr val="888888"/>
                </a:solidFill>
              </a:defRPr>
            </a:lvl4pPr>
            <a:lvl5pPr marL="228600" indent="1828800">
              <a:buClrTx/>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8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pic>
        <p:nvPicPr>
          <p:cNvPr id="90"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91"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92" name="Body Level One…"/>
          <p:cNvSpPr txBox="1"/>
          <p:nvPr>
            <p:ph type="body" sz="half" idx="1"/>
          </p:nvPr>
        </p:nvSpPr>
        <p:spPr>
          <a:xfrm>
            <a:off x="587618" y="1058578"/>
            <a:ext cx="5490798" cy="4325586"/>
          </a:xfrm>
          <a:prstGeom prst="rect">
            <a:avLst/>
          </a:prstGeom>
        </p:spPr>
        <p:txBody>
          <a:bodyPr/>
          <a:lstStyle>
            <a:lvl1pPr indent="-342900"/>
            <a:lvl2pPr marL="971550" indent="-400050"/>
            <a:lvl3pPr marL="1508760" indent="-480060"/>
          </a:lstStyle>
          <a:p>
            <a:pPr/>
            <a:r>
              <a:t>Body Level One</a:t>
            </a:r>
          </a:p>
          <a:p>
            <a:pPr lvl="1"/>
            <a:r>
              <a:t>Body Level Two</a:t>
            </a:r>
          </a:p>
          <a:p>
            <a:pPr lvl="2"/>
            <a:r>
              <a:t>Body Level Three</a:t>
            </a:r>
          </a:p>
          <a:p>
            <a:pPr lvl="3"/>
            <a:r>
              <a:t>Body Level Four</a:t>
            </a:r>
          </a:p>
          <a:p>
            <a:pPr lvl="4"/>
            <a:r>
              <a:t>Body Level Five</a:t>
            </a:r>
          </a:p>
        </p:txBody>
      </p:sp>
      <p:sp>
        <p:nvSpPr>
          <p:cNvPr id="93" name="Google Shape;39;p20"/>
          <p:cNvSpPr txBox="1"/>
          <p:nvPr>
            <p:ph type="body" sz="half" idx="21"/>
          </p:nvPr>
        </p:nvSpPr>
        <p:spPr>
          <a:xfrm>
            <a:off x="6230816" y="1058579"/>
            <a:ext cx="5525965" cy="4351338"/>
          </a:xfrm>
          <a:prstGeom prst="rect">
            <a:avLst/>
          </a:prstGeom>
        </p:spPr>
        <p:txBody>
          <a:bodyPr/>
          <a:lstStyle/>
          <a:p>
            <a:pPr indent="-342900"/>
          </a:p>
        </p:txBody>
      </p:sp>
      <p:sp>
        <p:nvSpPr>
          <p:cNvPr id="94" name="Title Text"/>
          <p:cNvSpPr txBox="1"/>
          <p:nvPr>
            <p:ph type="title"/>
          </p:nvPr>
        </p:nvSpPr>
        <p:spPr>
          <a:xfrm>
            <a:off x="587618" y="2403"/>
            <a:ext cx="11169162" cy="1056177"/>
          </a:xfrm>
          <a:prstGeom prst="rect">
            <a:avLst/>
          </a:prstGeom>
        </p:spPr>
        <p:txBody>
          <a:bodyPr/>
          <a:lstStyle/>
          <a:p>
            <a:pPr/>
            <a:r>
              <a:t>Title Text</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pic>
        <p:nvPicPr>
          <p:cNvPr id="102"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103"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sp>
        <p:nvSpPr>
          <p:cNvPr id="104" name="Body Level One…"/>
          <p:cNvSpPr txBox="1"/>
          <p:nvPr>
            <p:ph type="body" sz="quarter" idx="1"/>
          </p:nvPr>
        </p:nvSpPr>
        <p:spPr>
          <a:xfrm>
            <a:off x="530998" y="1075713"/>
            <a:ext cx="5468574" cy="823913"/>
          </a:xfrm>
          <a:prstGeom prst="rect">
            <a:avLst/>
          </a:prstGeom>
        </p:spPr>
        <p:txBody>
          <a:bodyPr anchor="b"/>
          <a:lstStyle>
            <a:lvl1pPr marL="228600" indent="0">
              <a:buClrTx/>
              <a:buSzTx/>
              <a:buFontTx/>
              <a:buNone/>
              <a:defRPr b="1" sz="2400"/>
            </a:lvl1pPr>
            <a:lvl2pPr marL="228600" indent="457200">
              <a:buClrTx/>
              <a:buSzTx/>
              <a:buFontTx/>
              <a:buNone/>
              <a:defRPr b="1" sz="2400"/>
            </a:lvl2pPr>
            <a:lvl3pPr marL="228600" indent="914400">
              <a:buClrTx/>
              <a:buSzTx/>
              <a:buFontTx/>
              <a:buNone/>
              <a:defRPr b="1" sz="2400"/>
            </a:lvl3pPr>
            <a:lvl4pPr marL="228600" indent="1371600">
              <a:buClrTx/>
              <a:buSzTx/>
              <a:buFontTx/>
              <a:buNone/>
              <a:defRPr b="1" sz="2400"/>
            </a:lvl4pPr>
            <a:lvl5pPr marL="228600" indent="1828800">
              <a:buClrTx/>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105" name="Google Shape;43;p21"/>
          <p:cNvSpPr txBox="1"/>
          <p:nvPr>
            <p:ph type="body" sz="half" idx="21"/>
          </p:nvPr>
        </p:nvSpPr>
        <p:spPr>
          <a:xfrm>
            <a:off x="529003" y="1922142"/>
            <a:ext cx="5468574" cy="3684589"/>
          </a:xfrm>
          <a:prstGeom prst="rect">
            <a:avLst/>
          </a:prstGeom>
        </p:spPr>
        <p:txBody>
          <a:bodyPr/>
          <a:lstStyle/>
          <a:p>
            <a:pPr indent="-342900"/>
          </a:p>
        </p:txBody>
      </p:sp>
      <p:sp>
        <p:nvSpPr>
          <p:cNvPr id="106" name="Google Shape;44;p21"/>
          <p:cNvSpPr txBox="1"/>
          <p:nvPr>
            <p:ph type="body" sz="quarter" idx="22"/>
          </p:nvPr>
        </p:nvSpPr>
        <p:spPr>
          <a:xfrm>
            <a:off x="6172200" y="1098231"/>
            <a:ext cx="5525965" cy="823913"/>
          </a:xfrm>
          <a:prstGeom prst="rect">
            <a:avLst/>
          </a:prstGeom>
        </p:spPr>
        <p:txBody>
          <a:bodyPr anchor="b"/>
          <a:lstStyle/>
          <a:p>
            <a:pPr marL="228600" indent="0">
              <a:buClrTx/>
              <a:buSzTx/>
              <a:buFontTx/>
              <a:buNone/>
              <a:defRPr b="1" sz="2400"/>
            </a:pPr>
          </a:p>
        </p:txBody>
      </p:sp>
      <p:sp>
        <p:nvSpPr>
          <p:cNvPr id="107" name="Google Shape;45;p21"/>
          <p:cNvSpPr txBox="1"/>
          <p:nvPr>
            <p:ph type="body" sz="half" idx="23"/>
          </p:nvPr>
        </p:nvSpPr>
        <p:spPr>
          <a:xfrm>
            <a:off x="6172200" y="1922142"/>
            <a:ext cx="5525965" cy="3684589"/>
          </a:xfrm>
          <a:prstGeom prst="rect">
            <a:avLst/>
          </a:prstGeom>
        </p:spPr>
        <p:txBody>
          <a:bodyPr/>
          <a:lstStyle/>
          <a:p>
            <a:pPr indent="-342900"/>
          </a:p>
        </p:txBody>
      </p:sp>
      <p:sp>
        <p:nvSpPr>
          <p:cNvPr id="108" name="Title Text"/>
          <p:cNvSpPr txBox="1"/>
          <p:nvPr>
            <p:ph type="title"/>
          </p:nvPr>
        </p:nvSpPr>
        <p:spPr>
          <a:xfrm>
            <a:off x="529003" y="0"/>
            <a:ext cx="11169162" cy="1056177"/>
          </a:xfrm>
          <a:prstGeom prst="rect">
            <a:avLst/>
          </a:prstGeom>
        </p:spPr>
        <p:txBody>
          <a:bodyPr/>
          <a:lstStyle/>
          <a:p>
            <a:pPr/>
            <a:r>
              <a:t>Title Text</a:t>
            </a:r>
          </a:p>
        </p:txBody>
      </p:sp>
      <p:sp>
        <p:nvSpPr>
          <p:cNvPr id="10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slideLayout" Target="../slideLayouts/slideLayout1.xml"/><Relationship Id="rId8" Type="http://schemas.openxmlformats.org/officeDocument/2006/relationships/slideLayout" Target="../slideLayouts/slideLayout2.xml"/><Relationship Id="rId9" Type="http://schemas.openxmlformats.org/officeDocument/2006/relationships/slideLayout" Target="../slideLayouts/slideLayout3.xml"/><Relationship Id="rId10" Type="http://schemas.openxmlformats.org/officeDocument/2006/relationships/slideLayout" Target="../slideLayouts/slideLayout4.xml"/><Relationship Id="rId11" Type="http://schemas.openxmlformats.org/officeDocument/2006/relationships/slideLayout" Target="../slideLayouts/slideLayout5.xml"/><Relationship Id="rId12" Type="http://schemas.openxmlformats.org/officeDocument/2006/relationships/slideLayout" Target="../slideLayouts/slideLayout6.xml"/><Relationship Id="rId13" Type="http://schemas.openxmlformats.org/officeDocument/2006/relationships/slideLayout" Target="../slideLayouts/slideLayout7.xml"/><Relationship Id="rId14" Type="http://schemas.openxmlformats.org/officeDocument/2006/relationships/slideLayout" Target="../slideLayouts/slideLayout8.xml"/><Relationship Id="rId15" Type="http://schemas.openxmlformats.org/officeDocument/2006/relationships/slideLayout" Target="../slideLayouts/slideLayout9.xml"/><Relationship Id="rId16" Type="http://schemas.openxmlformats.org/officeDocument/2006/relationships/slideLayout" Target="../slideLayouts/slideLayout10.xml"/><Relationship Id="rId17" Type="http://schemas.openxmlformats.org/officeDocument/2006/relationships/slideLayout" Target="../slideLayouts/slideLayout11.xml"/><Relationship Id="rId18" Type="http://schemas.openxmlformats.org/officeDocument/2006/relationships/slideLayout" Target="../slideLayouts/slideLayout12.xml"/><Relationship Id="rId1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3">
            <a:lumOff val="44000"/>
          </a:schemeClr>
        </a:solidFill>
      </p:bgPr>
    </p:bg>
    <p:spTree>
      <p:nvGrpSpPr>
        <p:cNvPr id="1" name=""/>
        <p:cNvGrpSpPr/>
        <p:nvPr/>
      </p:nvGrpSpPr>
      <p:grpSpPr>
        <a:xfrm>
          <a:off x="0" y="0"/>
          <a:ext cx="0" cy="0"/>
          <a:chOff x="0" y="0"/>
          <a:chExt cx="0" cy="0"/>
        </a:xfrm>
      </p:grpSpPr>
      <p:pic>
        <p:nvPicPr>
          <p:cNvPr id="2" name="Google Shape;10;p12" descr="Google Shape;10;p12"/>
          <p:cNvPicPr>
            <a:picLocks noChangeAspect="1"/>
          </p:cNvPicPr>
          <p:nvPr/>
        </p:nvPicPr>
        <p:blipFill>
          <a:blip r:embed="rId2">
            <a:extLst/>
          </a:blip>
          <a:stretch>
            <a:fillRect/>
          </a:stretch>
        </p:blipFill>
        <p:spPr>
          <a:xfrm>
            <a:off x="10168097" y="5813345"/>
            <a:ext cx="2033475" cy="1064867"/>
          </a:xfrm>
          <a:prstGeom prst="rect">
            <a:avLst/>
          </a:prstGeom>
          <a:ln w="12700">
            <a:miter lim="400000"/>
          </a:ln>
        </p:spPr>
      </p:pic>
      <p:pic>
        <p:nvPicPr>
          <p:cNvPr id="3" name="Google Shape;13;p12" descr="Google Shape;13;p12"/>
          <p:cNvPicPr>
            <a:picLocks noChangeAspect="1"/>
          </p:cNvPicPr>
          <p:nvPr/>
        </p:nvPicPr>
        <p:blipFill>
          <a:blip r:embed="rId3">
            <a:extLst/>
          </a:blip>
          <a:stretch>
            <a:fillRect/>
          </a:stretch>
        </p:blipFill>
        <p:spPr>
          <a:xfrm>
            <a:off x="234825" y="5922974"/>
            <a:ext cx="845601" cy="845601"/>
          </a:xfrm>
          <a:prstGeom prst="rect">
            <a:avLst/>
          </a:prstGeom>
          <a:ln w="12700">
            <a:miter lim="400000"/>
          </a:ln>
        </p:spPr>
      </p:pic>
      <p:pic>
        <p:nvPicPr>
          <p:cNvPr id="4" name="Google Shape;15;p13" descr="Google Shape;15;p13"/>
          <p:cNvPicPr>
            <a:picLocks noChangeAspect="1"/>
          </p:cNvPicPr>
          <p:nvPr/>
        </p:nvPicPr>
        <p:blipFill>
          <a:blip r:embed="rId4">
            <a:extLst/>
          </a:blip>
          <a:stretch>
            <a:fillRect/>
          </a:stretch>
        </p:blipFill>
        <p:spPr>
          <a:xfrm>
            <a:off x="4101874" y="1516443"/>
            <a:ext cx="3988250" cy="1529550"/>
          </a:xfrm>
          <a:prstGeom prst="rect">
            <a:avLst/>
          </a:prstGeom>
          <a:ln w="12700">
            <a:miter lim="400000"/>
          </a:ln>
        </p:spPr>
      </p:pic>
      <p:pic>
        <p:nvPicPr>
          <p:cNvPr id="5" name="Google Shape;16;p13" descr="Google Shape;16;p13"/>
          <p:cNvPicPr>
            <a:picLocks noChangeAspect="1"/>
          </p:cNvPicPr>
          <p:nvPr/>
        </p:nvPicPr>
        <p:blipFill>
          <a:blip r:embed="rId5">
            <a:extLst/>
          </a:blip>
          <a:stretch>
            <a:fillRect/>
          </a:stretch>
        </p:blipFill>
        <p:spPr>
          <a:xfrm>
            <a:off x="7521570" y="4441118"/>
            <a:ext cx="4670431" cy="2445757"/>
          </a:xfrm>
          <a:prstGeom prst="rect">
            <a:avLst/>
          </a:prstGeom>
          <a:ln w="12700">
            <a:miter lim="400000"/>
          </a:ln>
        </p:spPr>
      </p:pic>
      <p:sp>
        <p:nvSpPr>
          <p:cNvPr id="6" name="Google Shape;18;p13"/>
          <p:cNvSpPr/>
          <p:nvPr/>
        </p:nvSpPr>
        <p:spPr>
          <a:xfrm>
            <a:off x="99399" y="5987143"/>
            <a:ext cx="1093202" cy="771601"/>
          </a:xfrm>
          <a:prstGeom prst="rect">
            <a:avLst/>
          </a:prstGeom>
          <a:solidFill>
            <a:schemeClr val="accent3">
              <a:lumOff val="44000"/>
            </a:schemeClr>
          </a:solidFill>
          <a:ln w="12700">
            <a:solidFill>
              <a:schemeClr val="accent3">
                <a:lumOff val="44000"/>
              </a:schemeClr>
            </a:solidFill>
            <a:miter/>
          </a:ln>
        </p:spPr>
        <p:txBody>
          <a:bodyPr lIns="45719" rIns="45719" anchor="ctr"/>
          <a:lstStyle/>
          <a:p>
            <a:pPr algn="ctr">
              <a:defRPr sz="1800"/>
            </a:pPr>
          </a:p>
        </p:txBody>
      </p:sp>
      <p:pic>
        <p:nvPicPr>
          <p:cNvPr id="7" name="Picture 2" descr="Picture 2"/>
          <p:cNvPicPr>
            <a:picLocks noChangeAspect="1"/>
          </p:cNvPicPr>
          <p:nvPr/>
        </p:nvPicPr>
        <p:blipFill>
          <a:blip r:embed="rId6">
            <a:extLst/>
          </a:blip>
          <a:stretch>
            <a:fillRect/>
          </a:stretch>
        </p:blipFill>
        <p:spPr>
          <a:xfrm>
            <a:off x="231457" y="6372943"/>
            <a:ext cx="1327949" cy="267255"/>
          </a:xfrm>
          <a:prstGeom prst="rect">
            <a:avLst/>
          </a:prstGeom>
          <a:ln w="12700">
            <a:miter lim="400000"/>
          </a:ln>
        </p:spPr>
      </p:pic>
      <p:sp>
        <p:nvSpPr>
          <p:cNvPr id="8" name="Title Text"/>
          <p:cNvSpPr txBox="1"/>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normAutofit fontScale="100000" lnSpcReduction="0"/>
          </a:bodyPr>
          <a:lstStyle/>
          <a:p>
            <a:pPr/>
            <a:r>
              <a:t>Title Text</a:t>
            </a:r>
          </a:p>
        </p:txBody>
      </p:sp>
      <p:sp>
        <p:nvSpPr>
          <p:cNvPr id="9" name="Body Level One…"/>
          <p:cNvSpPr txBox="1"/>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0" name="Slide Number"/>
          <p:cNvSpPr txBox="1"/>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Lst>
  <p:transition xmlns:p14="http://schemas.microsoft.com/office/powerpoint/2010/main" spd="med" advClick="1"/>
  <p:txStyles>
    <p:titleStyle>
      <a:lvl1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1pPr>
      <a:lvl2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2pPr>
      <a:lvl3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3pPr>
      <a:lvl4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4pPr>
      <a:lvl5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5pPr>
      <a:lvl6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6pPr>
      <a:lvl7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7pPr>
      <a:lvl8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8pPr>
      <a:lvl9pPr marL="0" marR="0" indent="0" algn="ctr" defTabSz="914400" rtl="0" latinLnBrk="0">
        <a:lnSpc>
          <a:spcPct val="90000"/>
        </a:lnSpc>
        <a:spcBef>
          <a:spcPts val="0"/>
        </a:spcBef>
        <a:spcAft>
          <a:spcPts val="0"/>
        </a:spcAft>
        <a:buClrTx/>
        <a:buSzTx/>
        <a:buFontTx/>
        <a:buNone/>
        <a:tabLst/>
        <a:defRPr b="1" baseline="0" cap="none" i="0" spc="0" strike="noStrike" sz="4000" u="none">
          <a:solidFill>
            <a:srgbClr val="000000"/>
          </a:solidFill>
          <a:uFillTx/>
          <a:latin typeface="+mn-lt"/>
          <a:ea typeface="+mn-ea"/>
          <a:cs typeface="+mn-cs"/>
          <a:sym typeface="Arial"/>
        </a:defRPr>
      </a:lvl9pPr>
    </p:titleStyle>
    <p:bodyStyle>
      <a:lvl1pPr marL="457200" marR="0" indent="-406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1pPr>
      <a:lvl2pPr marL="977900" marR="0" indent="-4445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2pPr>
      <a:lvl3pPr marL="1513839" marR="0" indent="-497839"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Google Shape;66;g30cb2707a43_0_156"/>
          <p:cNvSpPr txBox="1"/>
          <p:nvPr/>
        </p:nvSpPr>
        <p:spPr>
          <a:xfrm>
            <a:off x="3952035" y="3134031"/>
            <a:ext cx="4110951" cy="164376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5400">
                <a:solidFill>
                  <a:srgbClr val="64666A"/>
                </a:solidFill>
              </a:defRPr>
            </a:lvl1pPr>
          </a:lstStyle>
          <a:p>
            <a:pPr/>
            <a:r>
              <a:t>Education Moments</a:t>
            </a:r>
          </a:p>
        </p:txBody>
      </p:sp>
      <p:sp>
        <p:nvSpPr>
          <p:cNvPr id="166" name="Google Shape;66;g30cb2707a43_0_156"/>
          <p:cNvSpPr txBox="1"/>
          <p:nvPr/>
        </p:nvSpPr>
        <p:spPr>
          <a:xfrm>
            <a:off x="3952035" y="4888731"/>
            <a:ext cx="4110951" cy="43703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2400">
                <a:solidFill>
                  <a:srgbClr val="64666A"/>
                </a:solidFill>
              </a:defRPr>
            </a:lvl1pPr>
          </a:lstStyle>
          <a:p>
            <a:pPr/>
            <a:r>
              <a:t>Email Last Invoice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TextBox 2"/>
          <p:cNvSpPr txBox="1"/>
          <p:nvPr/>
        </p:nvSpPr>
        <p:spPr>
          <a:xfrm>
            <a:off x="1786029" y="976411"/>
            <a:ext cx="9839140" cy="4104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spcBef>
                <a:spcPts val="600"/>
              </a:spcBef>
              <a:defRPr sz="1800">
                <a:latin typeface="+mj-lt"/>
                <a:ea typeface="+mj-ea"/>
                <a:cs typeface="+mj-cs"/>
                <a:sym typeface="Helvetica"/>
              </a:defRPr>
            </a:pPr>
            <a:r>
              <a:t>From the home screen, click your name in the upper right corner</a:t>
            </a:r>
          </a:p>
          <a:p>
            <a:pPr>
              <a:lnSpc>
                <a:spcPct val="150000"/>
              </a:lnSpc>
              <a:spcBef>
                <a:spcPts val="600"/>
              </a:spcBef>
              <a:defRPr sz="1800">
                <a:latin typeface="+mj-lt"/>
                <a:ea typeface="+mj-ea"/>
                <a:cs typeface="+mj-cs"/>
                <a:sym typeface="Helvetica"/>
              </a:defRPr>
            </a:pPr>
            <a:r>
              <a:t>1. Click </a:t>
            </a:r>
            <a:r>
              <a:rPr>
                <a:solidFill>
                  <a:srgbClr val="C00000"/>
                </a:solidFill>
              </a:rPr>
              <a:t>MY ACCOUNT</a:t>
            </a:r>
            <a:endParaRPr>
              <a:solidFill>
                <a:srgbClr val="C00000"/>
              </a:solidFill>
            </a:endParaRPr>
          </a:p>
          <a:p>
            <a:pPr>
              <a:lnSpc>
                <a:spcPct val="150000"/>
              </a:lnSpc>
              <a:spcBef>
                <a:spcPts val="600"/>
              </a:spcBef>
              <a:defRPr sz="1800">
                <a:latin typeface="+mj-lt"/>
                <a:ea typeface="+mj-ea"/>
                <a:cs typeface="+mj-cs"/>
                <a:sym typeface="Helvetica"/>
              </a:defRPr>
            </a:pPr>
            <a:r>
              <a:t>2. Under </a:t>
            </a:r>
            <a:r>
              <a:rPr>
                <a:solidFill>
                  <a:srgbClr val="C00000"/>
                </a:solidFill>
              </a:rPr>
              <a:t>PROFESSIONAL DETAILS </a:t>
            </a:r>
            <a:r>
              <a:t>click </a:t>
            </a:r>
            <a:r>
              <a:rPr>
                <a:solidFill>
                  <a:srgbClr val="C00000"/>
                </a:solidFill>
              </a:rPr>
              <a:t>EDIT</a:t>
            </a:r>
            <a:endParaRPr>
              <a:solidFill>
                <a:srgbClr val="C00000"/>
              </a:solidFill>
            </a:endParaRPr>
          </a:p>
          <a:p>
            <a:pPr>
              <a:lnSpc>
                <a:spcPct val="150000"/>
              </a:lnSpc>
              <a:spcBef>
                <a:spcPts val="600"/>
              </a:spcBef>
              <a:defRPr sz="1800">
                <a:latin typeface="+mj-lt"/>
                <a:ea typeface="+mj-ea"/>
                <a:cs typeface="+mj-cs"/>
                <a:sym typeface="Helvetica"/>
              </a:defRPr>
            </a:pPr>
            <a:r>
              <a:t>3. </a:t>
            </a:r>
            <a:r>
              <a:rPr>
                <a:solidFill>
                  <a:srgbClr val="C00000"/>
                </a:solidFill>
              </a:rPr>
              <a:t>EMAIL LAST INVOICE </a:t>
            </a:r>
            <a:r>
              <a:t>in the bottom left side</a:t>
            </a:r>
          </a:p>
          <a:p>
            <a:pPr>
              <a:lnSpc>
                <a:spcPct val="150000"/>
              </a:lnSpc>
              <a:spcBef>
                <a:spcPts val="600"/>
              </a:spcBef>
              <a:defRPr sz="1800">
                <a:latin typeface="+mj-lt"/>
                <a:ea typeface="+mj-ea"/>
                <a:cs typeface="+mj-cs"/>
                <a:sym typeface="Helvetica"/>
              </a:defRPr>
            </a:pPr>
            <a:r>
              <a:t>4.The email will be sent to the email address on your profile</a:t>
            </a:r>
          </a:p>
          <a:p>
            <a:pPr>
              <a:lnSpc>
                <a:spcPct val="150000"/>
              </a:lnSpc>
              <a:spcBef>
                <a:spcPts val="600"/>
              </a:spcBef>
              <a:defRPr sz="1800">
                <a:latin typeface="+mj-lt"/>
                <a:ea typeface="+mj-ea"/>
                <a:cs typeface="+mj-cs"/>
                <a:sym typeface="Helvetica"/>
              </a:defRPr>
            </a:pPr>
            <a:r>
              <a:t>NOTE: If </a:t>
            </a:r>
            <a:r>
              <a:rPr>
                <a:solidFill>
                  <a:srgbClr val="C00000"/>
                </a:solidFill>
              </a:rPr>
              <a:t>EMAIL LAST INVOICE </a:t>
            </a:r>
            <a:r>
              <a:t>is not available, your regional office has disabled this function.  Please contact your Managing or Executive Director or Regional Admin team for further assistance.  You can find their contact information by clicking on </a:t>
            </a:r>
            <a:r>
              <a:rPr>
                <a:solidFill>
                  <a:srgbClr val="C00000"/>
                </a:solidFill>
              </a:rPr>
              <a:t>REGIONAL WEBSITE </a:t>
            </a:r>
            <a:r>
              <a:t>from the home screen.</a:t>
            </a:r>
          </a:p>
        </p:txBody>
      </p:sp>
      <p:sp>
        <p:nvSpPr>
          <p:cNvPr id="169" name="TextBox 4"/>
          <p:cNvSpPr txBox="1"/>
          <p:nvPr/>
        </p:nvSpPr>
        <p:spPr>
          <a:xfrm>
            <a:off x="1786030" y="607079"/>
            <a:ext cx="1639037" cy="370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1800">
                <a:latin typeface="+mj-lt"/>
                <a:ea typeface="+mj-ea"/>
                <a:cs typeface="+mj-cs"/>
                <a:sym typeface="Helvetica"/>
              </a:defRPr>
            </a:lvl1pPr>
          </a:lstStyle>
          <a:p>
            <a:pPr/>
            <a:r>
              <a:t>Quick Steps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TextBox 3"/>
          <p:cNvSpPr txBox="1"/>
          <p:nvPr/>
        </p:nvSpPr>
        <p:spPr>
          <a:xfrm>
            <a:off x="1854854" y="453826"/>
            <a:ext cx="8482291" cy="370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1800">
                <a:latin typeface="+mj-lt"/>
                <a:ea typeface="+mj-ea"/>
                <a:cs typeface="+mj-cs"/>
                <a:sym typeface="Helvetica"/>
              </a:defRPr>
            </a:lvl1pPr>
          </a:lstStyle>
          <a:p>
            <a:pPr/>
            <a:r>
              <a:t>Visual Walk Through </a:t>
            </a:r>
          </a:p>
        </p:txBody>
      </p:sp>
      <p:pic>
        <p:nvPicPr>
          <p:cNvPr id="172" name="Picture 4" descr="Picture 4"/>
          <p:cNvPicPr>
            <a:picLocks noChangeAspect="1"/>
          </p:cNvPicPr>
          <p:nvPr/>
        </p:nvPicPr>
        <p:blipFill>
          <a:blip r:embed="rId2">
            <a:extLst/>
          </a:blip>
          <a:stretch>
            <a:fillRect/>
          </a:stretch>
        </p:blipFill>
        <p:spPr>
          <a:xfrm>
            <a:off x="2479417" y="1043792"/>
            <a:ext cx="7411834" cy="5108276"/>
          </a:xfrm>
          <a:prstGeom prst="rect">
            <a:avLst/>
          </a:prstGeom>
          <a:ln w="12700">
            <a:miter lim="400000"/>
          </a:ln>
          <a:effectLst>
            <a:outerShdw sx="100000" sy="100000" kx="0" ky="0" algn="b" rotWithShape="0" blurRad="292100" dist="139700" dir="2700000">
              <a:srgbClr val="333333">
                <a:alpha val="64999"/>
              </a:srgbClr>
            </a:outerShdw>
          </a:effectLst>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 name="Picture 5" descr="Picture 5"/>
          <p:cNvPicPr>
            <a:picLocks noChangeAspect="1"/>
          </p:cNvPicPr>
          <p:nvPr/>
        </p:nvPicPr>
        <p:blipFill>
          <a:blip r:embed="rId2">
            <a:extLst/>
          </a:blip>
          <a:stretch>
            <a:fillRect/>
          </a:stretch>
        </p:blipFill>
        <p:spPr>
          <a:xfrm>
            <a:off x="2488405" y="665951"/>
            <a:ext cx="7048884" cy="5526096"/>
          </a:xfrm>
          <a:prstGeom prst="rect">
            <a:avLst/>
          </a:prstGeom>
          <a:ln w="12700">
            <a:miter lim="400000"/>
          </a:ln>
          <a:effectLst>
            <a:outerShdw sx="100000" sy="100000" kx="0" ky="0" algn="b" rotWithShape="0" blurRad="292100" dist="139700" dir="2700000">
              <a:srgbClr val="333333">
                <a:alpha val="64999"/>
              </a:srgbClr>
            </a:outerShdw>
          </a:effectLst>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 name="Picture 8" descr="Picture 8"/>
          <p:cNvPicPr>
            <a:picLocks noChangeAspect="1"/>
          </p:cNvPicPr>
          <p:nvPr/>
        </p:nvPicPr>
        <p:blipFill>
          <a:blip r:embed="rId2">
            <a:extLst/>
          </a:blip>
          <a:stretch>
            <a:fillRect/>
          </a:stretch>
        </p:blipFill>
        <p:spPr>
          <a:xfrm>
            <a:off x="3664839" y="562516"/>
            <a:ext cx="4862321" cy="5980851"/>
          </a:xfrm>
          <a:prstGeom prst="rect">
            <a:avLst/>
          </a:prstGeom>
          <a:ln w="12700">
            <a:miter lim="400000"/>
          </a:ln>
          <a:effectLst>
            <a:outerShdw sx="100000" sy="100000" kx="0" ky="0" algn="b" rotWithShape="0" blurRad="292100" dist="139700" dir="2700000">
              <a:srgbClr val="333333">
                <a:alpha val="64999"/>
              </a:srgbClr>
            </a:outerShdw>
          </a:effectLst>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8" name="Picture 1" descr="Picture 1"/>
          <p:cNvPicPr>
            <a:picLocks noChangeAspect="1"/>
          </p:cNvPicPr>
          <p:nvPr/>
        </p:nvPicPr>
        <p:blipFill>
          <a:blip r:embed="rId2">
            <a:extLst/>
          </a:blip>
          <a:stretch>
            <a:fillRect/>
          </a:stretch>
        </p:blipFill>
        <p:spPr>
          <a:xfrm>
            <a:off x="1691576" y="867697"/>
            <a:ext cx="8808848" cy="4815348"/>
          </a:xfrm>
          <a:prstGeom prst="rect">
            <a:avLst/>
          </a:prstGeom>
          <a:ln w="12700">
            <a:miter lim="400000"/>
          </a:ln>
          <a:effectLst>
            <a:outerShdw sx="100000" sy="100000" kx="0" ky="0" algn="b" rotWithShape="0" blurRad="292100" dist="139700" dir="2700000">
              <a:srgbClr val="333333">
                <a:alpha val="64999"/>
              </a:srgbClr>
            </a:outerShdw>
          </a:effectLst>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TextBox 2"/>
          <p:cNvSpPr txBox="1"/>
          <p:nvPr/>
        </p:nvSpPr>
        <p:spPr>
          <a:xfrm>
            <a:off x="1894185" y="2488140"/>
            <a:ext cx="9042728" cy="120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spcBef>
                <a:spcPts val="600"/>
              </a:spcBef>
              <a:defRPr sz="1800">
                <a:latin typeface="+mj-lt"/>
                <a:ea typeface="+mj-ea"/>
                <a:cs typeface="+mj-cs"/>
                <a:sym typeface="Helvetica"/>
              </a:defRPr>
            </a:pPr>
            <a:r>
              <a:t> If the </a:t>
            </a:r>
            <a:r>
              <a:rPr>
                <a:solidFill>
                  <a:srgbClr val="CF2030"/>
                </a:solidFill>
              </a:rPr>
              <a:t>EMAIL LAST INVOICE </a:t>
            </a:r>
            <a:r>
              <a:t>button is not there, contact your regional office directly.  Go to the home screen and click on </a:t>
            </a:r>
            <a:r>
              <a:rPr>
                <a:solidFill>
                  <a:srgbClr val="CF2030"/>
                </a:solidFill>
              </a:rPr>
              <a:t>REGIONAL WEBSITE </a:t>
            </a:r>
            <a:r>
              <a:t>to find their contact information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Custom Design">
  <a:themeElements>
    <a:clrScheme name="Custom Design">
      <a:dk1>
        <a:srgbClr val="000000"/>
      </a:dk1>
      <a:lt1>
        <a:srgbClr val="FFFFFF"/>
      </a:lt1>
      <a:dk2>
        <a:srgbClr val="A7A7A7"/>
      </a:dk2>
      <a:lt2>
        <a:srgbClr val="535353"/>
      </a:lt2>
      <a:accent1>
        <a:srgbClr val="C8C8C8"/>
      </a:accent1>
      <a:accent2>
        <a:srgbClr val="F3F3F3"/>
      </a:accent2>
      <a:accent3>
        <a:srgbClr val="8F8F8F"/>
      </a:accent3>
      <a:accent4>
        <a:srgbClr val="6E6E6E"/>
      </a:accent4>
      <a:accent5>
        <a:srgbClr val="4D4D4D"/>
      </a:accent5>
      <a:accent6>
        <a:srgbClr val="2B2B2B"/>
      </a:accent6>
      <a:hlink>
        <a:srgbClr val="0000FF"/>
      </a:hlink>
      <a:folHlink>
        <a:srgbClr val="FF00FF"/>
      </a:folHlink>
    </a:clrScheme>
    <a:fontScheme name="Custom Design">
      <a:majorFont>
        <a:latin typeface="Helvetica"/>
        <a:ea typeface="Helvetica"/>
        <a:cs typeface="Helvetica"/>
      </a:majorFont>
      <a:minorFont>
        <a:latin typeface="Arial"/>
        <a:ea typeface="Arial"/>
        <a:cs typeface="Arial"/>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ustom Design">
  <a:themeElements>
    <a:clrScheme name="Custom Design">
      <a:dk1>
        <a:srgbClr val="000000"/>
      </a:dk1>
      <a:lt1>
        <a:srgbClr val="FFFFFF"/>
      </a:lt1>
      <a:dk2>
        <a:srgbClr val="A7A7A7"/>
      </a:dk2>
      <a:lt2>
        <a:srgbClr val="535353"/>
      </a:lt2>
      <a:accent1>
        <a:srgbClr val="C8C8C8"/>
      </a:accent1>
      <a:accent2>
        <a:srgbClr val="F3F3F3"/>
      </a:accent2>
      <a:accent3>
        <a:srgbClr val="8F8F8F"/>
      </a:accent3>
      <a:accent4>
        <a:srgbClr val="6E6E6E"/>
      </a:accent4>
      <a:accent5>
        <a:srgbClr val="4D4D4D"/>
      </a:accent5>
      <a:accent6>
        <a:srgbClr val="2B2B2B"/>
      </a:accent6>
      <a:hlink>
        <a:srgbClr val="0000FF"/>
      </a:hlink>
      <a:folHlink>
        <a:srgbClr val="FF00FF"/>
      </a:folHlink>
    </a:clrScheme>
    <a:fontScheme name="Custom Design">
      <a:majorFont>
        <a:latin typeface="Helvetica"/>
        <a:ea typeface="Helvetica"/>
        <a:cs typeface="Helvetica"/>
      </a:majorFont>
      <a:minorFont>
        <a:latin typeface="Arial"/>
        <a:ea typeface="Arial"/>
        <a:cs typeface="Arial"/>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