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2" r:id="rId4"/>
  </p:sldMasterIdLst>
  <p:notesMasterIdLst>
    <p:notesMasterId r:id="rId5"/>
  </p:notesMasterIdLst>
  <p:sldIdLst>
    <p:sldId id="256" r:id="rId6"/>
    <p:sldId id="257" r:id="rId7"/>
  </p:sldIdLst>
  <p:sldSz cy="6858000" cx="12192000"/>
  <p:notesSz cx="6858000" cy="9144000"/>
  <p:embeddedFontLst>
    <p:embeddedFont>
      <p:font typeface="Helvetica Neue"/>
      <p:regular r:id="rId8"/>
      <p:bold r:id="rId9"/>
      <p:italic r:id="rId10"/>
      <p:boldItalic r:id="rId1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2" roundtripDataSignature="AMtx7mh0HbcrNGtlrOxWYiFyT3VBWlfVo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HelveticaNeue-boldItalic.fntdata"/><Relationship Id="rId10" Type="http://schemas.openxmlformats.org/officeDocument/2006/relationships/font" Target="fonts/HelveticaNeue-italic.fntdata"/><Relationship Id="rId12" Type="http://customschemas.google.com/relationships/presentationmetadata" Target="metadata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font" Target="fonts/HelveticaNeue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font" Target="fonts/HelveticaNeue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f27617af9d_0_174:notes"/>
          <p:cNvSpPr txBox="1"/>
          <p:nvPr>
            <p:ph idx="1" type="body"/>
          </p:nvPr>
        </p:nvSpPr>
        <p:spPr>
          <a:xfrm>
            <a:off x="686113" y="4400688"/>
            <a:ext cx="54858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150" lIns="90325" spcFirstLastPara="1" rIns="90325" wrap="square" tIns="451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0" name="Google Shape;120;g3f27617af9d_0_174:notes"/>
          <p:cNvSpPr/>
          <p:nvPr>
            <p:ph idx="2" type="sldImg"/>
          </p:nvPr>
        </p:nvSpPr>
        <p:spPr>
          <a:xfrm>
            <a:off x="695512" y="1142608"/>
            <a:ext cx="5466900" cy="3086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5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:notes"/>
          <p:cNvSpPr/>
          <p:nvPr>
            <p:ph idx="2" type="sldImg"/>
          </p:nvPr>
        </p:nvSpPr>
        <p:spPr>
          <a:xfrm>
            <a:off x="820738" y="476250"/>
            <a:ext cx="5762625" cy="32416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6" name="Google Shape;126;p1:notes"/>
          <p:cNvSpPr txBox="1"/>
          <p:nvPr>
            <p:ph idx="1" type="body"/>
          </p:nvPr>
        </p:nvSpPr>
        <p:spPr>
          <a:xfrm>
            <a:off x="820738" y="3717925"/>
            <a:ext cx="5851492" cy="5401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7" name="Google Shape;12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Slide">
  <p:cSld name="Cover Slid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g3f27617af9d_0_1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01875" y="1867425"/>
            <a:ext cx="3988249" cy="152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g3f27617af9d_0_1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21570" y="4441118"/>
            <a:ext cx="4670431" cy="2445757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g3f27617af9d_0_184"/>
          <p:cNvSpPr txBox="1"/>
          <p:nvPr>
            <p:ph idx="1" type="subTitle"/>
          </p:nvPr>
        </p:nvSpPr>
        <p:spPr>
          <a:xfrm>
            <a:off x="0" y="3602038"/>
            <a:ext cx="12192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  <a:defRPr b="1" sz="36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g3f27617af9d_0_184"/>
          <p:cNvSpPr/>
          <p:nvPr/>
        </p:nvSpPr>
        <p:spPr>
          <a:xfrm>
            <a:off x="99400" y="5987144"/>
            <a:ext cx="1093200" cy="77160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3f27617af9d_0_217"/>
          <p:cNvSpPr txBox="1"/>
          <p:nvPr>
            <p:ph type="title"/>
          </p:nvPr>
        </p:nvSpPr>
        <p:spPr>
          <a:xfrm>
            <a:off x="511419" y="0"/>
            <a:ext cx="11169300" cy="105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3f27617af9d_0_219"/>
          <p:cNvSpPr txBox="1"/>
          <p:nvPr>
            <p:ph type="title"/>
          </p:nvPr>
        </p:nvSpPr>
        <p:spPr>
          <a:xfrm>
            <a:off x="531936" y="457200"/>
            <a:ext cx="42402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g3f27617af9d_0_219"/>
          <p:cNvSpPr txBox="1"/>
          <p:nvPr>
            <p:ph idx="1" type="body"/>
          </p:nvPr>
        </p:nvSpPr>
        <p:spPr>
          <a:xfrm>
            <a:off x="5183188" y="457201"/>
            <a:ext cx="6477000" cy="54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2" name="Google Shape;52;g3f27617af9d_0_219"/>
          <p:cNvSpPr txBox="1"/>
          <p:nvPr>
            <p:ph idx="2" type="body"/>
          </p:nvPr>
        </p:nvSpPr>
        <p:spPr>
          <a:xfrm>
            <a:off x="531936" y="2057400"/>
            <a:ext cx="42402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3f27617af9d_0_223"/>
          <p:cNvSpPr txBox="1"/>
          <p:nvPr>
            <p:ph type="title"/>
          </p:nvPr>
        </p:nvSpPr>
        <p:spPr>
          <a:xfrm>
            <a:off x="567104" y="457200"/>
            <a:ext cx="42048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g3f27617af9d_0_223"/>
          <p:cNvSpPr/>
          <p:nvPr>
            <p:ph idx="2" type="pic"/>
          </p:nvPr>
        </p:nvSpPr>
        <p:spPr>
          <a:xfrm>
            <a:off x="5183187" y="457201"/>
            <a:ext cx="6492900" cy="5403900"/>
          </a:xfrm>
          <a:prstGeom prst="rect">
            <a:avLst/>
          </a:prstGeom>
          <a:noFill/>
          <a:ln>
            <a:noFill/>
          </a:ln>
        </p:spPr>
      </p:sp>
      <p:sp>
        <p:nvSpPr>
          <p:cNvPr id="56" name="Google Shape;56;g3f27617af9d_0_223"/>
          <p:cNvSpPr txBox="1"/>
          <p:nvPr>
            <p:ph idx="1" type="body"/>
          </p:nvPr>
        </p:nvSpPr>
        <p:spPr>
          <a:xfrm>
            <a:off x="567104" y="2057400"/>
            <a:ext cx="42048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pproved BNI Colors">
  <p:cSld name="Approved BNI Colors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oogle Shape;58;g3f27617af9d_0_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73022" y="180295"/>
            <a:ext cx="8040219" cy="5898924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g3f27617af9d_0_227"/>
          <p:cNvSpPr txBox="1"/>
          <p:nvPr/>
        </p:nvSpPr>
        <p:spPr>
          <a:xfrm>
            <a:off x="9608423" y="1335348"/>
            <a:ext cx="10824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 Not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Other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Hues of Red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" name="Google Shape;60;g3f27617af9d_0_2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38509" y="2179337"/>
            <a:ext cx="1022176" cy="37378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g3f27617af9d_0_227"/>
          <p:cNvPicPr preferRelativeResize="0"/>
          <p:nvPr/>
        </p:nvPicPr>
        <p:blipFill rotWithShape="1">
          <a:blip r:embed="rId4">
            <a:alphaModFix/>
          </a:blip>
          <a:srcRect b="37972" l="34828" r="34946" t="35300"/>
          <a:stretch/>
        </p:blipFill>
        <p:spPr>
          <a:xfrm>
            <a:off x="9309718" y="2787508"/>
            <a:ext cx="1679758" cy="27351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f27617af9d_0_43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and Content">
  <p:cSld name="1_Title and Conten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f27617af9d_0_45"/>
          <p:cNvSpPr txBox="1"/>
          <p:nvPr>
            <p:ph type="title"/>
          </p:nvPr>
        </p:nvSpPr>
        <p:spPr>
          <a:xfrm>
            <a:off x="565417" y="6449"/>
            <a:ext cx="11169300" cy="105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71" name="Google Shape;71;g3f27617af9d_0_45"/>
          <p:cNvSpPr txBox="1"/>
          <p:nvPr>
            <p:ph idx="1" type="body"/>
          </p:nvPr>
        </p:nvSpPr>
        <p:spPr>
          <a:xfrm>
            <a:off x="564928" y="1062625"/>
            <a:ext cx="11169600" cy="45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indent="-342900" lvl="2" marL="1371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indent="-342900" lvl="3" marL="18288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indent="-342900" lvl="5" marL="27432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indent="-342900" lvl="6" marL="32004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indent="-342900" lvl="8" marL="411480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f27617af9d_0_20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74" name="Google Shape;74;g3f27617af9d_0_2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f27617af9d_0_48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77" name="Google Shape;77;g3f27617af9d_0_48"/>
          <p:cNvSpPr txBox="1"/>
          <p:nvPr>
            <p:ph idx="1" type="body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indent="-342900" lvl="2" marL="1371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indent="-342900" lvl="3" marL="18288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indent="-342900" lvl="5" marL="27432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indent="-342900" lvl="6" marL="32004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indent="-342900" lvl="8" marL="411480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/>
        </p:txBody>
      </p:sp>
      <p:sp>
        <p:nvSpPr>
          <p:cNvPr id="78" name="Google Shape;78;g3f27617af9d_0_48"/>
          <p:cNvSpPr txBox="1"/>
          <p:nvPr>
            <p:ph idx="2" type="body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indent="-342900" lvl="1" marL="9144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2pPr>
            <a:lvl3pPr indent="-342900" lvl="2" marL="1371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3pPr>
            <a:lvl4pPr indent="-342900" lvl="3" marL="18288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indent="-342900" lvl="4" marL="22860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5pPr>
            <a:lvl6pPr indent="-342900" lvl="5" marL="27432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indent="-342900" lvl="6" marL="32004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indent="-342900" lvl="7" marL="3657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indent="-342900" lvl="8" marL="411480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/>
        </p:txBody>
      </p:sp>
      <p:sp>
        <p:nvSpPr>
          <p:cNvPr id="79" name="Google Shape;79;g3f27617af9d_0_48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0" name="Google Shape;80;g3f27617af9d_0_48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Google Shape;81;g3f27617af9d_0_48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f27617af9d_0_4"/>
          <p:cNvSpPr txBox="1"/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/>
        </p:txBody>
      </p:sp>
      <p:sp>
        <p:nvSpPr>
          <p:cNvPr id="84" name="Google Shape;84;g3f27617af9d_0_4"/>
          <p:cNvSpPr txBox="1"/>
          <p:nvPr>
            <p:ph idx="1" type="subTitle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sp>
        <p:nvSpPr>
          <p:cNvPr id="85" name="Google Shape;85;g3f27617af9d_0_4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f27617af9d_0_8"/>
          <p:cNvSpPr txBox="1"/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8" name="Google Shape;88;g3f27617af9d_0_8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Blank" type="blank">
  <p:cSld name="BLANK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f27617af9d_0_1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91" name="Google Shape;91;g3f27617af9d_0_11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92" name="Google Shape;92;g3f27617af9d_0_1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f27617af9d_0_15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95" name="Google Shape;95;g3f27617af9d_0_15"/>
          <p:cNvSpPr txBox="1"/>
          <p:nvPr>
            <p:ph idx="1" type="body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492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96" name="Google Shape;96;g3f27617af9d_0_15"/>
          <p:cNvSpPr txBox="1"/>
          <p:nvPr>
            <p:ph idx="2" type="body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492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97" name="Google Shape;97;g3f27617af9d_0_15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f27617af9d_0_23"/>
          <p:cNvSpPr txBox="1"/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100" name="Google Shape;100;g3f27617af9d_0_23"/>
          <p:cNvSpPr txBox="1"/>
          <p:nvPr>
            <p:ph idx="1" type="body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302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101" name="Google Shape;101;g3f27617af9d_0_23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f27617af9d_0_27"/>
          <p:cNvSpPr txBox="1"/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/>
        </p:txBody>
      </p:sp>
      <p:sp>
        <p:nvSpPr>
          <p:cNvPr id="104" name="Google Shape;104;g3f27617af9d_0_27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f27617af9d_0_30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g3f27617af9d_0_30"/>
          <p:cNvSpPr txBox="1"/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  <p:sp>
        <p:nvSpPr>
          <p:cNvPr id="108" name="Google Shape;108;g3f27617af9d_0_30"/>
          <p:cNvSpPr txBox="1"/>
          <p:nvPr>
            <p:ph idx="1" type="subTitle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09" name="Google Shape;109;g3f27617af9d_0_30"/>
          <p:cNvSpPr txBox="1"/>
          <p:nvPr>
            <p:ph idx="2" type="body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-3810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10" name="Google Shape;110;g3f27617af9d_0_3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f27617af9d_0_36"/>
          <p:cNvSpPr txBox="1"/>
          <p:nvPr>
            <p:ph idx="1" type="body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/>
        </p:txBody>
      </p:sp>
      <p:sp>
        <p:nvSpPr>
          <p:cNvPr id="113" name="Google Shape;113;g3f27617af9d_0_36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f27617af9d_0_39"/>
          <p:cNvSpPr txBox="1"/>
          <p:nvPr>
            <p:ph hasCustomPrompt="1" type="title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  <a:noFill/>
          <a:ln>
            <a:noFill/>
          </a:ln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16" name="Google Shape;116;g3f27617af9d_0_39"/>
          <p:cNvSpPr txBox="1"/>
          <p:nvPr>
            <p:ph idx="1" type="body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17" name="Google Shape;117;g3f27617af9d_0_39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g3f27617af9d_0_190"/>
          <p:cNvSpPr txBox="1"/>
          <p:nvPr>
            <p:ph type="title"/>
          </p:nvPr>
        </p:nvSpPr>
        <p:spPr>
          <a:xfrm>
            <a:off x="565417" y="6449"/>
            <a:ext cx="11169300" cy="105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g3f27617af9d_0_190"/>
          <p:cNvSpPr txBox="1"/>
          <p:nvPr>
            <p:ph idx="1" type="body"/>
          </p:nvPr>
        </p:nvSpPr>
        <p:spPr>
          <a:xfrm>
            <a:off x="564928" y="1062625"/>
            <a:ext cx="11169600" cy="451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>
  <p:cSld name="1_Custom Layou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3f27617af9d_0_193"/>
          <p:cNvSpPr txBox="1"/>
          <p:nvPr>
            <p:ph idx="1" type="body"/>
          </p:nvPr>
        </p:nvSpPr>
        <p:spPr>
          <a:xfrm>
            <a:off x="650947" y="1894865"/>
            <a:ext cx="4633200" cy="405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5" name="Google Shape;25;g3f27617af9d_0_193"/>
          <p:cNvSpPr txBox="1"/>
          <p:nvPr>
            <p:ph idx="2" type="body"/>
          </p:nvPr>
        </p:nvSpPr>
        <p:spPr>
          <a:xfrm>
            <a:off x="633849" y="536713"/>
            <a:ext cx="4650300" cy="11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3200"/>
              <a:buNone/>
              <a:defRPr b="1" sz="32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g3f27617af9d_0_193"/>
          <p:cNvSpPr/>
          <p:nvPr/>
        </p:nvSpPr>
        <p:spPr>
          <a:xfrm rot="5400000">
            <a:off x="5888798" y="656994"/>
            <a:ext cx="2124900" cy="2124900"/>
          </a:xfrm>
          <a:prstGeom prst="rtTriangle">
            <a:avLst/>
          </a:prstGeom>
          <a:solidFill>
            <a:srgbClr val="CF2030"/>
          </a:solidFill>
          <a:ln cap="flat" cmpd="sng" w="9525">
            <a:solidFill>
              <a:schemeClr val="accent2"/>
            </a:solidFill>
            <a:prstDash val="solid"/>
            <a:miter lim="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g3f27617af9d_0_193"/>
          <p:cNvSpPr/>
          <p:nvPr>
            <p:ph idx="3" type="pic"/>
          </p:nvPr>
        </p:nvSpPr>
        <p:spPr>
          <a:xfrm>
            <a:off x="6335910" y="1036061"/>
            <a:ext cx="5033400" cy="47133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3f27617af9d_0_198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g3f27617af9d_0_198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Blank">
  <p:cSld name="1_Blank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g3f27617af9d_0_2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011182" y="2079171"/>
            <a:ext cx="9180817" cy="4807704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g3f27617af9d_0_201"/>
          <p:cNvSpPr txBox="1"/>
          <p:nvPr>
            <p:ph type="ctrTitle"/>
          </p:nvPr>
        </p:nvSpPr>
        <p:spPr>
          <a:xfrm>
            <a:off x="1524000" y="13509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g3f27617af9d_0_204"/>
          <p:cNvSpPr txBox="1"/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g3f27617af9d_0_204"/>
          <p:cNvSpPr txBox="1"/>
          <p:nvPr>
            <p:ph idx="1" type="body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3f27617af9d_0_207"/>
          <p:cNvSpPr txBox="1"/>
          <p:nvPr>
            <p:ph idx="1" type="body"/>
          </p:nvPr>
        </p:nvSpPr>
        <p:spPr>
          <a:xfrm>
            <a:off x="587619" y="1058579"/>
            <a:ext cx="5490900" cy="432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g3f27617af9d_0_207"/>
          <p:cNvSpPr txBox="1"/>
          <p:nvPr>
            <p:ph idx="2" type="body"/>
          </p:nvPr>
        </p:nvSpPr>
        <p:spPr>
          <a:xfrm>
            <a:off x="6230816" y="1058579"/>
            <a:ext cx="55260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g3f27617af9d_0_207"/>
          <p:cNvSpPr txBox="1"/>
          <p:nvPr>
            <p:ph type="title"/>
          </p:nvPr>
        </p:nvSpPr>
        <p:spPr>
          <a:xfrm>
            <a:off x="587619" y="2403"/>
            <a:ext cx="11169300" cy="105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>
  <p:cSld name="Comparis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3f27617af9d_0_211"/>
          <p:cNvSpPr txBox="1"/>
          <p:nvPr>
            <p:ph idx="1" type="body"/>
          </p:nvPr>
        </p:nvSpPr>
        <p:spPr>
          <a:xfrm>
            <a:off x="530999" y="1075713"/>
            <a:ext cx="54687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g3f27617af9d_0_211"/>
          <p:cNvSpPr txBox="1"/>
          <p:nvPr>
            <p:ph idx="2" type="body"/>
          </p:nvPr>
        </p:nvSpPr>
        <p:spPr>
          <a:xfrm>
            <a:off x="529004" y="1922143"/>
            <a:ext cx="54687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g3f27617af9d_0_211"/>
          <p:cNvSpPr txBox="1"/>
          <p:nvPr>
            <p:ph idx="3" type="body"/>
          </p:nvPr>
        </p:nvSpPr>
        <p:spPr>
          <a:xfrm>
            <a:off x="6172200" y="1098231"/>
            <a:ext cx="55260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g3f27617af9d_0_211"/>
          <p:cNvSpPr txBox="1"/>
          <p:nvPr>
            <p:ph idx="4" type="body"/>
          </p:nvPr>
        </p:nvSpPr>
        <p:spPr>
          <a:xfrm>
            <a:off x="6172200" y="1922143"/>
            <a:ext cx="55260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g3f27617af9d_0_211"/>
          <p:cNvSpPr txBox="1"/>
          <p:nvPr>
            <p:ph type="title"/>
          </p:nvPr>
        </p:nvSpPr>
        <p:spPr>
          <a:xfrm>
            <a:off x="529004" y="0"/>
            <a:ext cx="11169300" cy="105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2.xml"/><Relationship Id="rId16" Type="http://schemas.openxmlformats.org/officeDocument/2006/relationships/theme" Target="../theme/theme3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24.xml"/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g3f27617af9d_0_17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168097" y="5813346"/>
            <a:ext cx="2033473" cy="1064866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g3f27617af9d_0_179"/>
          <p:cNvSpPr txBox="1"/>
          <p:nvPr>
            <p:ph type="title"/>
          </p:nvPr>
        </p:nvSpPr>
        <p:spPr>
          <a:xfrm>
            <a:off x="597785" y="0"/>
            <a:ext cx="11169300" cy="105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defRPr b="1" i="0" sz="4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g3f27617af9d_0_179"/>
          <p:cNvSpPr txBox="1"/>
          <p:nvPr>
            <p:ph idx="1" type="body"/>
          </p:nvPr>
        </p:nvSpPr>
        <p:spPr>
          <a:xfrm>
            <a:off x="565417" y="1062790"/>
            <a:ext cx="11169300" cy="452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13" name="Google Shape;13;g3f27617af9d_0_1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34825" y="5922975"/>
            <a:ext cx="845600" cy="8456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27617af9d_0_0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Arial"/>
              <a:buNone/>
              <a:defRPr b="0" i="0" sz="3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Google Shape;64;g3f27617af9d_0_0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●"/>
              <a:defRPr b="0" i="0" sz="2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92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92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92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92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92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92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●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92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○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92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Arial"/>
              <a:buChar char="■"/>
              <a:defRPr b="0" i="0" sz="19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5" name="Google Shape;65;g3f27617af9d_0_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66" name="Google Shape;66;g3f27617af9d_0_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208275" y="5791825"/>
            <a:ext cx="2688350" cy="89612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drive.google.com/file/d/1Uh47GPd9UZUb1-d5VdGMizyW7mP7Ujq-/view" TargetMode="External"/><Relationship Id="rId4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f27617af9d_0_174"/>
          <p:cNvSpPr txBox="1"/>
          <p:nvPr/>
        </p:nvSpPr>
        <p:spPr>
          <a:xfrm>
            <a:off x="3909400" y="3663100"/>
            <a:ext cx="4202400" cy="17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en-US" sz="5400" u="none" cap="none" strike="noStrike">
                <a:solidFill>
                  <a:schemeClr val="lt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Education Moments</a:t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3" name="Google Shape;123;g3f27617af9d_0_174" title="Copy of INTRO BNI Education (1).mp3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4100" y="239575"/>
            <a:ext cx="4572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"/>
          <p:cNvSpPr txBox="1"/>
          <p:nvPr/>
        </p:nvSpPr>
        <p:spPr>
          <a:xfrm>
            <a:off x="2130975" y="1958900"/>
            <a:ext cx="80463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Arial"/>
              <a:buNone/>
            </a:pPr>
            <a:r>
              <a:t/>
            </a:r>
            <a:endParaRPr b="1" i="0" sz="960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ustom Design">
  <a:themeElements>
    <a:clrScheme name="BNI Colors">
      <a:dk1>
        <a:srgbClr val="000000"/>
      </a:dk1>
      <a:lt1>
        <a:srgbClr val="FFFFFF"/>
      </a:lt1>
      <a:dk2>
        <a:srgbClr val="CF2030"/>
      </a:dk2>
      <a:lt2>
        <a:srgbClr val="64666A"/>
      </a:lt2>
      <a:accent1>
        <a:srgbClr val="C8C8C8"/>
      </a:accent1>
      <a:accent2>
        <a:srgbClr val="F3F3F3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2024-11-21T19:54:09Z</dcterms:created>
  <dc:creator>Bethany Rippy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0x010100E8C753B3DAB52E41B7BB14E4967C9FED</vt:lpwstr>
  </property>
  <property fmtid="{D5CDD505-2E9C-101B-9397-08002B2CF9AE}" pid="3" name="MediaServiceImageTags">
    <vt:lpwstr/>
  </property>
</Properties>
</file>