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007578935" r:id="rId2"/>
    <p:sldId id="2147138213" r:id="rId3"/>
    <p:sldId id="2147138220" r:id="rId4"/>
    <p:sldId id="2147138222" r:id="rId5"/>
    <p:sldId id="2147138221" r:id="rId6"/>
    <p:sldId id="2147138215" r:id="rId7"/>
    <p:sldId id="2147138224" r:id="rId8"/>
    <p:sldId id="2147138223" r:id="rId9"/>
    <p:sldId id="214713822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8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103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14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1E9083-95F8-4635-BF04-CD81AE28355A}" type="datetimeFigureOut">
              <a:rPr lang="en-AU" smtClean="0"/>
              <a:t>20/07/2026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A5C8B3-F602-4207-A749-49D2A04DE81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96938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Header Placeholder 1">
            <a:extLst>
              <a:ext uri="{FF2B5EF4-FFF2-40B4-BE49-F238E27FC236}">
                <a16:creationId xmlns:a16="http://schemas.microsoft.com/office/drawing/2014/main" id="{C1CF1E46-0869-0690-599F-18A1A9466AE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26307" name="Date Placeholder 2">
            <a:extLst>
              <a:ext uri="{FF2B5EF4-FFF2-40B4-BE49-F238E27FC236}">
                <a16:creationId xmlns:a16="http://schemas.microsoft.com/office/drawing/2014/main" id="{08838361-1B35-1BC9-FD9A-06BA1A7E316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1.7.2013</a:t>
            </a:r>
          </a:p>
        </p:txBody>
      </p:sp>
      <p:sp>
        <p:nvSpPr>
          <p:cNvPr id="226308" name="Slide Image Placeholder 3">
            <a:extLst>
              <a:ext uri="{FF2B5EF4-FFF2-40B4-BE49-F238E27FC236}">
                <a16:creationId xmlns:a16="http://schemas.microsoft.com/office/drawing/2014/main" id="{CB448886-6D60-A498-046D-DF432B31AFB0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2290763" y="512763"/>
            <a:ext cx="4562475" cy="25669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6309" name="Notes Placeholder 4">
            <a:extLst>
              <a:ext uri="{FF2B5EF4-FFF2-40B4-BE49-F238E27FC236}">
                <a16:creationId xmlns:a16="http://schemas.microsoft.com/office/drawing/2014/main" id="{CD21D464-2BF9-76F6-4028-4AC8144225D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26310" name="Footer Placeholder 5">
            <a:extLst>
              <a:ext uri="{FF2B5EF4-FFF2-40B4-BE49-F238E27FC236}">
                <a16:creationId xmlns:a16="http://schemas.microsoft.com/office/drawing/2014/main" id="{190C05D3-DBA8-82F7-B6C8-38B14BF5674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26311" name="Slide Number Placeholder 6">
            <a:extLst>
              <a:ext uri="{FF2B5EF4-FFF2-40B4-BE49-F238E27FC236}">
                <a16:creationId xmlns:a16="http://schemas.microsoft.com/office/drawing/2014/main" id="{5C4511F8-0543-A59C-8DED-D5CCF4DAE1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A5C8B3-F602-4207-A749-49D2A04DE81A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54935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110A477-1E35-3EE8-380F-977F66ED926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5725" y="1583267"/>
            <a:ext cx="4559300" cy="174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8300E7C-1040-2575-6642-CCBA5E7F25C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576" y="4440767"/>
            <a:ext cx="4670425" cy="2445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1" y="3602038"/>
            <a:ext cx="12192000" cy="1655762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3600" b="1"/>
            </a:lvl1pPr>
            <a:lvl2pPr marL="457086" indent="0" algn="ctr">
              <a:buNone/>
              <a:defRPr sz="1999"/>
            </a:lvl2pPr>
            <a:lvl3pPr marL="914172" indent="0" algn="ctr">
              <a:buNone/>
              <a:defRPr sz="1799"/>
            </a:lvl3pPr>
            <a:lvl4pPr marL="1371258" indent="0" algn="ctr">
              <a:buNone/>
              <a:defRPr sz="1600"/>
            </a:lvl4pPr>
            <a:lvl5pPr marL="1828343" indent="0" algn="ctr">
              <a:buNone/>
              <a:defRPr sz="1600"/>
            </a:lvl5pPr>
            <a:lvl6pPr marL="2285428" indent="0" algn="ctr">
              <a:buNone/>
              <a:defRPr sz="1600"/>
            </a:lvl6pPr>
            <a:lvl7pPr marL="2742514" indent="0" algn="ctr">
              <a:buNone/>
              <a:defRPr sz="1600"/>
            </a:lvl7pPr>
            <a:lvl8pPr marL="3199600" indent="0" algn="ctr">
              <a:buNone/>
              <a:defRPr sz="1600"/>
            </a:lvl8pPr>
            <a:lvl9pPr marL="3656686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534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511421" y="0"/>
            <a:ext cx="11169161" cy="105617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41942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936" y="457200"/>
            <a:ext cx="4240090" cy="1600200"/>
          </a:xfrm>
          <a:prstGeom prst="rect">
            <a:avLst/>
          </a:prstGeo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457202"/>
            <a:ext cx="6476876" cy="5403850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936" y="2057400"/>
            <a:ext cx="4240090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086" indent="0">
              <a:buNone/>
              <a:defRPr sz="1400"/>
            </a:lvl2pPr>
            <a:lvl3pPr marL="914172" indent="0">
              <a:buNone/>
              <a:defRPr sz="1200"/>
            </a:lvl3pPr>
            <a:lvl4pPr marL="1371258" indent="0">
              <a:buNone/>
              <a:defRPr sz="1000"/>
            </a:lvl4pPr>
            <a:lvl5pPr marL="1828343" indent="0">
              <a:buNone/>
              <a:defRPr sz="1000"/>
            </a:lvl5pPr>
            <a:lvl6pPr marL="2285428" indent="0">
              <a:buNone/>
              <a:defRPr sz="1000"/>
            </a:lvl6pPr>
            <a:lvl7pPr marL="2742514" indent="0">
              <a:buNone/>
              <a:defRPr sz="1000"/>
            </a:lvl7pPr>
            <a:lvl8pPr marL="3199600" indent="0">
              <a:buNone/>
              <a:defRPr sz="1000"/>
            </a:lvl8pPr>
            <a:lvl9pPr marL="3656686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087077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7106" y="457200"/>
            <a:ext cx="4204921" cy="1600200"/>
          </a:xfrm>
          <a:prstGeom prst="rect">
            <a:avLst/>
          </a:prstGeo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9" y="457202"/>
            <a:ext cx="6492997" cy="540385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199"/>
            </a:lvl1pPr>
            <a:lvl2pPr marL="457086" indent="0">
              <a:buNone/>
              <a:defRPr sz="2799"/>
            </a:lvl2pPr>
            <a:lvl3pPr marL="914172" indent="0">
              <a:buNone/>
              <a:defRPr sz="2399"/>
            </a:lvl3pPr>
            <a:lvl4pPr marL="1371258" indent="0">
              <a:buNone/>
              <a:defRPr sz="1999"/>
            </a:lvl4pPr>
            <a:lvl5pPr marL="1828343" indent="0">
              <a:buNone/>
              <a:defRPr sz="1999"/>
            </a:lvl5pPr>
            <a:lvl6pPr marL="2285428" indent="0">
              <a:buNone/>
              <a:defRPr sz="1999"/>
            </a:lvl6pPr>
            <a:lvl7pPr marL="2742514" indent="0">
              <a:buNone/>
              <a:defRPr sz="1999"/>
            </a:lvl7pPr>
            <a:lvl8pPr marL="3199600" indent="0">
              <a:buNone/>
              <a:defRPr sz="1999"/>
            </a:lvl8pPr>
            <a:lvl9pPr marL="3656686" indent="0">
              <a:buNone/>
              <a:defRPr sz="1999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7106" y="2057400"/>
            <a:ext cx="4204921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086" indent="0">
              <a:buNone/>
              <a:defRPr sz="1400"/>
            </a:lvl2pPr>
            <a:lvl3pPr marL="914172" indent="0">
              <a:buNone/>
              <a:defRPr sz="1200"/>
            </a:lvl3pPr>
            <a:lvl4pPr marL="1371258" indent="0">
              <a:buNone/>
              <a:defRPr sz="1000"/>
            </a:lvl4pPr>
            <a:lvl5pPr marL="1828343" indent="0">
              <a:buNone/>
              <a:defRPr sz="1000"/>
            </a:lvl5pPr>
            <a:lvl6pPr marL="2285428" indent="0">
              <a:buNone/>
              <a:defRPr sz="1000"/>
            </a:lvl6pPr>
            <a:lvl7pPr marL="2742514" indent="0">
              <a:buNone/>
              <a:defRPr sz="1000"/>
            </a:lvl7pPr>
            <a:lvl8pPr marL="3199600" indent="0">
              <a:buNone/>
              <a:defRPr sz="1000"/>
            </a:lvl8pPr>
            <a:lvl9pPr marL="3656686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080786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roved BNI Col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81C3C89-CBE7-BADE-D3AB-595D9BCB047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34" y="179917"/>
            <a:ext cx="8041217" cy="589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CCF7AA7-D4B4-45ED-BD75-B5FE3F52773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608243" y="1335617"/>
            <a:ext cx="1082348" cy="738664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Do Not </a:t>
            </a:r>
          </a:p>
          <a:p>
            <a:pPr algn="ctr" eaLnBrk="1" hangingPunct="1">
              <a:defRPr/>
            </a:pPr>
            <a:r>
              <a:rPr lang="en-US" altLang="en-US" sz="1200" b="1">
                <a:solidFill>
                  <a:srgbClr val="000000"/>
                </a:solidFill>
                <a:latin typeface="Arial" panose="020B0604020202020204" pitchFamily="34" charset="0"/>
              </a:rPr>
              <a:t>Use Other </a:t>
            </a:r>
          </a:p>
          <a:p>
            <a:pPr algn="ctr" eaLnBrk="1" hangingPunct="1">
              <a:defRPr/>
            </a:pPr>
            <a:r>
              <a:rPr lang="en-US" altLang="en-US" sz="1200" b="1">
                <a:solidFill>
                  <a:srgbClr val="000000"/>
                </a:solidFill>
                <a:latin typeface="Arial" panose="020B0604020202020204" pitchFamily="34" charset="0"/>
              </a:rPr>
              <a:t>Hues of Red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01E790-9671-B8F1-1D35-985204D36B0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8242" y="2179109"/>
            <a:ext cx="1022350" cy="3738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D24A659-CF83-9692-663A-741D2AC66C6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27" t="35301" r="34949" b="37973"/>
          <a:stretch>
            <a:fillRect/>
          </a:stretch>
        </p:blipFill>
        <p:spPr bwMode="auto">
          <a:xfrm>
            <a:off x="9310159" y="2787650"/>
            <a:ext cx="1679575" cy="2734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30493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DB28B2-DEB7-5A31-EC76-09904783D1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74927A19-0562-41BA-97E6-75D008FACEF2}" type="datetimeFigureOut">
              <a:rPr lang="en-US"/>
              <a:pPr>
                <a:defRPr/>
              </a:pPr>
              <a:t>7/20/2026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5B00E5-6BDB-628E-2042-5C2F18247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4E3C6A-57AE-BBB3-8E54-C5313C89D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9D13A58-6440-47F5-B075-59DF02DCA7E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23136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3012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Picture 8">
            <a:extLst>
              <a:ext uri="{FF2B5EF4-FFF2-40B4-BE49-F238E27FC236}">
                <a16:creationId xmlns:a16="http://schemas.microsoft.com/office/drawing/2014/main" id="{9B01E7C4-4045-BBCF-E9E6-0B5A849029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67" y="6351059"/>
            <a:ext cx="976842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3" name="Picture 9" descr="Picture 9">
            <a:extLst>
              <a:ext uri="{FF2B5EF4-FFF2-40B4-BE49-F238E27FC236}">
                <a16:creationId xmlns:a16="http://schemas.microsoft.com/office/drawing/2014/main" id="{21669D7E-156E-F910-D3AD-36AA441D3F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8467" y="5813426"/>
            <a:ext cx="2033059" cy="1064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4" name="Slide Number">
            <a:extLst>
              <a:ext uri="{FF2B5EF4-FFF2-40B4-BE49-F238E27FC236}">
                <a16:creationId xmlns:a16="http://schemas.microsoft.com/office/drawing/2014/main" id="{7D803013-56DC-1344-B4E7-62F92620658F}"/>
              </a:ext>
            </a:extLst>
          </p:cNvPr>
          <p:cNvSpPr txBox="1">
            <a:spLocks noGrp="1"/>
          </p:cNvSpPr>
          <p:nvPr>
            <p:ph type="sldNum" sz="quarter" idx="10"/>
          </p:nvPr>
        </p:nvSpPr>
        <p:spPr>
          <a:xfrm>
            <a:off x="5892800" y="6172200"/>
            <a:ext cx="2844800" cy="368300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3C43245-1FA5-4175-8D80-43EDF38575BB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7620133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565418" y="6449"/>
            <a:ext cx="11169161" cy="105617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64928" y="1062628"/>
            <a:ext cx="11169650" cy="45196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8066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5998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399"/>
            </a:lvl1pPr>
            <a:lvl2pPr marL="457086" indent="0" algn="ctr">
              <a:buNone/>
              <a:defRPr sz="1999"/>
            </a:lvl2pPr>
            <a:lvl3pPr marL="914172" indent="0" algn="ctr">
              <a:buNone/>
              <a:defRPr sz="1799"/>
            </a:lvl3pPr>
            <a:lvl4pPr marL="1371258" indent="0" algn="ctr">
              <a:buNone/>
              <a:defRPr sz="1600"/>
            </a:lvl4pPr>
            <a:lvl5pPr marL="1828343" indent="0" algn="ctr">
              <a:buNone/>
              <a:defRPr sz="1600"/>
            </a:lvl5pPr>
            <a:lvl6pPr marL="2285428" indent="0" algn="ctr">
              <a:buNone/>
              <a:defRPr sz="1600"/>
            </a:lvl6pPr>
            <a:lvl7pPr marL="2742514" indent="0" algn="ctr">
              <a:buNone/>
              <a:defRPr sz="1600"/>
            </a:lvl7pPr>
            <a:lvl8pPr marL="3199600" indent="0" algn="ctr">
              <a:buNone/>
              <a:defRPr sz="1600"/>
            </a:lvl8pPr>
            <a:lvl9pPr marL="3656686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81728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Triangle 1">
            <a:extLst>
              <a:ext uri="{FF2B5EF4-FFF2-40B4-BE49-F238E27FC236}">
                <a16:creationId xmlns:a16="http://schemas.microsoft.com/office/drawing/2014/main" id="{6FB7E5E1-D0C7-8598-BCEA-678C696B560F}"/>
              </a:ext>
            </a:extLst>
          </p:cNvPr>
          <p:cNvSpPr/>
          <p:nvPr userDrawn="1"/>
        </p:nvSpPr>
        <p:spPr>
          <a:xfrm rot="5400000">
            <a:off x="5888567" y="657226"/>
            <a:ext cx="2125133" cy="2125133"/>
          </a:xfrm>
          <a:prstGeom prst="rtTriangle">
            <a:avLst/>
          </a:prstGeom>
          <a:solidFill>
            <a:srgbClr val="CF203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948" y="1894866"/>
            <a:ext cx="4633165" cy="405363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086" indent="0">
              <a:buNone/>
              <a:defRPr sz="1400"/>
            </a:lvl2pPr>
            <a:lvl3pPr marL="914172" indent="0">
              <a:buNone/>
              <a:defRPr sz="1200"/>
            </a:lvl3pPr>
            <a:lvl4pPr marL="1371258" indent="0">
              <a:buNone/>
              <a:defRPr sz="1000"/>
            </a:lvl4pPr>
            <a:lvl5pPr marL="1828343" indent="0">
              <a:buNone/>
              <a:defRPr sz="1000"/>
            </a:lvl5pPr>
            <a:lvl6pPr marL="2285428" indent="0">
              <a:buNone/>
              <a:defRPr sz="1000"/>
            </a:lvl6pPr>
            <a:lvl7pPr marL="2742514" indent="0">
              <a:buNone/>
              <a:defRPr sz="1000"/>
            </a:lvl7pPr>
            <a:lvl8pPr marL="3199600" indent="0">
              <a:buNone/>
              <a:defRPr sz="1000"/>
            </a:lvl8pPr>
            <a:lvl9pPr marL="3656686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33850" y="536713"/>
            <a:ext cx="4650263" cy="1182756"/>
          </a:xfrm>
        </p:spPr>
        <p:txBody>
          <a:bodyPr>
            <a:noAutofit/>
          </a:bodyPr>
          <a:lstStyle>
            <a:lvl1pPr marL="0" indent="0">
              <a:buNone/>
              <a:defRPr sz="3199" b="1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6335910" y="1036064"/>
            <a:ext cx="5033400" cy="4713329"/>
          </a:xfrm>
          <a:solidFill>
            <a:schemeClr val="bg1">
              <a:lumMod val="8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941040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7198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1F2A0D9-10EF-11A3-DAAA-D8C2669552D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959" y="2079626"/>
            <a:ext cx="9181041" cy="480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1524001" y="13509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599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744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41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599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6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086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72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25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3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4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5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6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3877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7621" y="1058579"/>
            <a:ext cx="5490797" cy="43255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816" y="1058580"/>
            <a:ext cx="5525964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587621" y="2403"/>
            <a:ext cx="11169161" cy="105617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558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999" y="1075713"/>
            <a:ext cx="5468572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399" b="1"/>
            </a:lvl1pPr>
            <a:lvl2pPr marL="457086" indent="0">
              <a:buNone/>
              <a:defRPr sz="1999" b="1"/>
            </a:lvl2pPr>
            <a:lvl3pPr marL="914172" indent="0">
              <a:buNone/>
              <a:defRPr sz="1799" b="1"/>
            </a:lvl3pPr>
            <a:lvl4pPr marL="1371258" indent="0">
              <a:buNone/>
              <a:defRPr sz="1600" b="1"/>
            </a:lvl4pPr>
            <a:lvl5pPr marL="1828343" indent="0">
              <a:buNone/>
              <a:defRPr sz="1600" b="1"/>
            </a:lvl5pPr>
            <a:lvl6pPr marL="2285428" indent="0">
              <a:buNone/>
              <a:defRPr sz="1600" b="1"/>
            </a:lvl6pPr>
            <a:lvl7pPr marL="2742514" indent="0">
              <a:buNone/>
              <a:defRPr sz="1600" b="1"/>
            </a:lvl7pPr>
            <a:lvl8pPr marL="3199600" indent="0">
              <a:buNone/>
              <a:defRPr sz="1600" b="1"/>
            </a:lvl8pPr>
            <a:lvl9pPr marL="365668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9004" y="1922143"/>
            <a:ext cx="5468572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098231"/>
            <a:ext cx="5525964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399" b="1"/>
            </a:lvl1pPr>
            <a:lvl2pPr marL="457086" indent="0">
              <a:buNone/>
              <a:defRPr sz="1999" b="1"/>
            </a:lvl2pPr>
            <a:lvl3pPr marL="914172" indent="0">
              <a:buNone/>
              <a:defRPr sz="1799" b="1"/>
            </a:lvl3pPr>
            <a:lvl4pPr marL="1371258" indent="0">
              <a:buNone/>
              <a:defRPr sz="1600" b="1"/>
            </a:lvl4pPr>
            <a:lvl5pPr marL="1828343" indent="0">
              <a:buNone/>
              <a:defRPr sz="1600" b="1"/>
            </a:lvl5pPr>
            <a:lvl6pPr marL="2285428" indent="0">
              <a:buNone/>
              <a:defRPr sz="1600" b="1"/>
            </a:lvl6pPr>
            <a:lvl7pPr marL="2742514" indent="0">
              <a:buNone/>
              <a:defRPr sz="1600" b="1"/>
            </a:lvl7pPr>
            <a:lvl8pPr marL="3199600" indent="0">
              <a:buNone/>
              <a:defRPr sz="1600" b="1"/>
            </a:lvl8pPr>
            <a:lvl9pPr marL="365668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922143"/>
            <a:ext cx="5525964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529006" y="0"/>
            <a:ext cx="11169161" cy="105617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631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8">
            <a:extLst>
              <a:ext uri="{FF2B5EF4-FFF2-40B4-BE49-F238E27FC236}">
                <a16:creationId xmlns:a16="http://schemas.microsoft.com/office/drawing/2014/main" id="{B3072FAE-3F99-3AAC-CF2C-E7E1E10A61C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67" y="6351059"/>
            <a:ext cx="976842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9">
            <a:extLst>
              <a:ext uri="{FF2B5EF4-FFF2-40B4-BE49-F238E27FC236}">
                <a16:creationId xmlns:a16="http://schemas.microsoft.com/office/drawing/2014/main" id="{2A7766D4-1F2A-DB12-1E7D-8994FCE72FB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8467" y="5813426"/>
            <a:ext cx="2033059" cy="1064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Title Placeholder 1">
            <a:extLst>
              <a:ext uri="{FF2B5EF4-FFF2-40B4-BE49-F238E27FC236}">
                <a16:creationId xmlns:a16="http://schemas.microsoft.com/office/drawing/2014/main" id="{7063AAEB-16DB-7DCF-BAC3-E42E21AF04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97959" y="0"/>
            <a:ext cx="11168591" cy="1056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6149" name="Text Placeholder 6">
            <a:extLst>
              <a:ext uri="{FF2B5EF4-FFF2-40B4-BE49-F238E27FC236}">
                <a16:creationId xmlns:a16="http://schemas.microsoft.com/office/drawing/2014/main" id="{8DAA6F22-2241-176F-C1C7-F23FA49037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65150" y="1062567"/>
            <a:ext cx="11169650" cy="452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8640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ctr" defTabSz="9133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34" b="1" kern="1200">
          <a:solidFill>
            <a:srgbClr val="0000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defTabSz="9133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34" b="1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defTabSz="9133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34" b="1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defTabSz="9133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34" b="1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defTabSz="9133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34" b="1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304815" algn="ctr" defTabSz="913388" rtl="0" fontAlgn="base">
        <a:lnSpc>
          <a:spcPct val="90000"/>
        </a:lnSpc>
        <a:spcBef>
          <a:spcPct val="0"/>
        </a:spcBef>
        <a:spcAft>
          <a:spcPct val="0"/>
        </a:spcAft>
        <a:defRPr sz="3934" b="1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609630" algn="ctr" defTabSz="913388" rtl="0" fontAlgn="base">
        <a:lnSpc>
          <a:spcPct val="90000"/>
        </a:lnSpc>
        <a:spcBef>
          <a:spcPct val="0"/>
        </a:spcBef>
        <a:spcAft>
          <a:spcPct val="0"/>
        </a:spcAft>
        <a:defRPr sz="3934" b="1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914446" algn="ctr" defTabSz="913388" rtl="0" fontAlgn="base">
        <a:lnSpc>
          <a:spcPct val="90000"/>
        </a:lnSpc>
        <a:spcBef>
          <a:spcPct val="0"/>
        </a:spcBef>
        <a:spcAft>
          <a:spcPct val="0"/>
        </a:spcAft>
        <a:defRPr sz="3934" b="1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219261" algn="ctr" defTabSz="913388" rtl="0" fontAlgn="base">
        <a:lnSpc>
          <a:spcPct val="90000"/>
        </a:lnSpc>
        <a:spcBef>
          <a:spcPct val="0"/>
        </a:spcBef>
        <a:spcAft>
          <a:spcPct val="0"/>
        </a:spcAft>
        <a:defRPr sz="3934" b="1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27553" indent="-227553" algn="l" defTabSz="913388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733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4776" indent="-227553" algn="l" defTabSz="913388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333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1999" indent="-227553" algn="l" defTabSz="913388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933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599222" indent="-227553" algn="l" defTabSz="913388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733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6445" indent="-227553" algn="l" defTabSz="913388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733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3972" indent="-228543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1057" indent="-228543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8143" indent="-228543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228" indent="-228543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7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86" algn="l" defTabSz="91417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72" algn="l" defTabSz="91417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258" algn="l" defTabSz="91417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343" algn="l" defTabSz="91417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428" algn="l" defTabSz="91417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514" algn="l" defTabSz="91417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600" algn="l" defTabSz="91417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686" algn="l" defTabSz="91417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3" name="Title 10">
            <a:extLst>
              <a:ext uri="{FF2B5EF4-FFF2-40B4-BE49-F238E27FC236}">
                <a16:creationId xmlns:a16="http://schemas.microsoft.com/office/drawing/2014/main" id="{A03A1490-FC29-6750-47DC-91518F7AE6C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524000" y="509059"/>
            <a:ext cx="9144000" cy="1548341"/>
          </a:xfrm>
        </p:spPr>
        <p:txBody>
          <a:bodyPr/>
          <a:lstStyle/>
          <a:p>
            <a:pPr eaLnBrk="1" hangingPunct="1">
              <a:lnSpc>
                <a:spcPts val="5834"/>
              </a:lnSpc>
            </a:pPr>
            <a:r>
              <a:rPr lang="en-US" altLang="en-US" sz="6400" dirty="0">
                <a:solidFill>
                  <a:srgbClr val="C00000"/>
                </a:solidFill>
                <a:latin typeface="Arial Bold" panose="020B0704020202020204" pitchFamily="34" charset="0"/>
              </a:rPr>
              <a:t>Networking Education</a:t>
            </a:r>
            <a:br>
              <a:rPr lang="en-US" altLang="en-US" sz="6400" dirty="0">
                <a:solidFill>
                  <a:srgbClr val="C00000"/>
                </a:solidFill>
                <a:latin typeface="Arial Bold" panose="020B0704020202020204" pitchFamily="34" charset="0"/>
              </a:rPr>
            </a:br>
            <a:endParaRPr lang="en-US" altLang="en-US" sz="3200" dirty="0">
              <a:solidFill>
                <a:srgbClr val="C00000"/>
              </a:solidFill>
              <a:latin typeface="Arial Bold" panose="020B07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8F3B0C-3FA4-311B-7906-BE2874FAC5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63E401-AE6B-ED0C-00F9-C94A99FE50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2DCC15F-8139-8B60-E7FA-AC403B8B30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7F95E7-9772-B563-52F1-2F665BBD43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952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0CD40-49D7-84AF-A587-403E5286BD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D6EC7B-D193-A8E0-4F19-1B8ED4DB3C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537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A9EE2-3803-ED03-8CAB-48837D15F4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B27302-B5EF-F5D4-443B-E314355CC7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488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616A7C6-50D0-B3E7-394D-6FFDC818F908}"/>
              </a:ext>
            </a:extLst>
          </p:cNvPr>
          <p:cNvSpPr/>
          <p:nvPr/>
        </p:nvSpPr>
        <p:spPr>
          <a:xfrm>
            <a:off x="-1" y="0"/>
            <a:ext cx="12337143" cy="69813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D09714-9468-EE2B-5726-FA7DDE6C1B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636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C89DEE-E8B7-9324-AF03-85D4F594BE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188C1FC-B974-467F-068F-933C24391F52}"/>
              </a:ext>
            </a:extLst>
          </p:cNvPr>
          <p:cNvSpPr/>
          <p:nvPr/>
        </p:nvSpPr>
        <p:spPr>
          <a:xfrm>
            <a:off x="-1" y="0"/>
            <a:ext cx="12337143" cy="69813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A91594-2E97-3C97-2157-FC129DF3B1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647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B5650B-D1BE-55E6-3DB1-F57C793F74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D22024E-CEE6-6EAC-4803-A81C4A5256F2}"/>
              </a:ext>
            </a:extLst>
          </p:cNvPr>
          <p:cNvSpPr/>
          <p:nvPr/>
        </p:nvSpPr>
        <p:spPr>
          <a:xfrm>
            <a:off x="-1" y="0"/>
            <a:ext cx="12337143" cy="69813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B811B4-4381-14BA-EC1C-56FAF7FC0C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3580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ECC57-4D2E-A969-2A33-130A3826DA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6A12B12-8D78-2674-7DAA-ED75E503119E}"/>
              </a:ext>
            </a:extLst>
          </p:cNvPr>
          <p:cNvSpPr/>
          <p:nvPr/>
        </p:nvSpPr>
        <p:spPr>
          <a:xfrm>
            <a:off x="-1" y="0"/>
            <a:ext cx="12337143" cy="69813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  <a:endParaRPr lang="en-A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D34810-FF1F-29F2-0C3D-C30AC87953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304709"/>
      </p:ext>
    </p:extLst>
  </p:cSld>
  <p:clrMapOvr>
    <a:masterClrMapping/>
  </p:clrMapOvr>
</p:sld>
</file>

<file path=ppt/theme/theme1.xml><?xml version="1.0" encoding="utf-8"?>
<a:theme xmlns:a="http://schemas.openxmlformats.org/drawingml/2006/main" name="2_Custom Design">
  <a:themeElements>
    <a:clrScheme name="BNI Colors">
      <a:dk1>
        <a:srgbClr val="000000"/>
      </a:dk1>
      <a:lt1>
        <a:srgbClr val="FFFFFF"/>
      </a:lt1>
      <a:dk2>
        <a:srgbClr val="CF2030"/>
      </a:dk2>
      <a:lt2>
        <a:srgbClr val="64666A"/>
      </a:lt2>
      <a:accent1>
        <a:srgbClr val="C8C8C8"/>
      </a:accent1>
      <a:accent2>
        <a:srgbClr val="F3F3F3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NI PPT Template" id="{A506243F-EDFE-42E5-B171-D81643DB863B}" vid="{EE114906-2E5D-4B27-8D3B-83F3043AB91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10</Words>
  <Application>Microsoft Office PowerPoint</Application>
  <PresentationFormat>Widescreen</PresentationFormat>
  <Paragraphs>8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Aptos</vt:lpstr>
      <vt:lpstr>Arial</vt:lpstr>
      <vt:lpstr>Arial Bold</vt:lpstr>
      <vt:lpstr>Calibri</vt:lpstr>
      <vt:lpstr>2_Custom Design</vt:lpstr>
      <vt:lpstr>Networking Education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EyeDropper Designs</dc:creator>
  <cp:lastModifiedBy>EyeDropper Designs</cp:lastModifiedBy>
  <cp:revision>15</cp:revision>
  <dcterms:created xsi:type="dcterms:W3CDTF">2026-01-27T03:47:13Z</dcterms:created>
  <dcterms:modified xsi:type="dcterms:W3CDTF">2026-07-20T01:30:24Z</dcterms:modified>
</cp:coreProperties>
</file>