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</p:sldIdLst>
  <p:sldSz cx="9144000" cy="51435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FFFFFF"/>
        </a:solidFill>
        <a:effectLst/>
        <a:uFillTx/>
        <a:latin typeface="+mj-lt"/>
        <a:ea typeface="+mj-ea"/>
        <a:cs typeface="+mj-cs"/>
        <a:sym typeface="Arial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FFFFFF"/>
        </a:solidFill>
        <a:effectLst/>
        <a:uFillTx/>
        <a:latin typeface="+mj-lt"/>
        <a:ea typeface="+mj-ea"/>
        <a:cs typeface="+mj-cs"/>
        <a:sym typeface="Arial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FFFFFF"/>
        </a:solidFill>
        <a:effectLst/>
        <a:uFillTx/>
        <a:latin typeface="+mj-lt"/>
        <a:ea typeface="+mj-ea"/>
        <a:cs typeface="+mj-cs"/>
        <a:sym typeface="Arial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FFFFFF"/>
        </a:solidFill>
        <a:effectLst/>
        <a:uFillTx/>
        <a:latin typeface="+mj-lt"/>
        <a:ea typeface="+mj-ea"/>
        <a:cs typeface="+mj-cs"/>
        <a:sym typeface="Arial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FFFFFF"/>
        </a:solidFill>
        <a:effectLst/>
        <a:uFillTx/>
        <a:latin typeface="+mj-lt"/>
        <a:ea typeface="+mj-ea"/>
        <a:cs typeface="+mj-cs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FFFFFF"/>
        </a:solidFill>
        <a:effectLst/>
        <a:uFillTx/>
        <a:latin typeface="+mj-lt"/>
        <a:ea typeface="+mj-ea"/>
        <a:cs typeface="+mj-cs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FFFFFF"/>
        </a:solidFill>
        <a:effectLst/>
        <a:uFillTx/>
        <a:latin typeface="+mj-lt"/>
        <a:ea typeface="+mj-ea"/>
        <a:cs typeface="+mj-cs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FFFFFF"/>
        </a:solidFill>
        <a:effectLst/>
        <a:uFillTx/>
        <a:latin typeface="+mj-lt"/>
        <a:ea typeface="+mj-ea"/>
        <a:cs typeface="+mj-cs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FFFFFF"/>
        </a:solidFill>
        <a:effectLst/>
        <a:uFillTx/>
        <a:latin typeface="+mj-lt"/>
        <a:ea typeface="+mj-ea"/>
        <a:cs typeface="+mj-cs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AF7B51"/>
              </a:solidFill>
              <a:prstDash val="solid"/>
              <a:round/>
            </a:ln>
          </a:left>
          <a:right>
            <a:ln w="12700" cap="flat">
              <a:solidFill>
                <a:srgbClr val="AF7B51"/>
              </a:solidFill>
              <a:prstDash val="solid"/>
              <a:round/>
            </a:ln>
          </a:right>
          <a:top>
            <a:ln w="12700" cap="flat">
              <a:solidFill>
                <a:srgbClr val="AF7B51"/>
              </a:solidFill>
              <a:prstDash val="solid"/>
              <a:round/>
            </a:ln>
          </a:top>
          <a:bottom>
            <a:ln w="12700" cap="flat">
              <a:solidFill>
                <a:srgbClr val="AF7B51"/>
              </a:solidFill>
              <a:prstDash val="solid"/>
              <a:round/>
            </a:ln>
          </a:bottom>
          <a:insideH>
            <a:ln w="12700" cap="flat">
              <a:solidFill>
                <a:srgbClr val="AF7B51"/>
              </a:solidFill>
              <a:prstDash val="solid"/>
              <a:round/>
            </a:ln>
          </a:insideH>
          <a:insideV>
            <a:ln w="12700" cap="flat">
              <a:solidFill>
                <a:srgbClr val="AF7B51"/>
              </a:solidFill>
              <a:prstDash val="solid"/>
              <a:round/>
            </a:ln>
          </a:insideV>
        </a:tcBdr>
        <a:fill>
          <a:solidFill>
            <a:srgbClr val="CAD6D3"/>
          </a:solidFill>
        </a:fill>
      </a:tcStyle>
    </a:wholeTbl>
    <a:band2H>
      <a:tcTxStyle b="def" i="def"/>
      <a:tcStyle>
        <a:tcBdr/>
        <a:fill>
          <a:solidFill>
            <a:srgbClr val="E6EBEA"/>
          </a:solidFill>
        </a:fill>
      </a:tcStyle>
    </a:band2H>
    <a:firstCol>
      <a:tcTxStyle b="on" i="off">
        <a:fontRef idx="major">
          <a:srgbClr val="AF7B51"/>
        </a:fontRef>
        <a:srgbClr val="AF7B51"/>
      </a:tcTxStyle>
      <a:tcStyle>
        <a:tcBdr>
          <a:left>
            <a:ln w="12700" cap="flat">
              <a:solidFill>
                <a:srgbClr val="AF7B51"/>
              </a:solidFill>
              <a:prstDash val="solid"/>
              <a:round/>
            </a:ln>
          </a:left>
          <a:right>
            <a:ln w="12700" cap="flat">
              <a:solidFill>
                <a:srgbClr val="AF7B51"/>
              </a:solidFill>
              <a:prstDash val="solid"/>
              <a:round/>
            </a:ln>
          </a:right>
          <a:top>
            <a:ln w="12700" cap="flat">
              <a:solidFill>
                <a:srgbClr val="AF7B51"/>
              </a:solidFill>
              <a:prstDash val="solid"/>
              <a:round/>
            </a:ln>
          </a:top>
          <a:bottom>
            <a:ln w="12700" cap="flat">
              <a:solidFill>
                <a:srgbClr val="AF7B51"/>
              </a:solidFill>
              <a:prstDash val="solid"/>
              <a:round/>
            </a:ln>
          </a:bottom>
          <a:insideH>
            <a:ln w="12700" cap="flat">
              <a:solidFill>
                <a:srgbClr val="AF7B51"/>
              </a:solidFill>
              <a:prstDash val="solid"/>
              <a:round/>
            </a:ln>
          </a:insideH>
          <a:insideV>
            <a:ln w="12700" cap="flat">
              <a:solidFill>
                <a:srgbClr val="AF7B51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AF7B51"/>
        </a:fontRef>
        <a:srgbClr val="AF7B51"/>
      </a:tcTxStyle>
      <a:tcStyle>
        <a:tcBdr>
          <a:left>
            <a:ln w="12700" cap="flat">
              <a:solidFill>
                <a:srgbClr val="AF7B51"/>
              </a:solidFill>
              <a:prstDash val="solid"/>
              <a:round/>
            </a:ln>
          </a:left>
          <a:right>
            <a:ln w="12700" cap="flat">
              <a:solidFill>
                <a:srgbClr val="AF7B51"/>
              </a:solidFill>
              <a:prstDash val="solid"/>
              <a:round/>
            </a:ln>
          </a:right>
          <a:top>
            <a:ln w="38100" cap="flat">
              <a:solidFill>
                <a:srgbClr val="AF7B51"/>
              </a:solidFill>
              <a:prstDash val="solid"/>
              <a:round/>
            </a:ln>
          </a:top>
          <a:bottom>
            <a:ln w="12700" cap="flat">
              <a:solidFill>
                <a:srgbClr val="AF7B51"/>
              </a:solidFill>
              <a:prstDash val="solid"/>
              <a:round/>
            </a:ln>
          </a:bottom>
          <a:insideH>
            <a:ln w="12700" cap="flat">
              <a:solidFill>
                <a:srgbClr val="AF7B51"/>
              </a:solidFill>
              <a:prstDash val="solid"/>
              <a:round/>
            </a:ln>
          </a:insideH>
          <a:insideV>
            <a:ln w="12700" cap="flat">
              <a:solidFill>
                <a:srgbClr val="AF7B51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AF7B51"/>
        </a:fontRef>
        <a:srgbClr val="AF7B51"/>
      </a:tcTxStyle>
      <a:tcStyle>
        <a:tcBdr>
          <a:left>
            <a:ln w="12700" cap="flat">
              <a:solidFill>
                <a:srgbClr val="AF7B51"/>
              </a:solidFill>
              <a:prstDash val="solid"/>
              <a:round/>
            </a:ln>
          </a:left>
          <a:right>
            <a:ln w="12700" cap="flat">
              <a:solidFill>
                <a:srgbClr val="AF7B51"/>
              </a:solidFill>
              <a:prstDash val="solid"/>
              <a:round/>
            </a:ln>
          </a:right>
          <a:top>
            <a:ln w="12700" cap="flat">
              <a:solidFill>
                <a:srgbClr val="AF7B51"/>
              </a:solidFill>
              <a:prstDash val="solid"/>
              <a:round/>
            </a:ln>
          </a:top>
          <a:bottom>
            <a:ln w="38100" cap="flat">
              <a:solidFill>
                <a:srgbClr val="AF7B51"/>
              </a:solidFill>
              <a:prstDash val="solid"/>
              <a:round/>
            </a:ln>
          </a:bottom>
          <a:insideH>
            <a:ln w="12700" cap="flat">
              <a:solidFill>
                <a:srgbClr val="AF7B51"/>
              </a:solidFill>
              <a:prstDash val="solid"/>
              <a:round/>
            </a:ln>
          </a:insideH>
          <a:insideV>
            <a:ln w="12700" cap="flat">
              <a:solidFill>
                <a:srgbClr val="AF7B51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AF7B51"/>
              </a:solidFill>
              <a:prstDash val="solid"/>
              <a:round/>
            </a:ln>
          </a:left>
          <a:right>
            <a:ln w="12700" cap="flat">
              <a:solidFill>
                <a:srgbClr val="AF7B51"/>
              </a:solidFill>
              <a:prstDash val="solid"/>
              <a:round/>
            </a:ln>
          </a:right>
          <a:top>
            <a:ln w="12700" cap="flat">
              <a:solidFill>
                <a:srgbClr val="AF7B51"/>
              </a:solidFill>
              <a:prstDash val="solid"/>
              <a:round/>
            </a:ln>
          </a:top>
          <a:bottom>
            <a:ln w="12700" cap="flat">
              <a:solidFill>
                <a:srgbClr val="AF7B51"/>
              </a:solidFill>
              <a:prstDash val="solid"/>
              <a:round/>
            </a:ln>
          </a:bottom>
          <a:insideH>
            <a:ln w="12700" cap="flat">
              <a:solidFill>
                <a:srgbClr val="AF7B51"/>
              </a:solidFill>
              <a:prstDash val="solid"/>
              <a:round/>
            </a:ln>
          </a:insideH>
          <a:insideV>
            <a:ln w="12700" cap="flat">
              <a:solidFill>
                <a:srgbClr val="AF7B51"/>
              </a:solidFill>
              <a:prstDash val="solid"/>
              <a:round/>
            </a:ln>
          </a:insideV>
        </a:tcBdr>
        <a:fill>
          <a:solidFill>
            <a:srgbClr val="EADFD0"/>
          </a:solidFill>
        </a:fill>
      </a:tcStyle>
    </a:wholeTbl>
    <a:band2H>
      <a:tcTxStyle b="def" i="def"/>
      <a:tcStyle>
        <a:tcBdr/>
        <a:fill>
          <a:solidFill>
            <a:srgbClr val="F5F0E9"/>
          </a:solidFill>
        </a:fill>
      </a:tcStyle>
    </a:band2H>
    <a:firstCol>
      <a:tcTxStyle b="on" i="off">
        <a:fontRef idx="major">
          <a:srgbClr val="AF7B51"/>
        </a:fontRef>
        <a:srgbClr val="AF7B51"/>
      </a:tcTxStyle>
      <a:tcStyle>
        <a:tcBdr>
          <a:left>
            <a:ln w="12700" cap="flat">
              <a:solidFill>
                <a:srgbClr val="AF7B51"/>
              </a:solidFill>
              <a:prstDash val="solid"/>
              <a:round/>
            </a:ln>
          </a:left>
          <a:right>
            <a:ln w="12700" cap="flat">
              <a:solidFill>
                <a:srgbClr val="AF7B51"/>
              </a:solidFill>
              <a:prstDash val="solid"/>
              <a:round/>
            </a:ln>
          </a:right>
          <a:top>
            <a:ln w="12700" cap="flat">
              <a:solidFill>
                <a:srgbClr val="AF7B51"/>
              </a:solidFill>
              <a:prstDash val="solid"/>
              <a:round/>
            </a:ln>
          </a:top>
          <a:bottom>
            <a:ln w="12700" cap="flat">
              <a:solidFill>
                <a:srgbClr val="AF7B51"/>
              </a:solidFill>
              <a:prstDash val="solid"/>
              <a:round/>
            </a:ln>
          </a:bottom>
          <a:insideH>
            <a:ln w="12700" cap="flat">
              <a:solidFill>
                <a:srgbClr val="AF7B51"/>
              </a:solidFill>
              <a:prstDash val="solid"/>
              <a:round/>
            </a:ln>
          </a:insideH>
          <a:insideV>
            <a:ln w="12700" cap="flat">
              <a:solidFill>
                <a:srgbClr val="AF7B51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AF7B51"/>
        </a:fontRef>
        <a:srgbClr val="AF7B51"/>
      </a:tcTxStyle>
      <a:tcStyle>
        <a:tcBdr>
          <a:left>
            <a:ln w="12700" cap="flat">
              <a:solidFill>
                <a:srgbClr val="AF7B51"/>
              </a:solidFill>
              <a:prstDash val="solid"/>
              <a:round/>
            </a:ln>
          </a:left>
          <a:right>
            <a:ln w="12700" cap="flat">
              <a:solidFill>
                <a:srgbClr val="AF7B51"/>
              </a:solidFill>
              <a:prstDash val="solid"/>
              <a:round/>
            </a:ln>
          </a:right>
          <a:top>
            <a:ln w="38100" cap="flat">
              <a:solidFill>
                <a:srgbClr val="AF7B51"/>
              </a:solidFill>
              <a:prstDash val="solid"/>
              <a:round/>
            </a:ln>
          </a:top>
          <a:bottom>
            <a:ln w="12700" cap="flat">
              <a:solidFill>
                <a:srgbClr val="AF7B51"/>
              </a:solidFill>
              <a:prstDash val="solid"/>
              <a:round/>
            </a:ln>
          </a:bottom>
          <a:insideH>
            <a:ln w="12700" cap="flat">
              <a:solidFill>
                <a:srgbClr val="AF7B51"/>
              </a:solidFill>
              <a:prstDash val="solid"/>
              <a:round/>
            </a:ln>
          </a:insideH>
          <a:insideV>
            <a:ln w="12700" cap="flat">
              <a:solidFill>
                <a:srgbClr val="AF7B51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AF7B51"/>
        </a:fontRef>
        <a:srgbClr val="AF7B51"/>
      </a:tcTxStyle>
      <a:tcStyle>
        <a:tcBdr>
          <a:left>
            <a:ln w="12700" cap="flat">
              <a:solidFill>
                <a:srgbClr val="AF7B51"/>
              </a:solidFill>
              <a:prstDash val="solid"/>
              <a:round/>
            </a:ln>
          </a:left>
          <a:right>
            <a:ln w="12700" cap="flat">
              <a:solidFill>
                <a:srgbClr val="AF7B51"/>
              </a:solidFill>
              <a:prstDash val="solid"/>
              <a:round/>
            </a:ln>
          </a:right>
          <a:top>
            <a:ln w="12700" cap="flat">
              <a:solidFill>
                <a:srgbClr val="AF7B51"/>
              </a:solidFill>
              <a:prstDash val="solid"/>
              <a:round/>
            </a:ln>
          </a:top>
          <a:bottom>
            <a:ln w="38100" cap="flat">
              <a:solidFill>
                <a:srgbClr val="AF7B51"/>
              </a:solidFill>
              <a:prstDash val="solid"/>
              <a:round/>
            </a:ln>
          </a:bottom>
          <a:insideH>
            <a:ln w="12700" cap="flat">
              <a:solidFill>
                <a:srgbClr val="AF7B51"/>
              </a:solidFill>
              <a:prstDash val="solid"/>
              <a:round/>
            </a:ln>
          </a:insideH>
          <a:insideV>
            <a:ln w="12700" cap="flat">
              <a:solidFill>
                <a:srgbClr val="AF7B51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AF7B51"/>
              </a:solidFill>
              <a:prstDash val="solid"/>
              <a:round/>
            </a:ln>
          </a:left>
          <a:right>
            <a:ln w="12700" cap="flat">
              <a:solidFill>
                <a:srgbClr val="AF7B51"/>
              </a:solidFill>
              <a:prstDash val="solid"/>
              <a:round/>
            </a:ln>
          </a:right>
          <a:top>
            <a:ln w="12700" cap="flat">
              <a:solidFill>
                <a:srgbClr val="AF7B51"/>
              </a:solidFill>
              <a:prstDash val="solid"/>
              <a:round/>
            </a:ln>
          </a:top>
          <a:bottom>
            <a:ln w="12700" cap="flat">
              <a:solidFill>
                <a:srgbClr val="AF7B51"/>
              </a:solidFill>
              <a:prstDash val="solid"/>
              <a:round/>
            </a:ln>
          </a:bottom>
          <a:insideH>
            <a:ln w="12700" cap="flat">
              <a:solidFill>
                <a:srgbClr val="AF7B51"/>
              </a:solidFill>
              <a:prstDash val="solid"/>
              <a:round/>
            </a:ln>
          </a:insideH>
          <a:insideV>
            <a:ln w="12700" cap="flat">
              <a:solidFill>
                <a:srgbClr val="AF7B51"/>
              </a:solidFill>
              <a:prstDash val="solid"/>
              <a:round/>
            </a:ln>
          </a:insideV>
        </a:tcBdr>
        <a:fill>
          <a:solidFill>
            <a:srgbClr val="CACDFB"/>
          </a:solidFill>
        </a:fill>
      </a:tcStyle>
    </a:wholeTbl>
    <a:band2H>
      <a:tcTxStyle b="def" i="def"/>
      <a:tcStyle>
        <a:tcBdr/>
        <a:fill>
          <a:solidFill>
            <a:srgbClr val="E7E8FD"/>
          </a:solidFill>
        </a:fill>
      </a:tcStyle>
    </a:band2H>
    <a:firstCol>
      <a:tcTxStyle b="on" i="off">
        <a:fontRef idx="major">
          <a:srgbClr val="AF7B51"/>
        </a:fontRef>
        <a:srgbClr val="AF7B51"/>
      </a:tcTxStyle>
      <a:tcStyle>
        <a:tcBdr>
          <a:left>
            <a:ln w="12700" cap="flat">
              <a:solidFill>
                <a:srgbClr val="AF7B51"/>
              </a:solidFill>
              <a:prstDash val="solid"/>
              <a:round/>
            </a:ln>
          </a:left>
          <a:right>
            <a:ln w="12700" cap="flat">
              <a:solidFill>
                <a:srgbClr val="AF7B51"/>
              </a:solidFill>
              <a:prstDash val="solid"/>
              <a:round/>
            </a:ln>
          </a:right>
          <a:top>
            <a:ln w="12700" cap="flat">
              <a:solidFill>
                <a:srgbClr val="AF7B51"/>
              </a:solidFill>
              <a:prstDash val="solid"/>
              <a:round/>
            </a:ln>
          </a:top>
          <a:bottom>
            <a:ln w="12700" cap="flat">
              <a:solidFill>
                <a:srgbClr val="AF7B51"/>
              </a:solidFill>
              <a:prstDash val="solid"/>
              <a:round/>
            </a:ln>
          </a:bottom>
          <a:insideH>
            <a:ln w="12700" cap="flat">
              <a:solidFill>
                <a:srgbClr val="AF7B51"/>
              </a:solidFill>
              <a:prstDash val="solid"/>
              <a:round/>
            </a:ln>
          </a:insideH>
          <a:insideV>
            <a:ln w="12700" cap="flat">
              <a:solidFill>
                <a:srgbClr val="AF7B51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AF7B51"/>
        </a:fontRef>
        <a:srgbClr val="AF7B51"/>
      </a:tcTxStyle>
      <a:tcStyle>
        <a:tcBdr>
          <a:left>
            <a:ln w="12700" cap="flat">
              <a:solidFill>
                <a:srgbClr val="AF7B51"/>
              </a:solidFill>
              <a:prstDash val="solid"/>
              <a:round/>
            </a:ln>
          </a:left>
          <a:right>
            <a:ln w="12700" cap="flat">
              <a:solidFill>
                <a:srgbClr val="AF7B51"/>
              </a:solidFill>
              <a:prstDash val="solid"/>
              <a:round/>
            </a:ln>
          </a:right>
          <a:top>
            <a:ln w="38100" cap="flat">
              <a:solidFill>
                <a:srgbClr val="AF7B51"/>
              </a:solidFill>
              <a:prstDash val="solid"/>
              <a:round/>
            </a:ln>
          </a:top>
          <a:bottom>
            <a:ln w="12700" cap="flat">
              <a:solidFill>
                <a:srgbClr val="AF7B51"/>
              </a:solidFill>
              <a:prstDash val="solid"/>
              <a:round/>
            </a:ln>
          </a:bottom>
          <a:insideH>
            <a:ln w="12700" cap="flat">
              <a:solidFill>
                <a:srgbClr val="AF7B51"/>
              </a:solidFill>
              <a:prstDash val="solid"/>
              <a:round/>
            </a:ln>
          </a:insideH>
          <a:insideV>
            <a:ln w="12700" cap="flat">
              <a:solidFill>
                <a:srgbClr val="AF7B51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AF7B51"/>
        </a:fontRef>
        <a:srgbClr val="AF7B51"/>
      </a:tcTxStyle>
      <a:tcStyle>
        <a:tcBdr>
          <a:left>
            <a:ln w="12700" cap="flat">
              <a:solidFill>
                <a:srgbClr val="AF7B51"/>
              </a:solidFill>
              <a:prstDash val="solid"/>
              <a:round/>
            </a:ln>
          </a:left>
          <a:right>
            <a:ln w="12700" cap="flat">
              <a:solidFill>
                <a:srgbClr val="AF7B51"/>
              </a:solidFill>
              <a:prstDash val="solid"/>
              <a:round/>
            </a:ln>
          </a:right>
          <a:top>
            <a:ln w="12700" cap="flat">
              <a:solidFill>
                <a:srgbClr val="AF7B51"/>
              </a:solidFill>
              <a:prstDash val="solid"/>
              <a:round/>
            </a:ln>
          </a:top>
          <a:bottom>
            <a:ln w="38100" cap="flat">
              <a:solidFill>
                <a:srgbClr val="AF7B51"/>
              </a:solidFill>
              <a:prstDash val="solid"/>
              <a:round/>
            </a:ln>
          </a:bottom>
          <a:insideH>
            <a:ln w="12700" cap="flat">
              <a:solidFill>
                <a:srgbClr val="AF7B51"/>
              </a:solidFill>
              <a:prstDash val="solid"/>
              <a:round/>
            </a:ln>
          </a:insideH>
          <a:insideV>
            <a:ln w="12700" cap="flat">
              <a:solidFill>
                <a:srgbClr val="AF7B51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AF7B51"/>
          </a:solidFill>
        </a:fill>
      </a:tcStyle>
    </a:band2H>
    <a:firstCol>
      <a:tcTxStyle b="on" i="off">
        <a:fontRef idx="major">
          <a:srgbClr val="AF7B51"/>
        </a:fontRef>
        <a:srgbClr val="AF7B5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AF7B51"/>
          </a:solidFill>
        </a:fill>
      </a:tcStyle>
    </a:lastRow>
    <a:firstRow>
      <a:tcTxStyle b="on" i="off">
        <a:fontRef idx="major">
          <a:srgbClr val="AF7B51"/>
        </a:fontRef>
        <a:srgbClr val="AF7B5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AF7B51"/>
              </a:solidFill>
              <a:prstDash val="solid"/>
              <a:round/>
            </a:ln>
          </a:left>
          <a:right>
            <a:ln w="12700" cap="flat">
              <a:solidFill>
                <a:srgbClr val="AF7B51"/>
              </a:solidFill>
              <a:prstDash val="solid"/>
              <a:round/>
            </a:ln>
          </a:right>
          <a:top>
            <a:ln w="12700" cap="flat">
              <a:solidFill>
                <a:srgbClr val="AF7B51"/>
              </a:solidFill>
              <a:prstDash val="solid"/>
              <a:round/>
            </a:ln>
          </a:top>
          <a:bottom>
            <a:ln w="12700" cap="flat">
              <a:solidFill>
                <a:srgbClr val="AF7B51"/>
              </a:solidFill>
              <a:prstDash val="solid"/>
              <a:round/>
            </a:ln>
          </a:bottom>
          <a:insideH>
            <a:ln w="12700" cap="flat">
              <a:solidFill>
                <a:srgbClr val="AF7B51"/>
              </a:solidFill>
              <a:prstDash val="solid"/>
              <a:round/>
            </a:ln>
          </a:insideH>
          <a:insideV>
            <a:ln w="12700" cap="flat">
              <a:solidFill>
                <a:srgbClr val="AF7B51"/>
              </a:solidFill>
              <a:prstDash val="solid"/>
              <a:round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AF7B51"/>
        </a:fontRef>
        <a:srgbClr val="AF7B51"/>
      </a:tcTxStyle>
      <a:tcStyle>
        <a:tcBdr>
          <a:left>
            <a:ln w="12700" cap="flat">
              <a:solidFill>
                <a:srgbClr val="AF7B51"/>
              </a:solidFill>
              <a:prstDash val="solid"/>
              <a:round/>
            </a:ln>
          </a:left>
          <a:right>
            <a:ln w="12700" cap="flat">
              <a:solidFill>
                <a:srgbClr val="AF7B51"/>
              </a:solidFill>
              <a:prstDash val="solid"/>
              <a:round/>
            </a:ln>
          </a:right>
          <a:top>
            <a:ln w="12700" cap="flat">
              <a:solidFill>
                <a:srgbClr val="AF7B51"/>
              </a:solidFill>
              <a:prstDash val="solid"/>
              <a:round/>
            </a:ln>
          </a:top>
          <a:bottom>
            <a:ln w="12700" cap="flat">
              <a:solidFill>
                <a:srgbClr val="AF7B51"/>
              </a:solidFill>
              <a:prstDash val="solid"/>
              <a:round/>
            </a:ln>
          </a:bottom>
          <a:insideH>
            <a:ln w="12700" cap="flat">
              <a:solidFill>
                <a:srgbClr val="AF7B51"/>
              </a:solidFill>
              <a:prstDash val="solid"/>
              <a:round/>
            </a:ln>
          </a:insideH>
          <a:insideV>
            <a:ln w="12700" cap="flat">
              <a:solidFill>
                <a:srgbClr val="AF7B51"/>
              </a:solidFill>
              <a:prstDash val="solid"/>
              <a:round/>
            </a:ln>
          </a:insideV>
        </a:tcBdr>
        <a:fill>
          <a:solidFill>
            <a:srgbClr val="FFFFFF"/>
          </a:solidFill>
        </a:fill>
      </a:tcStyle>
    </a:firstCol>
    <a:lastRow>
      <a:tcTxStyle b="on" i="off">
        <a:fontRef idx="major">
          <a:srgbClr val="AF7B51"/>
        </a:fontRef>
        <a:srgbClr val="AF7B51"/>
      </a:tcTxStyle>
      <a:tcStyle>
        <a:tcBdr>
          <a:left>
            <a:ln w="12700" cap="flat">
              <a:solidFill>
                <a:srgbClr val="AF7B51"/>
              </a:solidFill>
              <a:prstDash val="solid"/>
              <a:round/>
            </a:ln>
          </a:left>
          <a:right>
            <a:ln w="12700" cap="flat">
              <a:solidFill>
                <a:srgbClr val="AF7B51"/>
              </a:solidFill>
              <a:prstDash val="solid"/>
              <a:round/>
            </a:ln>
          </a:right>
          <a:top>
            <a:ln w="38100" cap="flat">
              <a:solidFill>
                <a:srgbClr val="AF7B51"/>
              </a:solidFill>
              <a:prstDash val="solid"/>
              <a:round/>
            </a:ln>
          </a:top>
          <a:bottom>
            <a:ln w="12700" cap="flat">
              <a:solidFill>
                <a:srgbClr val="AF7B51"/>
              </a:solidFill>
              <a:prstDash val="solid"/>
              <a:round/>
            </a:ln>
          </a:bottom>
          <a:insideH>
            <a:ln w="12700" cap="flat">
              <a:solidFill>
                <a:srgbClr val="AF7B51"/>
              </a:solidFill>
              <a:prstDash val="solid"/>
              <a:round/>
            </a:ln>
          </a:insideH>
          <a:insideV>
            <a:ln w="12700" cap="flat">
              <a:solidFill>
                <a:srgbClr val="AF7B51"/>
              </a:solidFill>
              <a:prstDash val="solid"/>
              <a:round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AF7B51"/>
        </a:fontRef>
        <a:srgbClr val="AF7B51"/>
      </a:tcTxStyle>
      <a:tcStyle>
        <a:tcBdr>
          <a:left>
            <a:ln w="12700" cap="flat">
              <a:solidFill>
                <a:srgbClr val="AF7B51"/>
              </a:solidFill>
              <a:prstDash val="solid"/>
              <a:round/>
            </a:ln>
          </a:left>
          <a:right>
            <a:ln w="12700" cap="flat">
              <a:solidFill>
                <a:srgbClr val="AF7B51"/>
              </a:solidFill>
              <a:prstDash val="solid"/>
              <a:round/>
            </a:ln>
          </a:right>
          <a:top>
            <a:ln w="12700" cap="flat">
              <a:solidFill>
                <a:srgbClr val="AF7B51"/>
              </a:solidFill>
              <a:prstDash val="solid"/>
              <a:round/>
            </a:ln>
          </a:top>
          <a:bottom>
            <a:ln w="38100" cap="flat">
              <a:solidFill>
                <a:srgbClr val="AF7B51"/>
              </a:solidFill>
              <a:prstDash val="solid"/>
              <a:round/>
            </a:ln>
          </a:bottom>
          <a:insideH>
            <a:ln w="12700" cap="flat">
              <a:solidFill>
                <a:srgbClr val="AF7B51"/>
              </a:solidFill>
              <a:prstDash val="solid"/>
              <a:round/>
            </a:ln>
          </a:insideH>
          <a:insideV>
            <a:ln w="12700" cap="flat">
              <a:solidFill>
                <a:srgbClr val="AF7B51"/>
              </a:solidFill>
              <a:prstDash val="solid"/>
              <a:round/>
            </a:ln>
          </a:insideV>
        </a:tcBdr>
        <a:fill>
          <a:solidFill>
            <a:srgbClr val="FFFFFF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>
              <a:alpha val="20000"/>
            </a:srgbClr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508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Shape 203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04" name="Shape 204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400">
        <a:latin typeface="+mj-lt"/>
        <a:ea typeface="+mj-ea"/>
        <a:cs typeface="+mj-cs"/>
        <a:sym typeface="Arial"/>
      </a:defRPr>
    </a:lvl1pPr>
    <a:lvl2pPr indent="228600" latinLnBrk="0">
      <a:defRPr sz="1400">
        <a:latin typeface="+mj-lt"/>
        <a:ea typeface="+mj-ea"/>
        <a:cs typeface="+mj-cs"/>
        <a:sym typeface="Arial"/>
      </a:defRPr>
    </a:lvl2pPr>
    <a:lvl3pPr indent="457200" latinLnBrk="0">
      <a:defRPr sz="1400">
        <a:latin typeface="+mj-lt"/>
        <a:ea typeface="+mj-ea"/>
        <a:cs typeface="+mj-cs"/>
        <a:sym typeface="Arial"/>
      </a:defRPr>
    </a:lvl3pPr>
    <a:lvl4pPr indent="685800" latinLnBrk="0">
      <a:defRPr sz="1400">
        <a:latin typeface="+mj-lt"/>
        <a:ea typeface="+mj-ea"/>
        <a:cs typeface="+mj-cs"/>
        <a:sym typeface="Arial"/>
      </a:defRPr>
    </a:lvl4pPr>
    <a:lvl5pPr indent="914400" latinLnBrk="0">
      <a:defRPr sz="1400">
        <a:latin typeface="+mj-lt"/>
        <a:ea typeface="+mj-ea"/>
        <a:cs typeface="+mj-cs"/>
        <a:sym typeface="Arial"/>
      </a:defRPr>
    </a:lvl5pPr>
    <a:lvl6pPr indent="1143000" latinLnBrk="0">
      <a:defRPr sz="1400">
        <a:latin typeface="+mj-lt"/>
        <a:ea typeface="+mj-ea"/>
        <a:cs typeface="+mj-cs"/>
        <a:sym typeface="Arial"/>
      </a:defRPr>
    </a:lvl6pPr>
    <a:lvl7pPr indent="1371600" latinLnBrk="0">
      <a:defRPr sz="1400">
        <a:latin typeface="+mj-lt"/>
        <a:ea typeface="+mj-ea"/>
        <a:cs typeface="+mj-cs"/>
        <a:sym typeface="Arial"/>
      </a:defRPr>
    </a:lvl7pPr>
    <a:lvl8pPr indent="1600200" latinLnBrk="0">
      <a:defRPr sz="1400">
        <a:latin typeface="+mj-lt"/>
        <a:ea typeface="+mj-ea"/>
        <a:cs typeface="+mj-cs"/>
        <a:sym typeface="Arial"/>
      </a:defRPr>
    </a:lvl8pPr>
    <a:lvl9pPr indent="1828800" latinLnBrk="0">
      <a:defRPr sz="1400">
        <a:latin typeface="+mj-lt"/>
        <a:ea typeface="+mj-ea"/>
        <a:cs typeface="+mj-cs"/>
        <a:sym typeface="Arial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0" showMasterPhAnim="1">
  <p:cSld name="TITLE">
    <p:bg>
      <p:bgPr>
        <a:solidFill>
          <a:schemeClr val="accent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0;p2"/>
          <p:cNvSpPr/>
          <p:nvPr/>
        </p:nvSpPr>
        <p:spPr>
          <a:xfrm>
            <a:off x="31" y="2824500"/>
            <a:ext cx="7370399" cy="23190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21600"/>
                </a:moveTo>
                <a:lnTo>
                  <a:pt x="2160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sp>
        <p:nvSpPr>
          <p:cNvPr id="15" name="Google Shape;11;p2"/>
          <p:cNvSpPr/>
          <p:nvPr/>
        </p:nvSpPr>
        <p:spPr>
          <a:xfrm flipH="1">
            <a:off x="3582599" y="1550700"/>
            <a:ext cx="5561401" cy="35928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21600"/>
                </a:moveTo>
                <a:lnTo>
                  <a:pt x="2160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sp>
        <p:nvSpPr>
          <p:cNvPr id="16" name="Google Shape;12;p2"/>
          <p:cNvSpPr/>
          <p:nvPr/>
        </p:nvSpPr>
        <p:spPr>
          <a:xfrm rot="10800000">
            <a:off x="5058905" y="0"/>
            <a:ext cx="4085101" cy="20526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21600"/>
                </a:moveTo>
                <a:lnTo>
                  <a:pt x="2160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233A44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sp>
        <p:nvSpPr>
          <p:cNvPr id="17" name="Google Shape;13;p2"/>
          <p:cNvSpPr/>
          <p:nvPr/>
        </p:nvSpPr>
        <p:spPr>
          <a:xfrm>
            <a:off x="203274" y="206250"/>
            <a:ext cx="8737502" cy="4731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sx="100000" sy="100000" kx="0" ky="0" algn="b" rotWithShape="0" blurRad="228600" dist="0" dir="0">
              <a:srgbClr val="000000">
                <a:alpha val="40000"/>
              </a:srgbClr>
            </a:outerShdw>
          </a:effectLst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grpSp>
        <p:nvGrpSpPr>
          <p:cNvPr id="21" name="Google Shape;14;p2"/>
          <p:cNvGrpSpPr/>
          <p:nvPr/>
        </p:nvGrpSpPr>
        <p:grpSpPr>
          <a:xfrm>
            <a:off x="255199" y="591"/>
            <a:ext cx="2250364" cy="1044302"/>
            <a:chOff x="0" y="0"/>
            <a:chExt cx="2250363" cy="1044300"/>
          </a:xfrm>
        </p:grpSpPr>
        <p:sp>
          <p:nvSpPr>
            <p:cNvPr id="18" name="Google Shape;15;p2"/>
            <p:cNvSpPr/>
            <p:nvPr/>
          </p:nvSpPr>
          <p:spPr>
            <a:xfrm>
              <a:off x="508862" y="-1"/>
              <a:ext cx="1741502" cy="10443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lnTo>
                    <a:pt x="19842" y="0"/>
                  </a:lnTo>
                  <a:lnTo>
                    <a:pt x="21600" y="0"/>
                  </a:lnTo>
                  <a:lnTo>
                    <a:pt x="1758" y="2160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19" name="Google Shape;16;p2"/>
            <p:cNvSpPr/>
            <p:nvPr/>
          </p:nvSpPr>
          <p:spPr>
            <a:xfrm>
              <a:off x="254431" y="-1"/>
              <a:ext cx="1741502" cy="10443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lnTo>
                    <a:pt x="19842" y="0"/>
                  </a:lnTo>
                  <a:lnTo>
                    <a:pt x="21600" y="0"/>
                  </a:lnTo>
                  <a:lnTo>
                    <a:pt x="1758" y="2160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20" name="Google Shape;17;p2"/>
            <p:cNvSpPr/>
            <p:nvPr/>
          </p:nvSpPr>
          <p:spPr>
            <a:xfrm>
              <a:off x="-1" y="-1"/>
              <a:ext cx="1741502" cy="10443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lnTo>
                    <a:pt x="19842" y="0"/>
                  </a:lnTo>
                  <a:lnTo>
                    <a:pt x="21600" y="0"/>
                  </a:lnTo>
                  <a:lnTo>
                    <a:pt x="1758" y="2160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</p:grpSp>
      <p:grpSp>
        <p:nvGrpSpPr>
          <p:cNvPr id="25" name="Google Shape;18;p2"/>
          <p:cNvGrpSpPr/>
          <p:nvPr/>
        </p:nvGrpSpPr>
        <p:grpSpPr>
          <a:xfrm>
            <a:off x="905394" y="591"/>
            <a:ext cx="2250365" cy="1044302"/>
            <a:chOff x="0" y="0"/>
            <a:chExt cx="2250363" cy="1044300"/>
          </a:xfrm>
        </p:grpSpPr>
        <p:sp>
          <p:nvSpPr>
            <p:cNvPr id="22" name="Google Shape;19;p2"/>
            <p:cNvSpPr/>
            <p:nvPr/>
          </p:nvSpPr>
          <p:spPr>
            <a:xfrm>
              <a:off x="508862" y="-1"/>
              <a:ext cx="1741502" cy="10443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lnTo>
                    <a:pt x="19842" y="0"/>
                  </a:lnTo>
                  <a:lnTo>
                    <a:pt x="21600" y="0"/>
                  </a:lnTo>
                  <a:lnTo>
                    <a:pt x="1758" y="21600"/>
                  </a:ln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23" name="Google Shape;20;p2"/>
            <p:cNvSpPr/>
            <p:nvPr/>
          </p:nvSpPr>
          <p:spPr>
            <a:xfrm>
              <a:off x="254430" y="-1"/>
              <a:ext cx="1741502" cy="10443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lnTo>
                    <a:pt x="19842" y="0"/>
                  </a:lnTo>
                  <a:lnTo>
                    <a:pt x="21600" y="0"/>
                  </a:lnTo>
                  <a:lnTo>
                    <a:pt x="1758" y="21600"/>
                  </a:ln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24" name="Google Shape;21;p2"/>
            <p:cNvSpPr/>
            <p:nvPr/>
          </p:nvSpPr>
          <p:spPr>
            <a:xfrm>
              <a:off x="-1" y="-1"/>
              <a:ext cx="1741502" cy="10443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lnTo>
                    <a:pt x="19842" y="0"/>
                  </a:lnTo>
                  <a:lnTo>
                    <a:pt x="21600" y="0"/>
                  </a:lnTo>
                  <a:lnTo>
                    <a:pt x="1758" y="21600"/>
                  </a:ln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</p:grpSp>
      <p:grpSp>
        <p:nvGrpSpPr>
          <p:cNvPr id="29" name="Google Shape;22;p2"/>
          <p:cNvGrpSpPr/>
          <p:nvPr/>
        </p:nvGrpSpPr>
        <p:grpSpPr>
          <a:xfrm>
            <a:off x="7057467" y="5087"/>
            <a:ext cx="1851281" cy="752110"/>
            <a:chOff x="0" y="0"/>
            <a:chExt cx="1851280" cy="752108"/>
          </a:xfrm>
        </p:grpSpPr>
        <p:sp>
          <p:nvSpPr>
            <p:cNvPr id="26" name="Google Shape;23;p2"/>
            <p:cNvSpPr/>
            <p:nvPr/>
          </p:nvSpPr>
          <p:spPr>
            <a:xfrm>
              <a:off x="602039" y="-1"/>
              <a:ext cx="1249242" cy="7521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lnTo>
                    <a:pt x="20550" y="0"/>
                  </a:lnTo>
                  <a:lnTo>
                    <a:pt x="21600" y="0"/>
                  </a:lnTo>
                  <a:lnTo>
                    <a:pt x="1050" y="21600"/>
                  </a:lnTo>
                  <a:close/>
                </a:path>
              </a:pathLst>
            </a:custGeom>
            <a:solidFill>
              <a:srgbClr val="233A44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27" name="Google Shape;24;p2"/>
            <p:cNvSpPr/>
            <p:nvPr/>
          </p:nvSpPr>
          <p:spPr>
            <a:xfrm>
              <a:off x="301019" y="-1"/>
              <a:ext cx="1249242" cy="7521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lnTo>
                    <a:pt x="20550" y="0"/>
                  </a:lnTo>
                  <a:lnTo>
                    <a:pt x="21600" y="0"/>
                  </a:lnTo>
                  <a:lnTo>
                    <a:pt x="1050" y="21600"/>
                  </a:lnTo>
                  <a:close/>
                </a:path>
              </a:pathLst>
            </a:custGeom>
            <a:solidFill>
              <a:srgbClr val="233A44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28" name="Google Shape;25;p2"/>
            <p:cNvSpPr/>
            <p:nvPr/>
          </p:nvSpPr>
          <p:spPr>
            <a:xfrm>
              <a:off x="0" y="-1"/>
              <a:ext cx="1249242" cy="7521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lnTo>
                    <a:pt x="20550" y="0"/>
                  </a:lnTo>
                  <a:lnTo>
                    <a:pt x="21600" y="0"/>
                  </a:lnTo>
                  <a:lnTo>
                    <a:pt x="1050" y="21600"/>
                  </a:lnTo>
                  <a:close/>
                </a:path>
              </a:pathLst>
            </a:custGeom>
            <a:solidFill>
              <a:srgbClr val="233A44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</p:grpSp>
      <p:grpSp>
        <p:nvGrpSpPr>
          <p:cNvPr id="33" name="Google Shape;26;p2"/>
          <p:cNvGrpSpPr/>
          <p:nvPr/>
        </p:nvGrpSpPr>
        <p:grpSpPr>
          <a:xfrm>
            <a:off x="6553031" y="4217851"/>
            <a:ext cx="2389067" cy="925738"/>
            <a:chOff x="0" y="0"/>
            <a:chExt cx="2389066" cy="925737"/>
          </a:xfrm>
        </p:grpSpPr>
        <p:sp>
          <p:nvSpPr>
            <p:cNvPr id="30" name="Google Shape;27;p2"/>
            <p:cNvSpPr/>
            <p:nvPr/>
          </p:nvSpPr>
          <p:spPr>
            <a:xfrm>
              <a:off x="776928" y="-1"/>
              <a:ext cx="1612139" cy="9257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lnTo>
                    <a:pt x="19600" y="0"/>
                  </a:lnTo>
                  <a:lnTo>
                    <a:pt x="21600" y="0"/>
                  </a:lnTo>
                  <a:lnTo>
                    <a:pt x="2000" y="2160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31" name="Google Shape;28;p2"/>
            <p:cNvSpPr/>
            <p:nvPr/>
          </p:nvSpPr>
          <p:spPr>
            <a:xfrm>
              <a:off x="388463" y="-1"/>
              <a:ext cx="1612139" cy="9257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lnTo>
                    <a:pt x="19600" y="0"/>
                  </a:lnTo>
                  <a:lnTo>
                    <a:pt x="21600" y="0"/>
                  </a:lnTo>
                  <a:lnTo>
                    <a:pt x="2000" y="2160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32" name="Google Shape;29;p2"/>
            <p:cNvSpPr/>
            <p:nvPr/>
          </p:nvSpPr>
          <p:spPr>
            <a:xfrm>
              <a:off x="-1" y="-1"/>
              <a:ext cx="1612139" cy="9257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lnTo>
                    <a:pt x="19600" y="0"/>
                  </a:lnTo>
                  <a:lnTo>
                    <a:pt x="21600" y="0"/>
                  </a:lnTo>
                  <a:lnTo>
                    <a:pt x="2000" y="2160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</p:grpSp>
      <p:grpSp>
        <p:nvGrpSpPr>
          <p:cNvPr id="37" name="Google Shape;30;p2"/>
          <p:cNvGrpSpPr/>
          <p:nvPr/>
        </p:nvGrpSpPr>
        <p:grpSpPr>
          <a:xfrm>
            <a:off x="199148" y="4055652"/>
            <a:ext cx="2795414" cy="1083309"/>
            <a:chOff x="0" y="0"/>
            <a:chExt cx="2795412" cy="1083308"/>
          </a:xfrm>
        </p:grpSpPr>
        <p:sp>
          <p:nvSpPr>
            <p:cNvPr id="34" name="Google Shape;31;p2"/>
            <p:cNvSpPr/>
            <p:nvPr/>
          </p:nvSpPr>
          <p:spPr>
            <a:xfrm>
              <a:off x="909072" y="-1"/>
              <a:ext cx="1886341" cy="10833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lnTo>
                    <a:pt x="19602" y="0"/>
                  </a:lnTo>
                  <a:lnTo>
                    <a:pt x="21600" y="0"/>
                  </a:lnTo>
                  <a:lnTo>
                    <a:pt x="1998" y="2160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35" name="Google Shape;32;p2"/>
            <p:cNvSpPr/>
            <p:nvPr/>
          </p:nvSpPr>
          <p:spPr>
            <a:xfrm>
              <a:off x="454536" y="-1"/>
              <a:ext cx="1886341" cy="10833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lnTo>
                    <a:pt x="19602" y="0"/>
                  </a:lnTo>
                  <a:lnTo>
                    <a:pt x="21600" y="0"/>
                  </a:lnTo>
                  <a:lnTo>
                    <a:pt x="1998" y="2160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36" name="Google Shape;33;p2"/>
            <p:cNvSpPr/>
            <p:nvPr/>
          </p:nvSpPr>
          <p:spPr>
            <a:xfrm>
              <a:off x="-1" y="-1"/>
              <a:ext cx="1886342" cy="10833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lnTo>
                    <a:pt x="19602" y="0"/>
                  </a:lnTo>
                  <a:lnTo>
                    <a:pt x="21600" y="0"/>
                  </a:lnTo>
                  <a:lnTo>
                    <a:pt x="1998" y="2160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</p:grpSp>
      <p:sp>
        <p:nvSpPr>
          <p:cNvPr id="38" name="Title Text"/>
          <p:cNvSpPr txBox="1"/>
          <p:nvPr>
            <p:ph type="title"/>
          </p:nvPr>
        </p:nvSpPr>
        <p:spPr>
          <a:xfrm>
            <a:off x="1858703" y="1822832"/>
            <a:ext cx="5361300" cy="1448101"/>
          </a:xfrm>
          <a:prstGeom prst="rect">
            <a:avLst/>
          </a:prstGeom>
        </p:spPr>
        <p:txBody>
          <a:bodyPr anchor="ctr"/>
          <a:lstStyle>
            <a:lvl1pPr algn="ctr">
              <a:defRPr sz="3800"/>
            </a:lvl1pPr>
          </a:lstStyle>
          <a:p>
            <a:pPr/>
            <a:r>
              <a:t>Title Text</a:t>
            </a:r>
          </a:p>
        </p:txBody>
      </p:sp>
      <p:sp>
        <p:nvSpPr>
          <p:cNvPr id="39" name="Body Level One…"/>
          <p:cNvSpPr txBox="1"/>
          <p:nvPr>
            <p:ph type="body" sz="quarter" idx="1"/>
          </p:nvPr>
        </p:nvSpPr>
        <p:spPr>
          <a:xfrm>
            <a:off x="1858699" y="3413157"/>
            <a:ext cx="5361301" cy="522601"/>
          </a:xfrm>
          <a:prstGeom prst="rect">
            <a:avLst/>
          </a:prstGeom>
        </p:spPr>
        <p:txBody>
          <a:bodyPr/>
          <a:lstStyle>
            <a:lvl1pPr marL="311150" indent="-165100" algn="ctr">
              <a:lnSpc>
                <a:spcPct val="100000"/>
              </a:lnSpc>
              <a:buClrTx/>
              <a:buSzTx/>
              <a:buFontTx/>
              <a:buNone/>
              <a:defRPr sz="1600">
                <a:solidFill>
                  <a:srgbClr val="AF7B51"/>
                </a:solidFill>
              </a:defRPr>
            </a:lvl1pPr>
            <a:lvl2pPr marL="311150" indent="304800" algn="ctr">
              <a:lnSpc>
                <a:spcPct val="100000"/>
              </a:lnSpc>
              <a:buClrTx/>
              <a:buSzTx/>
              <a:buFontTx/>
              <a:buNone/>
              <a:defRPr sz="1600">
                <a:solidFill>
                  <a:srgbClr val="AF7B51"/>
                </a:solidFill>
              </a:defRPr>
            </a:lvl2pPr>
            <a:lvl3pPr marL="311150" indent="762000" algn="ctr">
              <a:lnSpc>
                <a:spcPct val="100000"/>
              </a:lnSpc>
              <a:buClrTx/>
              <a:buSzTx/>
              <a:buFontTx/>
              <a:buNone/>
              <a:defRPr sz="1600">
                <a:solidFill>
                  <a:srgbClr val="AF7B51"/>
                </a:solidFill>
              </a:defRPr>
            </a:lvl3pPr>
            <a:lvl4pPr marL="311150" indent="1219200" algn="ctr">
              <a:lnSpc>
                <a:spcPct val="100000"/>
              </a:lnSpc>
              <a:buClrTx/>
              <a:buSzTx/>
              <a:buFontTx/>
              <a:buNone/>
              <a:defRPr sz="1600">
                <a:solidFill>
                  <a:srgbClr val="AF7B51"/>
                </a:solidFill>
              </a:defRPr>
            </a:lvl4pPr>
            <a:lvl5pPr marL="311150" indent="1676400" algn="ctr">
              <a:lnSpc>
                <a:spcPct val="100000"/>
              </a:lnSpc>
              <a:buClrTx/>
              <a:buSzTx/>
              <a:buFontTx/>
              <a:buNone/>
              <a:defRPr sz="1600">
                <a:solidFill>
                  <a:srgbClr val="AF7B51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BIG_NUMBER">
    <p:bg>
      <p:bgPr>
        <a:solidFill>
          <a:schemeClr val="accent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10;p11"/>
          <p:cNvSpPr/>
          <p:nvPr/>
        </p:nvSpPr>
        <p:spPr>
          <a:xfrm flipH="1">
            <a:off x="5569199" y="2834075"/>
            <a:ext cx="3574801" cy="23094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21600"/>
                </a:moveTo>
                <a:lnTo>
                  <a:pt x="2160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grpSp>
        <p:nvGrpSpPr>
          <p:cNvPr id="151" name="Google Shape;111;p11"/>
          <p:cNvGrpSpPr/>
          <p:nvPr/>
        </p:nvGrpSpPr>
        <p:grpSpPr>
          <a:xfrm>
            <a:off x="5959221" y="4119576"/>
            <a:ext cx="2520952" cy="1024166"/>
            <a:chOff x="0" y="0"/>
            <a:chExt cx="2520950" cy="1024165"/>
          </a:xfrm>
        </p:grpSpPr>
        <p:sp>
          <p:nvSpPr>
            <p:cNvPr id="148" name="Google Shape;112;p11"/>
            <p:cNvSpPr/>
            <p:nvPr/>
          </p:nvSpPr>
          <p:spPr>
            <a:xfrm>
              <a:off x="819816" y="-1"/>
              <a:ext cx="1701135" cy="102416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lnTo>
                    <a:pt x="20550" y="0"/>
                  </a:lnTo>
                  <a:lnTo>
                    <a:pt x="21600" y="0"/>
                  </a:lnTo>
                  <a:lnTo>
                    <a:pt x="1050" y="21600"/>
                  </a:lnTo>
                  <a:close/>
                </a:path>
              </a:pathLst>
            </a:cu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149" name="Google Shape;113;p11"/>
            <p:cNvSpPr/>
            <p:nvPr/>
          </p:nvSpPr>
          <p:spPr>
            <a:xfrm>
              <a:off x="409908" y="-1"/>
              <a:ext cx="1701135" cy="102416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lnTo>
                    <a:pt x="20550" y="0"/>
                  </a:lnTo>
                  <a:lnTo>
                    <a:pt x="21600" y="0"/>
                  </a:lnTo>
                  <a:lnTo>
                    <a:pt x="1050" y="21600"/>
                  </a:lnTo>
                  <a:close/>
                </a:path>
              </a:pathLst>
            </a:cu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150" name="Google Shape;114;p11"/>
            <p:cNvSpPr/>
            <p:nvPr/>
          </p:nvSpPr>
          <p:spPr>
            <a:xfrm>
              <a:off x="0" y="-1"/>
              <a:ext cx="1701134" cy="102416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lnTo>
                    <a:pt x="20550" y="0"/>
                  </a:lnTo>
                  <a:lnTo>
                    <a:pt x="21600" y="0"/>
                  </a:lnTo>
                  <a:lnTo>
                    <a:pt x="1050" y="21600"/>
                  </a:lnTo>
                  <a:close/>
                </a:path>
              </a:pathLst>
            </a:cu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</p:grpSp>
      <p:grpSp>
        <p:nvGrpSpPr>
          <p:cNvPr id="155" name="Google Shape;115;p11"/>
          <p:cNvGrpSpPr/>
          <p:nvPr/>
        </p:nvGrpSpPr>
        <p:grpSpPr>
          <a:xfrm>
            <a:off x="199148" y="1"/>
            <a:ext cx="2795414" cy="1083310"/>
            <a:chOff x="0" y="0"/>
            <a:chExt cx="2795412" cy="1083308"/>
          </a:xfrm>
        </p:grpSpPr>
        <p:sp>
          <p:nvSpPr>
            <p:cNvPr id="152" name="Google Shape;116;p11"/>
            <p:cNvSpPr/>
            <p:nvPr/>
          </p:nvSpPr>
          <p:spPr>
            <a:xfrm>
              <a:off x="909072" y="-1"/>
              <a:ext cx="1886341" cy="10833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lnTo>
                    <a:pt x="19602" y="0"/>
                  </a:lnTo>
                  <a:lnTo>
                    <a:pt x="21600" y="0"/>
                  </a:lnTo>
                  <a:lnTo>
                    <a:pt x="1998" y="21600"/>
                  </a:lnTo>
                  <a:close/>
                </a:path>
              </a:pathLst>
            </a:custGeom>
            <a:solidFill>
              <a:srgbClr val="233A44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153" name="Google Shape;117;p11"/>
            <p:cNvSpPr/>
            <p:nvPr/>
          </p:nvSpPr>
          <p:spPr>
            <a:xfrm>
              <a:off x="454536" y="-1"/>
              <a:ext cx="1886341" cy="10833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lnTo>
                    <a:pt x="19602" y="0"/>
                  </a:lnTo>
                  <a:lnTo>
                    <a:pt x="21600" y="0"/>
                  </a:lnTo>
                  <a:lnTo>
                    <a:pt x="1998" y="21600"/>
                  </a:lnTo>
                  <a:close/>
                </a:path>
              </a:pathLst>
            </a:custGeom>
            <a:solidFill>
              <a:srgbClr val="233A44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154" name="Google Shape;118;p11"/>
            <p:cNvSpPr/>
            <p:nvPr/>
          </p:nvSpPr>
          <p:spPr>
            <a:xfrm>
              <a:off x="-1" y="-1"/>
              <a:ext cx="1886342" cy="10833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lnTo>
                    <a:pt x="19602" y="0"/>
                  </a:lnTo>
                  <a:lnTo>
                    <a:pt x="21600" y="0"/>
                  </a:lnTo>
                  <a:lnTo>
                    <a:pt x="1998" y="21600"/>
                  </a:lnTo>
                  <a:close/>
                </a:path>
              </a:pathLst>
            </a:custGeom>
            <a:solidFill>
              <a:srgbClr val="233A44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</p:grpSp>
      <p:sp>
        <p:nvSpPr>
          <p:cNvPr id="156" name="xx%"/>
          <p:cNvSpPr txBox="1"/>
          <p:nvPr>
            <p:ph type="title" hasCustomPrompt="1"/>
          </p:nvPr>
        </p:nvSpPr>
        <p:spPr>
          <a:xfrm>
            <a:off x="1385850" y="1383850"/>
            <a:ext cx="6372301" cy="1379701"/>
          </a:xfrm>
          <a:prstGeom prst="rect">
            <a:avLst/>
          </a:prstGeom>
        </p:spPr>
        <p:txBody>
          <a:bodyPr anchor="ctr"/>
          <a:lstStyle>
            <a:lvl1pPr algn="ctr">
              <a:defRPr sz="8600">
                <a:solidFill>
                  <a:srgbClr val="233A44"/>
                </a:solidFill>
              </a:defRPr>
            </a:lvl1pPr>
          </a:lstStyle>
          <a:p>
            <a:pPr/>
            <a:r>
              <a:t>xx%</a:t>
            </a:r>
          </a:p>
        </p:txBody>
      </p:sp>
      <p:sp>
        <p:nvSpPr>
          <p:cNvPr id="157" name="Body Level One…"/>
          <p:cNvSpPr txBox="1"/>
          <p:nvPr>
            <p:ph type="body" sz="quarter" idx="1"/>
          </p:nvPr>
        </p:nvSpPr>
        <p:spPr>
          <a:xfrm>
            <a:off x="1385850" y="2863850"/>
            <a:ext cx="6372301" cy="641101"/>
          </a:xfrm>
          <a:prstGeom prst="rect">
            <a:avLst/>
          </a:prstGeom>
        </p:spPr>
        <p:txBody>
          <a:bodyPr/>
          <a:lstStyle>
            <a:lvl1pPr algn="ctr"/>
            <a:lvl2pPr algn="ctr"/>
            <a:lvl3pPr algn="ctr"/>
            <a:lvl4pPr algn="ctr"/>
            <a:lvl5pPr algn="ctr"/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BLANK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1_Custom Layou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" name="Picture 7" descr="Picture 7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169716" y="4107351"/>
            <a:ext cx="1974284" cy="1036149"/>
          </a:xfrm>
          <a:prstGeom prst="rect">
            <a:avLst/>
          </a:prstGeom>
          <a:ln w="12700">
            <a:miter lim="400000"/>
          </a:ln>
        </p:spPr>
      </p:pic>
      <p:pic>
        <p:nvPicPr>
          <p:cNvPr id="173" name="Picture 8" descr="Picture 8"/>
          <p:cNvPicPr>
            <a:picLocks noChangeAspect="1"/>
          </p:cNvPicPr>
          <p:nvPr/>
        </p:nvPicPr>
        <p:blipFill>
          <a:blip r:embed="rId3">
            <a:extLst/>
          </a:blip>
          <a:srcRect l="0" t="0" r="0" b="33784"/>
          <a:stretch>
            <a:fillRect/>
          </a:stretch>
        </p:blipFill>
        <p:spPr>
          <a:xfrm>
            <a:off x="8462591" y="4700087"/>
            <a:ext cx="627376" cy="293602"/>
          </a:xfrm>
          <a:prstGeom prst="rect">
            <a:avLst/>
          </a:prstGeom>
          <a:ln w="12700">
            <a:miter lim="400000"/>
          </a:ln>
        </p:spPr>
      </p:pic>
      <p:sp>
        <p:nvSpPr>
          <p:cNvPr id="174" name="Subtitle 3"/>
          <p:cNvSpPr txBox="1"/>
          <p:nvPr/>
        </p:nvSpPr>
        <p:spPr>
          <a:xfrm>
            <a:off x="8130725" y="4977043"/>
            <a:ext cx="1278882" cy="3130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4289" tIns="34289" rIns="34289" bIns="34289">
            <a:normAutofit fontScale="100000" lnSpcReduction="0"/>
          </a:bodyPr>
          <a:lstStyle>
            <a:lvl1pPr algn="ctr" defTabSz="685800">
              <a:lnSpc>
                <a:spcPct val="90000"/>
              </a:lnSpc>
              <a:spcBef>
                <a:spcPts val="700"/>
              </a:spcBef>
              <a:defRPr b="1" sz="600"/>
            </a:lvl1pPr>
          </a:lstStyle>
          <a:p>
            <a:pPr/>
            <a:r>
              <a:t>CHAPTER NAME</a:t>
            </a:r>
          </a:p>
        </p:txBody>
      </p:sp>
      <p:grpSp>
        <p:nvGrpSpPr>
          <p:cNvPr id="177" name="Group 3"/>
          <p:cNvGrpSpPr/>
          <p:nvPr/>
        </p:nvGrpSpPr>
        <p:grpSpPr>
          <a:xfrm>
            <a:off x="181321" y="4693538"/>
            <a:ext cx="1493931" cy="349585"/>
            <a:chOff x="0" y="0"/>
            <a:chExt cx="1493930" cy="349583"/>
          </a:xfrm>
        </p:grpSpPr>
        <p:pic>
          <p:nvPicPr>
            <p:cNvPr id="175" name="Picture 5" descr="Picture 5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-1" y="156266"/>
              <a:ext cx="458071" cy="17575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76" name="Picture 12" descr="Picture 12"/>
            <p:cNvPicPr>
              <a:picLocks noChangeAspect="1"/>
            </p:cNvPicPr>
            <p:nvPr/>
          </p:nvPicPr>
          <p:blipFill>
            <a:blip r:embed="rId5">
              <a:extLst/>
            </a:blip>
            <a:srcRect l="14433" t="33196" r="13680" b="35670"/>
            <a:stretch>
              <a:fillRect/>
            </a:stretch>
          </p:blipFill>
          <p:spPr>
            <a:xfrm>
              <a:off x="484973" y="0"/>
              <a:ext cx="1008958" cy="34958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178" name="Rectangle 7"/>
          <p:cNvSpPr/>
          <p:nvPr/>
        </p:nvSpPr>
        <p:spPr>
          <a:xfrm>
            <a:off x="4533900" y="0"/>
            <a:ext cx="4610100" cy="52772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0500" fill="norm" stroke="1" extrusionOk="0">
                <a:moveTo>
                  <a:pt x="45" y="0"/>
                </a:moveTo>
                <a:lnTo>
                  <a:pt x="21600" y="0"/>
                </a:lnTo>
                <a:cubicBezTo>
                  <a:pt x="21585" y="5181"/>
                  <a:pt x="21600" y="10807"/>
                  <a:pt x="21585" y="15988"/>
                </a:cubicBezTo>
                <a:cubicBezTo>
                  <a:pt x="17732" y="18615"/>
                  <a:pt x="13448" y="21600"/>
                  <a:pt x="0" y="20095"/>
                </a:cubicBezTo>
                <a:cubicBezTo>
                  <a:pt x="15" y="13397"/>
                  <a:pt x="30" y="6698"/>
                  <a:pt x="45" y="0"/>
                </a:cubicBezTo>
                <a:close/>
              </a:path>
            </a:pathLst>
          </a:custGeom>
          <a:solidFill>
            <a:srgbClr val="CF2030"/>
          </a:solidFill>
          <a:ln w="12700">
            <a:miter lim="400000"/>
          </a:ln>
        </p:spPr>
        <p:txBody>
          <a:bodyPr lIns="34289" tIns="34289" rIns="34289" bIns="34289" anchor="ctr"/>
          <a:lstStyle/>
          <a:p>
            <a:pPr algn="ctr" defTabSz="685800">
              <a:defRPr sz="12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79" name="Title Text"/>
          <p:cNvSpPr txBox="1"/>
          <p:nvPr>
            <p:ph type="title"/>
          </p:nvPr>
        </p:nvSpPr>
        <p:spPr>
          <a:xfrm>
            <a:off x="5411391" y="472325"/>
            <a:ext cx="2949179" cy="1600201"/>
          </a:xfrm>
          <a:prstGeom prst="rect">
            <a:avLst/>
          </a:prstGeom>
        </p:spPr>
        <p:txBody>
          <a:bodyPr lIns="34289" tIns="34289" rIns="34289" bIns="34289" anchor="b"/>
          <a:lstStyle>
            <a:lvl1pPr defTabSz="685800">
              <a:lnSpc>
                <a:spcPct val="90000"/>
              </a:lnSpc>
              <a:defRPr b="1" sz="2600">
                <a:solidFill>
                  <a:srgbClr val="FFFFFF"/>
                </a:solidFill>
                <a:latin typeface="+mj-lt"/>
                <a:ea typeface="+mj-ea"/>
                <a:cs typeface="+mj-cs"/>
                <a:sym typeface="Arial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80" name="Body Level One…"/>
          <p:cNvSpPr txBox="1"/>
          <p:nvPr>
            <p:ph type="body" sz="quarter" idx="1"/>
          </p:nvPr>
        </p:nvSpPr>
        <p:spPr>
          <a:xfrm>
            <a:off x="5411391" y="2072525"/>
            <a:ext cx="2949179" cy="2458642"/>
          </a:xfrm>
          <a:prstGeom prst="rect">
            <a:avLst/>
          </a:prstGeom>
        </p:spPr>
        <p:txBody>
          <a:bodyPr lIns="34289" tIns="34289" rIns="34289" bIns="34289"/>
          <a:lstStyle>
            <a:lvl1pPr marL="0" indent="0" defTabSz="685800">
              <a:lnSpc>
                <a:spcPct val="90000"/>
              </a:lnSpc>
              <a:spcBef>
                <a:spcPts val="700"/>
              </a:spcBef>
              <a:buClrTx/>
              <a:buSzTx/>
              <a:buFontTx/>
              <a:buNone/>
              <a:defRPr sz="2000">
                <a:solidFill>
                  <a:srgbClr val="FFFFFF"/>
                </a:solidFill>
                <a:latin typeface="+mj-lt"/>
                <a:ea typeface="+mj-ea"/>
                <a:cs typeface="+mj-cs"/>
                <a:sym typeface="Arial"/>
              </a:defRPr>
            </a:lvl1pPr>
            <a:lvl2pPr marL="0" indent="457200" defTabSz="685800">
              <a:lnSpc>
                <a:spcPct val="90000"/>
              </a:lnSpc>
              <a:spcBef>
                <a:spcPts val="700"/>
              </a:spcBef>
              <a:buClrTx/>
              <a:buSzTx/>
              <a:buFontTx/>
              <a:buNone/>
              <a:defRPr sz="2000">
                <a:solidFill>
                  <a:srgbClr val="FFFFFF"/>
                </a:solidFill>
                <a:latin typeface="+mj-lt"/>
                <a:ea typeface="+mj-ea"/>
                <a:cs typeface="+mj-cs"/>
                <a:sym typeface="Arial"/>
              </a:defRPr>
            </a:lvl2pPr>
            <a:lvl3pPr marL="0" indent="914400" defTabSz="685800">
              <a:lnSpc>
                <a:spcPct val="90000"/>
              </a:lnSpc>
              <a:spcBef>
                <a:spcPts val="700"/>
              </a:spcBef>
              <a:buClrTx/>
              <a:buSzTx/>
              <a:buFontTx/>
              <a:buNone/>
              <a:defRPr sz="2000">
                <a:solidFill>
                  <a:srgbClr val="FFFFFF"/>
                </a:solidFill>
                <a:latin typeface="+mj-lt"/>
                <a:ea typeface="+mj-ea"/>
                <a:cs typeface="+mj-cs"/>
                <a:sym typeface="Arial"/>
              </a:defRPr>
            </a:lvl3pPr>
            <a:lvl4pPr marL="0" indent="1371600" defTabSz="685800">
              <a:lnSpc>
                <a:spcPct val="90000"/>
              </a:lnSpc>
              <a:spcBef>
                <a:spcPts val="700"/>
              </a:spcBef>
              <a:buClrTx/>
              <a:buSzTx/>
              <a:buFontTx/>
              <a:buNone/>
              <a:defRPr sz="2000">
                <a:solidFill>
                  <a:srgbClr val="FFFFFF"/>
                </a:solidFill>
                <a:latin typeface="+mj-lt"/>
                <a:ea typeface="+mj-ea"/>
                <a:cs typeface="+mj-cs"/>
                <a:sym typeface="Arial"/>
              </a:defRPr>
            </a:lvl4pPr>
            <a:lvl5pPr marL="0" indent="1828800" defTabSz="685800">
              <a:lnSpc>
                <a:spcPct val="90000"/>
              </a:lnSpc>
              <a:spcBef>
                <a:spcPts val="700"/>
              </a:spcBef>
              <a:buClrTx/>
              <a:buSzTx/>
              <a:buFontTx/>
              <a:buNone/>
              <a:defRPr sz="2000">
                <a:solidFill>
                  <a:srgbClr val="FFFFFF"/>
                </a:solidFill>
                <a:latin typeface="+mj-lt"/>
                <a:ea typeface="+mj-ea"/>
                <a:cs typeface="+mj-cs"/>
                <a:sym typeface="Arial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81" name="Slide Number"/>
          <p:cNvSpPr txBox="1"/>
          <p:nvPr>
            <p:ph type="sldNum" sz="quarter" idx="2"/>
          </p:nvPr>
        </p:nvSpPr>
        <p:spPr>
          <a:xfrm>
            <a:off x="4419600" y="4627562"/>
            <a:ext cx="2133600" cy="279401"/>
          </a:xfrm>
          <a:prstGeom prst="rect">
            <a:avLst/>
          </a:prstGeom>
        </p:spPr>
        <p:txBody>
          <a:bodyPr lIns="34289" tIns="34289" rIns="34289" bIns="34289">
            <a:spAutoFit/>
          </a:bodyPr>
          <a:lstStyle>
            <a:lvl1pPr defTabSz="685800">
              <a:defRPr sz="9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General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Picture 7" descr="Picture 7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169716" y="4107351"/>
            <a:ext cx="1974284" cy="1036149"/>
          </a:xfrm>
          <a:prstGeom prst="rect">
            <a:avLst/>
          </a:prstGeom>
          <a:ln w="12700">
            <a:miter lim="400000"/>
          </a:ln>
        </p:spPr>
      </p:pic>
      <p:pic>
        <p:nvPicPr>
          <p:cNvPr id="189" name="Picture 8" descr="Picture 8"/>
          <p:cNvPicPr>
            <a:picLocks noChangeAspect="1"/>
          </p:cNvPicPr>
          <p:nvPr/>
        </p:nvPicPr>
        <p:blipFill>
          <a:blip r:embed="rId3">
            <a:extLst/>
          </a:blip>
          <a:srcRect l="0" t="0" r="0" b="33784"/>
          <a:stretch>
            <a:fillRect/>
          </a:stretch>
        </p:blipFill>
        <p:spPr>
          <a:xfrm>
            <a:off x="8462591" y="4700087"/>
            <a:ext cx="627376" cy="293602"/>
          </a:xfrm>
          <a:prstGeom prst="rect">
            <a:avLst/>
          </a:prstGeom>
          <a:ln w="12700">
            <a:miter lim="400000"/>
          </a:ln>
        </p:spPr>
      </p:pic>
      <p:sp>
        <p:nvSpPr>
          <p:cNvPr id="190" name="Subtitle 3"/>
          <p:cNvSpPr txBox="1"/>
          <p:nvPr/>
        </p:nvSpPr>
        <p:spPr>
          <a:xfrm>
            <a:off x="8130725" y="4977043"/>
            <a:ext cx="1278882" cy="3130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4289" tIns="34289" rIns="34289" bIns="34289">
            <a:normAutofit fontScale="100000" lnSpcReduction="0"/>
          </a:bodyPr>
          <a:lstStyle>
            <a:lvl1pPr algn="ctr" defTabSz="685800">
              <a:lnSpc>
                <a:spcPct val="90000"/>
              </a:lnSpc>
              <a:spcBef>
                <a:spcPts val="700"/>
              </a:spcBef>
              <a:defRPr b="1" sz="600"/>
            </a:lvl1pPr>
          </a:lstStyle>
          <a:p>
            <a:pPr/>
            <a:r>
              <a:t>CHAPTER NAME</a:t>
            </a:r>
          </a:p>
        </p:txBody>
      </p:sp>
      <p:grpSp>
        <p:nvGrpSpPr>
          <p:cNvPr id="193" name="Group 3"/>
          <p:cNvGrpSpPr/>
          <p:nvPr/>
        </p:nvGrpSpPr>
        <p:grpSpPr>
          <a:xfrm>
            <a:off x="181321" y="4693538"/>
            <a:ext cx="1493931" cy="349585"/>
            <a:chOff x="0" y="0"/>
            <a:chExt cx="1493930" cy="349583"/>
          </a:xfrm>
        </p:grpSpPr>
        <p:pic>
          <p:nvPicPr>
            <p:cNvPr id="191" name="Picture 5" descr="Picture 5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-1" y="156266"/>
              <a:ext cx="458071" cy="17575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92" name="Picture 12" descr="Picture 12"/>
            <p:cNvPicPr>
              <a:picLocks noChangeAspect="1"/>
            </p:cNvPicPr>
            <p:nvPr/>
          </p:nvPicPr>
          <p:blipFill>
            <a:blip r:embed="rId5">
              <a:extLst/>
            </a:blip>
            <a:srcRect l="14433" t="33196" r="13680" b="35670"/>
            <a:stretch>
              <a:fillRect/>
            </a:stretch>
          </p:blipFill>
          <p:spPr>
            <a:xfrm>
              <a:off x="484973" y="0"/>
              <a:ext cx="1008958" cy="34958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194" name="Google Shape;12;p2"/>
          <p:cNvSpPr/>
          <p:nvPr/>
        </p:nvSpPr>
        <p:spPr>
          <a:xfrm>
            <a:off x="0" y="0"/>
            <a:ext cx="9144000" cy="4110400"/>
          </a:xfrm>
          <a:prstGeom prst="rect">
            <a:avLst/>
          </a:prstGeom>
          <a:solidFill>
            <a:srgbClr val="F3F3F3"/>
          </a:solidFill>
          <a:ln w="12700">
            <a:miter lim="400000"/>
          </a:ln>
        </p:spPr>
        <p:txBody>
          <a:bodyPr lIns="34289" tIns="34289" rIns="34289" bIns="34289" anchor="ctr"/>
          <a:lstStyle/>
          <a:p>
            <a:pPr defTabSz="685800">
              <a:def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95" name="Title Text"/>
          <p:cNvSpPr txBox="1"/>
          <p:nvPr>
            <p:ph type="title"/>
          </p:nvPr>
        </p:nvSpPr>
        <p:spPr>
          <a:xfrm>
            <a:off x="522000" y="352800"/>
            <a:ext cx="8096401" cy="676501"/>
          </a:xfrm>
          <a:prstGeom prst="rect">
            <a:avLst/>
          </a:prstGeom>
        </p:spPr>
        <p:txBody>
          <a:bodyPr lIns="0" tIns="0" rIns="0" bIns="0"/>
          <a:lstStyle>
            <a:lvl1pPr algn="ctr" defTabSz="685800">
              <a:lnSpc>
                <a:spcPct val="90000"/>
              </a:lnSpc>
              <a:defRPr b="1" sz="3200">
                <a:solidFill>
                  <a:srgbClr val="CF2030"/>
                </a:solidFill>
                <a:latin typeface="HelveticaNeueLT Std"/>
                <a:ea typeface="HelveticaNeueLT Std"/>
                <a:cs typeface="HelveticaNeueLT Std"/>
                <a:sym typeface="HelveticaNeueLT Std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96" name="Body Level One…"/>
          <p:cNvSpPr txBox="1"/>
          <p:nvPr>
            <p:ph type="body" idx="1"/>
          </p:nvPr>
        </p:nvSpPr>
        <p:spPr>
          <a:xfrm>
            <a:off x="522099" y="1085199"/>
            <a:ext cx="8096402" cy="3025201"/>
          </a:xfrm>
          <a:prstGeom prst="rect">
            <a:avLst/>
          </a:prstGeom>
        </p:spPr>
        <p:txBody>
          <a:bodyPr lIns="0" tIns="0" rIns="0" bIns="0"/>
          <a:lstStyle>
            <a:lvl1pPr marL="493473" indent="-290278" defTabSz="685800">
              <a:lnSpc>
                <a:spcPct val="90000"/>
              </a:lnSpc>
              <a:buClr>
                <a:srgbClr val="000000"/>
              </a:buClr>
              <a:buSzPts val="2000"/>
              <a:buFont typeface="Proxima Nova"/>
              <a:defRPr sz="2000">
                <a:solidFill>
                  <a:srgbClr val="64666A"/>
                </a:solidFill>
                <a:latin typeface="HelveticaNeueLT Std"/>
                <a:ea typeface="HelveticaNeueLT Std"/>
                <a:cs typeface="HelveticaNeueLT Std"/>
                <a:sym typeface="HelveticaNeueLT Std"/>
              </a:defRPr>
            </a:lvl1pPr>
            <a:lvl2pPr marL="1320767" indent="-507987" defTabSz="685800">
              <a:lnSpc>
                <a:spcPct val="90000"/>
              </a:lnSpc>
              <a:buClr>
                <a:srgbClr val="000000"/>
              </a:buClr>
              <a:buSzPts val="2000"/>
              <a:buFont typeface="Proxima Nova"/>
              <a:defRPr sz="2000">
                <a:solidFill>
                  <a:srgbClr val="64666A"/>
                </a:solidFill>
                <a:latin typeface="HelveticaNeueLT Std"/>
                <a:ea typeface="HelveticaNeueLT Std"/>
                <a:cs typeface="HelveticaNeueLT Std"/>
                <a:sym typeface="HelveticaNeueLT Std"/>
              </a:defRPr>
            </a:lvl2pPr>
            <a:lvl3pPr marL="1930351" indent="-507987" defTabSz="685800">
              <a:lnSpc>
                <a:spcPct val="90000"/>
              </a:lnSpc>
              <a:buClr>
                <a:srgbClr val="000000"/>
              </a:buClr>
              <a:buSzPts val="2000"/>
              <a:buFont typeface="Proxima Nova"/>
              <a:defRPr sz="2000">
                <a:solidFill>
                  <a:srgbClr val="64666A"/>
                </a:solidFill>
                <a:latin typeface="HelveticaNeueLT Std"/>
                <a:ea typeface="HelveticaNeueLT Std"/>
                <a:cs typeface="HelveticaNeueLT Std"/>
                <a:sym typeface="HelveticaNeueLT Std"/>
              </a:defRPr>
            </a:lvl3pPr>
            <a:lvl4pPr marL="2539936" indent="-507987" defTabSz="685800">
              <a:lnSpc>
                <a:spcPct val="90000"/>
              </a:lnSpc>
              <a:buClr>
                <a:srgbClr val="000000"/>
              </a:buClr>
              <a:buSzPts val="2000"/>
              <a:buFont typeface="Proxima Nova"/>
              <a:defRPr sz="2000">
                <a:solidFill>
                  <a:srgbClr val="64666A"/>
                </a:solidFill>
                <a:latin typeface="HelveticaNeueLT Std"/>
                <a:ea typeface="HelveticaNeueLT Std"/>
                <a:cs typeface="HelveticaNeueLT Std"/>
                <a:sym typeface="HelveticaNeueLT Std"/>
              </a:defRPr>
            </a:lvl4pPr>
            <a:lvl5pPr marL="3149521" indent="-507987" defTabSz="685800">
              <a:lnSpc>
                <a:spcPct val="90000"/>
              </a:lnSpc>
              <a:buClr>
                <a:srgbClr val="000000"/>
              </a:buClr>
              <a:buSzPts val="2000"/>
              <a:buFont typeface="Proxima Nova"/>
              <a:defRPr sz="2000">
                <a:solidFill>
                  <a:srgbClr val="64666A"/>
                </a:solidFill>
                <a:latin typeface="HelveticaNeueLT Std"/>
                <a:ea typeface="HelveticaNeueLT Std"/>
                <a:cs typeface="HelveticaNeueLT Std"/>
                <a:sym typeface="HelveticaNeueLT Std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97" name="Slide Number"/>
          <p:cNvSpPr txBox="1"/>
          <p:nvPr>
            <p:ph type="sldNum" sz="quarter" idx="2"/>
          </p:nvPr>
        </p:nvSpPr>
        <p:spPr>
          <a:xfrm>
            <a:off x="4419600" y="4627562"/>
            <a:ext cx="2133600" cy="279401"/>
          </a:xfrm>
          <a:prstGeom prst="rect">
            <a:avLst/>
          </a:prstGeom>
        </p:spPr>
        <p:txBody>
          <a:bodyPr lIns="34289" tIns="34289" rIns="34289" bIns="34289">
            <a:spAutoFit/>
          </a:bodyPr>
          <a:lstStyle>
            <a:lvl1pPr defTabSz="685800">
              <a:defRPr sz="9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SECTION_HEADER">
    <p:bg>
      <p:bgPr>
        <a:solidFill>
          <a:schemeClr val="accent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38;p3"/>
          <p:cNvSpPr/>
          <p:nvPr/>
        </p:nvSpPr>
        <p:spPr>
          <a:xfrm flipH="1">
            <a:off x="4757099" y="2309399"/>
            <a:ext cx="4386901" cy="28341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21600"/>
                </a:moveTo>
                <a:lnTo>
                  <a:pt x="2160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grpSp>
        <p:nvGrpSpPr>
          <p:cNvPr id="51" name="Google Shape;39;p3"/>
          <p:cNvGrpSpPr/>
          <p:nvPr/>
        </p:nvGrpSpPr>
        <p:grpSpPr>
          <a:xfrm>
            <a:off x="5594191" y="3961114"/>
            <a:ext cx="2910144" cy="1182341"/>
            <a:chOff x="0" y="0"/>
            <a:chExt cx="2910142" cy="1182340"/>
          </a:xfrm>
        </p:grpSpPr>
        <p:sp>
          <p:nvSpPr>
            <p:cNvPr id="48" name="Google Shape;40;p3"/>
            <p:cNvSpPr/>
            <p:nvPr/>
          </p:nvSpPr>
          <p:spPr>
            <a:xfrm>
              <a:off x="946382" y="-1"/>
              <a:ext cx="1963761" cy="11823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lnTo>
                    <a:pt x="20551" y="0"/>
                  </a:lnTo>
                  <a:lnTo>
                    <a:pt x="21600" y="0"/>
                  </a:lnTo>
                  <a:lnTo>
                    <a:pt x="1049" y="21600"/>
                  </a:lnTo>
                  <a:close/>
                </a:path>
              </a:pathLst>
            </a:cu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49" name="Google Shape;41;p3"/>
            <p:cNvSpPr/>
            <p:nvPr/>
          </p:nvSpPr>
          <p:spPr>
            <a:xfrm>
              <a:off x="473191" y="-1"/>
              <a:ext cx="1963761" cy="11823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lnTo>
                    <a:pt x="20551" y="0"/>
                  </a:lnTo>
                  <a:lnTo>
                    <a:pt x="21600" y="0"/>
                  </a:lnTo>
                  <a:lnTo>
                    <a:pt x="1049" y="21600"/>
                  </a:lnTo>
                  <a:close/>
                </a:path>
              </a:pathLst>
            </a:cu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50" name="Google Shape;42;p3"/>
            <p:cNvSpPr/>
            <p:nvPr/>
          </p:nvSpPr>
          <p:spPr>
            <a:xfrm>
              <a:off x="0" y="-1"/>
              <a:ext cx="1963761" cy="11823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lnTo>
                    <a:pt x="20551" y="0"/>
                  </a:lnTo>
                  <a:lnTo>
                    <a:pt x="21600" y="0"/>
                  </a:lnTo>
                  <a:lnTo>
                    <a:pt x="1049" y="21600"/>
                  </a:lnTo>
                  <a:close/>
                </a:path>
              </a:pathLst>
            </a:cu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</p:grpSp>
      <p:grpSp>
        <p:nvGrpSpPr>
          <p:cNvPr id="55" name="Google Shape;43;p3"/>
          <p:cNvGrpSpPr/>
          <p:nvPr/>
        </p:nvGrpSpPr>
        <p:grpSpPr>
          <a:xfrm>
            <a:off x="199148" y="1"/>
            <a:ext cx="2795414" cy="1083310"/>
            <a:chOff x="0" y="0"/>
            <a:chExt cx="2795412" cy="1083308"/>
          </a:xfrm>
        </p:grpSpPr>
        <p:sp>
          <p:nvSpPr>
            <p:cNvPr id="52" name="Google Shape;44;p3"/>
            <p:cNvSpPr/>
            <p:nvPr/>
          </p:nvSpPr>
          <p:spPr>
            <a:xfrm>
              <a:off x="909072" y="-1"/>
              <a:ext cx="1886341" cy="10833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lnTo>
                    <a:pt x="19602" y="0"/>
                  </a:lnTo>
                  <a:lnTo>
                    <a:pt x="21600" y="0"/>
                  </a:lnTo>
                  <a:lnTo>
                    <a:pt x="1998" y="21600"/>
                  </a:lnTo>
                  <a:close/>
                </a:path>
              </a:pathLst>
            </a:custGeom>
            <a:solidFill>
              <a:srgbClr val="233A44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53" name="Google Shape;45;p3"/>
            <p:cNvSpPr/>
            <p:nvPr/>
          </p:nvSpPr>
          <p:spPr>
            <a:xfrm>
              <a:off x="454536" y="-1"/>
              <a:ext cx="1886341" cy="10833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lnTo>
                    <a:pt x="19602" y="0"/>
                  </a:lnTo>
                  <a:lnTo>
                    <a:pt x="21600" y="0"/>
                  </a:lnTo>
                  <a:lnTo>
                    <a:pt x="1998" y="21600"/>
                  </a:lnTo>
                  <a:close/>
                </a:path>
              </a:pathLst>
            </a:custGeom>
            <a:solidFill>
              <a:srgbClr val="233A44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54" name="Google Shape;46;p3"/>
            <p:cNvSpPr/>
            <p:nvPr/>
          </p:nvSpPr>
          <p:spPr>
            <a:xfrm>
              <a:off x="-1" y="-1"/>
              <a:ext cx="1886342" cy="10833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lnTo>
                    <a:pt x="19602" y="0"/>
                  </a:lnTo>
                  <a:lnTo>
                    <a:pt x="21600" y="0"/>
                  </a:lnTo>
                  <a:lnTo>
                    <a:pt x="1998" y="21600"/>
                  </a:lnTo>
                  <a:close/>
                </a:path>
              </a:pathLst>
            </a:custGeom>
            <a:solidFill>
              <a:srgbClr val="233A44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</p:grpSp>
      <p:sp>
        <p:nvSpPr>
          <p:cNvPr id="56" name="Title Text"/>
          <p:cNvSpPr txBox="1"/>
          <p:nvPr>
            <p:ph type="title"/>
          </p:nvPr>
        </p:nvSpPr>
        <p:spPr>
          <a:xfrm>
            <a:off x="1888683" y="1746100"/>
            <a:ext cx="5377501" cy="1646100"/>
          </a:xfrm>
          <a:prstGeom prst="rect">
            <a:avLst/>
          </a:prstGeom>
        </p:spPr>
        <p:txBody>
          <a:bodyPr anchor="ctr"/>
          <a:lstStyle>
            <a:lvl1pPr algn="ctr">
              <a:defRPr sz="3200">
                <a:solidFill>
                  <a:srgbClr val="233A44"/>
                </a:solidFill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5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AND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5" name="Body Level One…"/>
          <p:cNvSpPr txBox="1"/>
          <p:nvPr>
            <p:ph type="body" sz="half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AND_TWO_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74" name="Body Level One…"/>
          <p:cNvSpPr txBox="1"/>
          <p:nvPr>
            <p:ph type="body" sz="quarter" idx="1"/>
          </p:nvPr>
        </p:nvSpPr>
        <p:spPr>
          <a:xfrm>
            <a:off x="819150" y="1990725"/>
            <a:ext cx="3686100" cy="2448000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5" name="Google Shape;62;p5"/>
          <p:cNvSpPr txBox="1"/>
          <p:nvPr>
            <p:ph type="body" sz="quarter" idx="21"/>
          </p:nvPr>
        </p:nvSpPr>
        <p:spPr>
          <a:xfrm>
            <a:off x="4638675" y="1990725"/>
            <a:ext cx="3686100" cy="2448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8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ONE_COLUMN_TEXT">
    <p:bg>
      <p:bgPr>
        <a:solidFill>
          <a:schemeClr val="accent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71;p7"/>
          <p:cNvSpPr/>
          <p:nvPr/>
        </p:nvSpPr>
        <p:spPr>
          <a:xfrm flipH="1">
            <a:off x="3582599" y="1550700"/>
            <a:ext cx="5561401" cy="35928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21600"/>
                </a:moveTo>
                <a:lnTo>
                  <a:pt x="2160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D9D9D9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sp>
        <p:nvSpPr>
          <p:cNvPr id="92" name="Google Shape;72;p7"/>
          <p:cNvSpPr/>
          <p:nvPr/>
        </p:nvSpPr>
        <p:spPr>
          <a:xfrm>
            <a:off x="31" y="2824500"/>
            <a:ext cx="7370399" cy="23190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21600"/>
                </a:moveTo>
                <a:lnTo>
                  <a:pt x="2160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233A44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sp>
        <p:nvSpPr>
          <p:cNvPr id="93" name="Google Shape;73;p7"/>
          <p:cNvSpPr/>
          <p:nvPr/>
        </p:nvSpPr>
        <p:spPr>
          <a:xfrm>
            <a:off x="203224" y="206250"/>
            <a:ext cx="8737502" cy="4731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sx="100000" sy="100000" kx="0" ky="0" algn="b" rotWithShape="0" blurRad="228600" dist="0" dir="0">
              <a:srgbClr val="000000">
                <a:alpha val="40000"/>
              </a:srgbClr>
            </a:outerShdw>
          </a:effectLst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sp>
        <p:nvSpPr>
          <p:cNvPr id="94" name="Title Text"/>
          <p:cNvSpPr txBox="1"/>
          <p:nvPr>
            <p:ph type="title"/>
          </p:nvPr>
        </p:nvSpPr>
        <p:spPr>
          <a:xfrm>
            <a:off x="819150" y="845600"/>
            <a:ext cx="3709200" cy="1383001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95" name="Body Level One…"/>
          <p:cNvSpPr txBox="1"/>
          <p:nvPr>
            <p:ph type="body" sz="quarter" idx="1"/>
          </p:nvPr>
        </p:nvSpPr>
        <p:spPr>
          <a:xfrm>
            <a:off x="830699" y="2319049"/>
            <a:ext cx="3709201" cy="2119801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MAIN_POINT">
    <p:bg>
      <p:bgPr>
        <a:solidFill>
          <a:schemeClr val="accen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78;p8"/>
          <p:cNvSpPr/>
          <p:nvPr/>
        </p:nvSpPr>
        <p:spPr>
          <a:xfrm>
            <a:off x="0" y="2823143"/>
            <a:ext cx="7369200" cy="23169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21600"/>
                </a:moveTo>
                <a:lnTo>
                  <a:pt x="2160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sp>
        <p:nvSpPr>
          <p:cNvPr id="104" name="Google Shape;79;p8"/>
          <p:cNvSpPr/>
          <p:nvPr/>
        </p:nvSpPr>
        <p:spPr>
          <a:xfrm flipH="1">
            <a:off x="3583209" y="1554113"/>
            <a:ext cx="5560502" cy="35895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21600"/>
                </a:moveTo>
                <a:lnTo>
                  <a:pt x="2160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D9D9D9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grpSp>
        <p:nvGrpSpPr>
          <p:cNvPr id="108" name="Google Shape;80;p8"/>
          <p:cNvGrpSpPr/>
          <p:nvPr/>
        </p:nvGrpSpPr>
        <p:grpSpPr>
          <a:xfrm>
            <a:off x="255991" y="-119"/>
            <a:ext cx="2251347" cy="1043410"/>
            <a:chOff x="0" y="0"/>
            <a:chExt cx="2251346" cy="1043408"/>
          </a:xfrm>
        </p:grpSpPr>
        <p:sp>
          <p:nvSpPr>
            <p:cNvPr id="105" name="Google Shape;81;p8"/>
            <p:cNvSpPr/>
            <p:nvPr/>
          </p:nvSpPr>
          <p:spPr>
            <a:xfrm>
              <a:off x="510092" y="-1"/>
              <a:ext cx="1741255" cy="10434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lnTo>
                    <a:pt x="19828" y="0"/>
                  </a:lnTo>
                  <a:lnTo>
                    <a:pt x="21600" y="0"/>
                  </a:lnTo>
                  <a:lnTo>
                    <a:pt x="1772" y="2160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106" name="Google Shape;82;p8"/>
            <p:cNvSpPr/>
            <p:nvPr/>
          </p:nvSpPr>
          <p:spPr>
            <a:xfrm>
              <a:off x="255046" y="-1"/>
              <a:ext cx="1741255" cy="10434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lnTo>
                    <a:pt x="19828" y="0"/>
                  </a:lnTo>
                  <a:lnTo>
                    <a:pt x="21600" y="0"/>
                  </a:lnTo>
                  <a:lnTo>
                    <a:pt x="1772" y="2160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107" name="Google Shape;83;p8"/>
            <p:cNvSpPr/>
            <p:nvPr/>
          </p:nvSpPr>
          <p:spPr>
            <a:xfrm>
              <a:off x="0" y="-1"/>
              <a:ext cx="1741255" cy="10434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lnTo>
                    <a:pt x="19828" y="0"/>
                  </a:lnTo>
                  <a:lnTo>
                    <a:pt x="21600" y="0"/>
                  </a:lnTo>
                  <a:lnTo>
                    <a:pt x="1772" y="2160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</p:grpSp>
      <p:sp>
        <p:nvSpPr>
          <p:cNvPr id="109" name="Google Shape;84;p8"/>
          <p:cNvSpPr/>
          <p:nvPr/>
        </p:nvSpPr>
        <p:spPr>
          <a:xfrm>
            <a:off x="203224" y="206250"/>
            <a:ext cx="8737502" cy="4731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sx="100000" sy="100000" kx="0" ky="0" algn="b" rotWithShape="0" blurRad="228600" dist="0" dir="0">
              <a:srgbClr val="000000">
                <a:alpha val="40000"/>
              </a:srgbClr>
            </a:outerShdw>
          </a:effectLst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grpSp>
        <p:nvGrpSpPr>
          <p:cNvPr id="113" name="Google Shape;85;p8"/>
          <p:cNvGrpSpPr/>
          <p:nvPr/>
        </p:nvGrpSpPr>
        <p:grpSpPr>
          <a:xfrm>
            <a:off x="34933" y="4522125"/>
            <a:ext cx="1593307" cy="617073"/>
            <a:chOff x="0" y="0"/>
            <a:chExt cx="1593305" cy="617071"/>
          </a:xfrm>
        </p:grpSpPr>
        <p:sp>
          <p:nvSpPr>
            <p:cNvPr id="110" name="Google Shape;86;p8"/>
            <p:cNvSpPr/>
            <p:nvPr/>
          </p:nvSpPr>
          <p:spPr>
            <a:xfrm>
              <a:off x="518145" y="0"/>
              <a:ext cx="1075161" cy="6170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lnTo>
                    <a:pt x="19590" y="0"/>
                  </a:lnTo>
                  <a:lnTo>
                    <a:pt x="21600" y="0"/>
                  </a:lnTo>
                  <a:lnTo>
                    <a:pt x="2010" y="21600"/>
                  </a:ln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111" name="Google Shape;87;p8"/>
            <p:cNvSpPr/>
            <p:nvPr/>
          </p:nvSpPr>
          <p:spPr>
            <a:xfrm>
              <a:off x="259072" y="0"/>
              <a:ext cx="1075161" cy="6170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lnTo>
                    <a:pt x="19590" y="0"/>
                  </a:lnTo>
                  <a:lnTo>
                    <a:pt x="21600" y="0"/>
                  </a:lnTo>
                  <a:lnTo>
                    <a:pt x="2010" y="21600"/>
                  </a:ln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112" name="Google Shape;88;p8"/>
            <p:cNvSpPr/>
            <p:nvPr/>
          </p:nvSpPr>
          <p:spPr>
            <a:xfrm>
              <a:off x="-1" y="0"/>
              <a:ext cx="1075162" cy="6170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lnTo>
                    <a:pt x="19590" y="0"/>
                  </a:lnTo>
                  <a:lnTo>
                    <a:pt x="21600" y="0"/>
                  </a:lnTo>
                  <a:lnTo>
                    <a:pt x="2010" y="21600"/>
                  </a:ln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</p:grpSp>
      <p:grpSp>
        <p:nvGrpSpPr>
          <p:cNvPr id="117" name="Google Shape;89;p8"/>
          <p:cNvGrpSpPr/>
          <p:nvPr/>
        </p:nvGrpSpPr>
        <p:grpSpPr>
          <a:xfrm>
            <a:off x="5886353" y="1243"/>
            <a:ext cx="3257454" cy="1261514"/>
            <a:chOff x="0" y="0"/>
            <a:chExt cx="3257453" cy="1261513"/>
          </a:xfrm>
        </p:grpSpPr>
        <p:sp>
          <p:nvSpPr>
            <p:cNvPr id="114" name="Google Shape;90;p8"/>
            <p:cNvSpPr/>
            <p:nvPr/>
          </p:nvSpPr>
          <p:spPr>
            <a:xfrm>
              <a:off x="1059328" y="0"/>
              <a:ext cx="2198126" cy="12615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lnTo>
                    <a:pt x="19589" y="0"/>
                  </a:lnTo>
                  <a:lnTo>
                    <a:pt x="21600" y="0"/>
                  </a:lnTo>
                  <a:lnTo>
                    <a:pt x="2011" y="2160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115" name="Google Shape;91;p8"/>
            <p:cNvSpPr/>
            <p:nvPr/>
          </p:nvSpPr>
          <p:spPr>
            <a:xfrm>
              <a:off x="529664" y="0"/>
              <a:ext cx="2198126" cy="12615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lnTo>
                    <a:pt x="19589" y="0"/>
                  </a:lnTo>
                  <a:lnTo>
                    <a:pt x="21600" y="0"/>
                  </a:lnTo>
                  <a:lnTo>
                    <a:pt x="2011" y="2160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116" name="Google Shape;92;p8"/>
            <p:cNvSpPr/>
            <p:nvPr/>
          </p:nvSpPr>
          <p:spPr>
            <a:xfrm>
              <a:off x="0" y="0"/>
              <a:ext cx="2198125" cy="12615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lnTo>
                    <a:pt x="19589" y="0"/>
                  </a:lnTo>
                  <a:lnTo>
                    <a:pt x="21600" y="0"/>
                  </a:lnTo>
                  <a:lnTo>
                    <a:pt x="2011" y="2160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</p:grpSp>
      <p:sp>
        <p:nvSpPr>
          <p:cNvPr id="118" name="Title Text"/>
          <p:cNvSpPr txBox="1"/>
          <p:nvPr>
            <p:ph type="title"/>
          </p:nvPr>
        </p:nvSpPr>
        <p:spPr>
          <a:xfrm>
            <a:off x="1393928" y="1301145"/>
            <a:ext cx="6366902" cy="2539202"/>
          </a:xfrm>
          <a:prstGeom prst="rect">
            <a:avLst/>
          </a:prstGeom>
        </p:spPr>
        <p:txBody>
          <a:bodyPr anchor="ctr"/>
          <a:lstStyle>
            <a:lvl1pPr algn="ctr">
              <a:defRPr sz="3200"/>
            </a:lvl1pPr>
          </a:lstStyle>
          <a:p>
            <a:pPr/>
            <a:r>
              <a:t>Title Text</a:t>
            </a:r>
          </a:p>
        </p:txBody>
      </p:sp>
      <p:sp>
        <p:nvSpPr>
          <p:cNvPr id="11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_TITLE_AND_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Title Text"/>
          <p:cNvSpPr txBox="1"/>
          <p:nvPr>
            <p:ph type="title"/>
          </p:nvPr>
        </p:nvSpPr>
        <p:spPr>
          <a:xfrm>
            <a:off x="819150" y="845600"/>
            <a:ext cx="6424201" cy="705001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27" name="Body Level One…"/>
          <p:cNvSpPr txBox="1"/>
          <p:nvPr>
            <p:ph type="body" sz="quarter" idx="1"/>
          </p:nvPr>
        </p:nvSpPr>
        <p:spPr>
          <a:xfrm>
            <a:off x="819150" y="1550700"/>
            <a:ext cx="5859901" cy="393601"/>
          </a:xfrm>
          <a:prstGeom prst="rect">
            <a:avLst/>
          </a:prstGeom>
        </p:spPr>
        <p:txBody>
          <a:bodyPr/>
          <a:lstStyle>
            <a:lvl1pPr marL="311150" indent="-165100">
              <a:lnSpc>
                <a:spcPct val="100000"/>
              </a:lnSpc>
              <a:buClrTx/>
              <a:buSzTx/>
              <a:buFontTx/>
              <a:buNone/>
              <a:defRPr sz="1600">
                <a:solidFill>
                  <a:srgbClr val="AF7B51"/>
                </a:solidFill>
              </a:defRPr>
            </a:lvl1pPr>
            <a:lvl2pPr marL="311150" indent="304800">
              <a:lnSpc>
                <a:spcPct val="100000"/>
              </a:lnSpc>
              <a:buClrTx/>
              <a:buSzTx/>
              <a:buFontTx/>
              <a:buNone/>
              <a:defRPr sz="1600">
                <a:solidFill>
                  <a:srgbClr val="AF7B51"/>
                </a:solidFill>
              </a:defRPr>
            </a:lvl2pPr>
            <a:lvl3pPr marL="311150" indent="762000">
              <a:lnSpc>
                <a:spcPct val="100000"/>
              </a:lnSpc>
              <a:buClrTx/>
              <a:buSzTx/>
              <a:buFontTx/>
              <a:buNone/>
              <a:defRPr sz="1600">
                <a:solidFill>
                  <a:srgbClr val="AF7B51"/>
                </a:solidFill>
              </a:defRPr>
            </a:lvl3pPr>
            <a:lvl4pPr marL="311150" indent="1219200">
              <a:lnSpc>
                <a:spcPct val="100000"/>
              </a:lnSpc>
              <a:buClrTx/>
              <a:buSzTx/>
              <a:buFontTx/>
              <a:buNone/>
              <a:defRPr sz="1600">
                <a:solidFill>
                  <a:srgbClr val="AF7B51"/>
                </a:solidFill>
              </a:defRPr>
            </a:lvl4pPr>
            <a:lvl5pPr marL="311150" indent="1676400">
              <a:lnSpc>
                <a:spcPct val="100000"/>
              </a:lnSpc>
              <a:buClrTx/>
              <a:buSzTx/>
              <a:buFontTx/>
              <a:buNone/>
              <a:defRPr sz="1600">
                <a:solidFill>
                  <a:srgbClr val="AF7B51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8" name="Google Shape;101;p9"/>
          <p:cNvSpPr txBox="1"/>
          <p:nvPr>
            <p:ph type="body" sz="half" idx="21"/>
          </p:nvPr>
        </p:nvSpPr>
        <p:spPr>
          <a:xfrm>
            <a:off x="819150" y="2467049"/>
            <a:ext cx="5859901" cy="2095501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2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APTION_ONLY">
    <p:bg>
      <p:bgPr>
        <a:solidFill>
          <a:schemeClr val="accen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04;p10"/>
          <p:cNvSpPr/>
          <p:nvPr/>
        </p:nvSpPr>
        <p:spPr>
          <a:xfrm>
            <a:off x="31" y="2824500"/>
            <a:ext cx="7370399" cy="23190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21600"/>
                </a:moveTo>
                <a:lnTo>
                  <a:pt x="2160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D9D9D9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sp>
        <p:nvSpPr>
          <p:cNvPr id="137" name="Google Shape;105;p10"/>
          <p:cNvSpPr/>
          <p:nvPr/>
        </p:nvSpPr>
        <p:spPr>
          <a:xfrm flipH="1">
            <a:off x="3582599" y="1550700"/>
            <a:ext cx="5561401" cy="35928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21600"/>
                </a:moveTo>
                <a:lnTo>
                  <a:pt x="2160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233A44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sp>
        <p:nvSpPr>
          <p:cNvPr id="138" name="Google Shape;106;p10"/>
          <p:cNvSpPr/>
          <p:nvPr/>
        </p:nvSpPr>
        <p:spPr>
          <a:xfrm>
            <a:off x="203224" y="206250"/>
            <a:ext cx="8737502" cy="4731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sx="100000" sy="100000" kx="0" ky="0" algn="b" rotWithShape="0" blurRad="228600" dist="0" dir="0">
              <a:srgbClr val="000000">
                <a:alpha val="40000"/>
              </a:srgbClr>
            </a:outerShdw>
          </a:effectLst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sp>
        <p:nvSpPr>
          <p:cNvPr id="139" name="Body Level One…"/>
          <p:cNvSpPr txBox="1"/>
          <p:nvPr>
            <p:ph type="body" sz="quarter" idx="1"/>
          </p:nvPr>
        </p:nvSpPr>
        <p:spPr>
          <a:xfrm>
            <a:off x="328025" y="4163500"/>
            <a:ext cx="7415101" cy="605101"/>
          </a:xfrm>
          <a:prstGeom prst="rect">
            <a:avLst/>
          </a:prstGeom>
        </p:spPr>
        <p:txBody>
          <a:bodyPr anchor="b"/>
          <a:lstStyle>
            <a:lvl1pPr marL="228600" indent="0">
              <a:lnSpc>
                <a:spcPct val="100000"/>
              </a:lnSpc>
              <a:buClrTx/>
              <a:buSzTx/>
              <a:buFontTx/>
              <a:buNone/>
            </a:lvl1pPr>
            <a:lvl2pPr>
              <a:lnSpc>
                <a:spcPct val="100000"/>
              </a:lnSpc>
              <a:buClrTx/>
              <a:buFontTx/>
            </a:lvl2pPr>
            <a:lvl3pPr>
              <a:lnSpc>
                <a:spcPct val="100000"/>
              </a:lnSpc>
              <a:buClrTx/>
              <a:buFontTx/>
            </a:lvl3pPr>
            <a:lvl4pPr>
              <a:lnSpc>
                <a:spcPct val="100000"/>
              </a:lnSpc>
              <a:buClrTx/>
              <a:buFontTx/>
            </a:lvl4pPr>
            <a:lvl5pPr>
              <a:lnSpc>
                <a:spcPct val="100000"/>
              </a:lnSpc>
              <a:buClrTx/>
              <a:buFontTx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233A4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5;p6"/>
          <p:cNvSpPr/>
          <p:nvPr/>
        </p:nvSpPr>
        <p:spPr>
          <a:xfrm flipH="1">
            <a:off x="3582599" y="1550700"/>
            <a:ext cx="5561401" cy="35928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21600"/>
                </a:moveTo>
                <a:lnTo>
                  <a:pt x="2160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D9D9D9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sp>
        <p:nvSpPr>
          <p:cNvPr id="3" name="Google Shape;66;p6"/>
          <p:cNvSpPr/>
          <p:nvPr/>
        </p:nvSpPr>
        <p:spPr>
          <a:xfrm>
            <a:off x="31" y="2824500"/>
            <a:ext cx="7370399" cy="23190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21600"/>
                </a:moveTo>
                <a:lnTo>
                  <a:pt x="2160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sp>
        <p:nvSpPr>
          <p:cNvPr id="4" name="Google Shape;67;p6"/>
          <p:cNvSpPr/>
          <p:nvPr/>
        </p:nvSpPr>
        <p:spPr>
          <a:xfrm>
            <a:off x="203224" y="206250"/>
            <a:ext cx="8737502" cy="4731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sx="100000" sy="100000" kx="0" ky="0" algn="b" rotWithShape="0" blurRad="228600" dist="0" dir="0">
              <a:srgbClr val="000000">
                <a:alpha val="40000"/>
              </a:srgbClr>
            </a:outerShdw>
          </a:effectLst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sp>
        <p:nvSpPr>
          <p:cNvPr id="5" name="Title Text"/>
          <p:cNvSpPr txBox="1"/>
          <p:nvPr>
            <p:ph type="title"/>
          </p:nvPr>
        </p:nvSpPr>
        <p:spPr>
          <a:xfrm>
            <a:off x="819150" y="845600"/>
            <a:ext cx="7505700" cy="954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6" name="Body Level One…"/>
          <p:cNvSpPr txBox="1"/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" name="Slide Number"/>
          <p:cNvSpPr txBox="1"/>
          <p:nvPr>
            <p:ph type="sldNum" sz="quarter" idx="2"/>
          </p:nvPr>
        </p:nvSpPr>
        <p:spPr>
          <a:xfrm>
            <a:off x="8602621" y="4572843"/>
            <a:ext cx="336814" cy="335251"/>
          </a:xfrm>
          <a:prstGeom prst="rect">
            <a:avLst/>
          </a:prstGeom>
          <a:ln w="12700">
            <a:miter lim="400000"/>
          </a:ln>
        </p:spPr>
        <p:txBody>
          <a:bodyPr wrap="none" lIns="91424" tIns="91424" rIns="91424" bIns="91424" anchor="ctr">
            <a:normAutofit fontScale="100000" lnSpcReduction="0"/>
          </a:bodyPr>
          <a:lstStyle>
            <a:lvl1pPr algn="r">
              <a:defRPr sz="1000">
                <a:solidFill>
                  <a:srgbClr val="233A44"/>
                </a:solidFill>
                <a:latin typeface="Nunito"/>
                <a:ea typeface="Nunito"/>
                <a:cs typeface="Nunito"/>
                <a:sym typeface="Nunito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p:transition xmlns:p14="http://schemas.microsoft.com/office/powerpoint/2010/main" spd="med" advClick="1"/>
  <p:txStyles>
    <p:title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000" u="none">
          <a:solidFill>
            <a:srgbClr val="AF7B51"/>
          </a:solidFill>
          <a:uFillTx/>
          <a:latin typeface="Nunito"/>
          <a:ea typeface="Nunito"/>
          <a:cs typeface="Nunito"/>
          <a:sym typeface="Nunito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000" u="none">
          <a:solidFill>
            <a:srgbClr val="AF7B51"/>
          </a:solidFill>
          <a:uFillTx/>
          <a:latin typeface="Nunito"/>
          <a:ea typeface="Nunito"/>
          <a:cs typeface="Nunito"/>
          <a:sym typeface="Nunito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000" u="none">
          <a:solidFill>
            <a:srgbClr val="AF7B51"/>
          </a:solidFill>
          <a:uFillTx/>
          <a:latin typeface="Nunito"/>
          <a:ea typeface="Nunito"/>
          <a:cs typeface="Nunito"/>
          <a:sym typeface="Nunito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000" u="none">
          <a:solidFill>
            <a:srgbClr val="AF7B51"/>
          </a:solidFill>
          <a:uFillTx/>
          <a:latin typeface="Nunito"/>
          <a:ea typeface="Nunito"/>
          <a:cs typeface="Nunito"/>
          <a:sym typeface="Nunito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000" u="none">
          <a:solidFill>
            <a:srgbClr val="AF7B51"/>
          </a:solidFill>
          <a:uFillTx/>
          <a:latin typeface="Nunito"/>
          <a:ea typeface="Nunito"/>
          <a:cs typeface="Nunito"/>
          <a:sym typeface="Nunito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000" u="none">
          <a:solidFill>
            <a:srgbClr val="AF7B51"/>
          </a:solidFill>
          <a:uFillTx/>
          <a:latin typeface="Nunito"/>
          <a:ea typeface="Nunito"/>
          <a:cs typeface="Nunito"/>
          <a:sym typeface="Nunito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000" u="none">
          <a:solidFill>
            <a:srgbClr val="AF7B51"/>
          </a:solidFill>
          <a:uFillTx/>
          <a:latin typeface="Nunito"/>
          <a:ea typeface="Nunito"/>
          <a:cs typeface="Nunito"/>
          <a:sym typeface="Nunito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000" u="none">
          <a:solidFill>
            <a:srgbClr val="AF7B51"/>
          </a:solidFill>
          <a:uFillTx/>
          <a:latin typeface="Nunito"/>
          <a:ea typeface="Nunito"/>
          <a:cs typeface="Nunito"/>
          <a:sym typeface="Nunito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000" u="none">
          <a:solidFill>
            <a:srgbClr val="AF7B51"/>
          </a:solidFill>
          <a:uFillTx/>
          <a:latin typeface="Nunito"/>
          <a:ea typeface="Nunito"/>
          <a:cs typeface="Nunito"/>
          <a:sym typeface="Nunito"/>
        </a:defRPr>
      </a:lvl9pPr>
    </p:titleStyle>
    <p:bodyStyle>
      <a:lvl1pPr marL="457200" marR="0" indent="-311150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rgbClr val="233A44"/>
        </a:buClr>
        <a:buSzPts val="1300"/>
        <a:buFont typeface="Calibri"/>
        <a:buChar char="●"/>
        <a:tabLst/>
        <a:defRPr b="0" baseline="0" cap="none" i="0" spc="0" strike="noStrike" sz="1300" u="none">
          <a:solidFill>
            <a:srgbClr val="233A44"/>
          </a:solidFill>
          <a:uFillTx/>
          <a:latin typeface="Calibri"/>
          <a:ea typeface="Calibri"/>
          <a:cs typeface="Calibri"/>
          <a:sym typeface="Calibri"/>
        </a:defRPr>
      </a:lvl1pPr>
      <a:lvl2pPr marL="968663" marR="0" indent="-352713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rgbClr val="233A44"/>
        </a:buClr>
        <a:buSzPts val="1300"/>
        <a:buFont typeface="Calibri"/>
        <a:buChar char="○"/>
        <a:tabLst/>
        <a:defRPr b="0" baseline="0" cap="none" i="0" spc="0" strike="noStrike" sz="1300" u="none">
          <a:solidFill>
            <a:srgbClr val="233A44"/>
          </a:solidFill>
          <a:uFillTx/>
          <a:latin typeface="Calibri"/>
          <a:ea typeface="Calibri"/>
          <a:cs typeface="Calibri"/>
          <a:sym typeface="Calibri"/>
        </a:defRPr>
      </a:lvl2pPr>
      <a:lvl3pPr marL="1425863" marR="0" indent="-352713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rgbClr val="233A44"/>
        </a:buClr>
        <a:buSzPts val="1300"/>
        <a:buFont typeface="Calibri"/>
        <a:buChar char="■"/>
        <a:tabLst/>
        <a:defRPr b="0" baseline="0" cap="none" i="0" spc="0" strike="noStrike" sz="1300" u="none">
          <a:solidFill>
            <a:srgbClr val="233A44"/>
          </a:solidFill>
          <a:uFillTx/>
          <a:latin typeface="Calibri"/>
          <a:ea typeface="Calibri"/>
          <a:cs typeface="Calibri"/>
          <a:sym typeface="Calibri"/>
        </a:defRPr>
      </a:lvl3pPr>
      <a:lvl4pPr marL="1883063" marR="0" indent="-352713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rgbClr val="233A44"/>
        </a:buClr>
        <a:buSzPts val="1300"/>
        <a:buFont typeface="Calibri"/>
        <a:buChar char="●"/>
        <a:tabLst/>
        <a:defRPr b="0" baseline="0" cap="none" i="0" spc="0" strike="noStrike" sz="1300" u="none">
          <a:solidFill>
            <a:srgbClr val="233A44"/>
          </a:solidFill>
          <a:uFillTx/>
          <a:latin typeface="Calibri"/>
          <a:ea typeface="Calibri"/>
          <a:cs typeface="Calibri"/>
          <a:sym typeface="Calibri"/>
        </a:defRPr>
      </a:lvl4pPr>
      <a:lvl5pPr marL="2340263" marR="0" indent="-352713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rgbClr val="233A44"/>
        </a:buClr>
        <a:buSzPts val="1300"/>
        <a:buFont typeface="Calibri"/>
        <a:buChar char="○"/>
        <a:tabLst/>
        <a:defRPr b="0" baseline="0" cap="none" i="0" spc="0" strike="noStrike" sz="1300" u="none">
          <a:solidFill>
            <a:srgbClr val="233A44"/>
          </a:solidFill>
          <a:uFillTx/>
          <a:latin typeface="Calibri"/>
          <a:ea typeface="Calibri"/>
          <a:cs typeface="Calibri"/>
          <a:sym typeface="Calibri"/>
        </a:defRPr>
      </a:lvl5pPr>
      <a:lvl6pPr marL="2797463" marR="0" indent="-352713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rgbClr val="233A44"/>
        </a:buClr>
        <a:buSzPts val="1300"/>
        <a:buFont typeface="Calibri"/>
        <a:buChar char="■"/>
        <a:tabLst/>
        <a:defRPr b="0" baseline="0" cap="none" i="0" spc="0" strike="noStrike" sz="1300" u="none">
          <a:solidFill>
            <a:srgbClr val="233A44"/>
          </a:solidFill>
          <a:uFillTx/>
          <a:latin typeface="Calibri"/>
          <a:ea typeface="Calibri"/>
          <a:cs typeface="Calibri"/>
          <a:sym typeface="Calibri"/>
        </a:defRPr>
      </a:lvl6pPr>
      <a:lvl7pPr marL="3254663" marR="0" indent="-352713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rgbClr val="233A44"/>
        </a:buClr>
        <a:buSzPts val="1300"/>
        <a:buFont typeface="Calibri"/>
        <a:buChar char="●"/>
        <a:tabLst/>
        <a:defRPr b="0" baseline="0" cap="none" i="0" spc="0" strike="noStrike" sz="1300" u="none">
          <a:solidFill>
            <a:srgbClr val="233A44"/>
          </a:solidFill>
          <a:uFillTx/>
          <a:latin typeface="Calibri"/>
          <a:ea typeface="Calibri"/>
          <a:cs typeface="Calibri"/>
          <a:sym typeface="Calibri"/>
        </a:defRPr>
      </a:lvl7pPr>
      <a:lvl8pPr marL="3711863" marR="0" indent="-352713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rgbClr val="233A44"/>
        </a:buClr>
        <a:buSzPts val="1300"/>
        <a:buFont typeface="Calibri"/>
        <a:buChar char="○"/>
        <a:tabLst/>
        <a:defRPr b="0" baseline="0" cap="none" i="0" spc="0" strike="noStrike" sz="1300" u="none">
          <a:solidFill>
            <a:srgbClr val="233A44"/>
          </a:solidFill>
          <a:uFillTx/>
          <a:latin typeface="Calibri"/>
          <a:ea typeface="Calibri"/>
          <a:cs typeface="Calibri"/>
          <a:sym typeface="Calibri"/>
        </a:defRPr>
      </a:lvl8pPr>
      <a:lvl9pPr marL="4169063" marR="0" indent="-352713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rgbClr val="233A44"/>
        </a:buClr>
        <a:buSzPts val="1300"/>
        <a:buFont typeface="Calibri"/>
        <a:buChar char="■"/>
        <a:tabLst/>
        <a:defRPr b="0" baseline="0" cap="none" i="0" spc="0" strike="noStrike" sz="1300" u="none">
          <a:solidFill>
            <a:srgbClr val="233A44"/>
          </a:solidFill>
          <a:uFillTx/>
          <a:latin typeface="Calibri"/>
          <a:ea typeface="Calibri"/>
          <a:cs typeface="Calibri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Nunito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Nunito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Nunito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Nunito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Nunito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Nunito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Nunito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Nunito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Nunito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" name="Google Shape;421;p80" descr="Google Shape;421;p80"/>
          <p:cNvPicPr>
            <a:picLocks noChangeAspect="1"/>
          </p:cNvPicPr>
          <p:nvPr/>
        </p:nvPicPr>
        <p:blipFill>
          <a:blip r:embed="rId2">
            <a:extLst/>
          </a:blip>
          <a:srcRect l="0" t="36788" r="0" b="0"/>
          <a:stretch>
            <a:fillRect/>
          </a:stretch>
        </p:blipFill>
        <p:spPr>
          <a:xfrm>
            <a:off x="0" y="-1"/>
            <a:ext cx="4540499" cy="4360671"/>
          </a:xfrm>
          <a:prstGeom prst="rect">
            <a:avLst/>
          </a:prstGeom>
          <a:ln w="12700">
            <a:miter lim="400000"/>
          </a:ln>
        </p:spPr>
      </p:pic>
      <p:sp>
        <p:nvSpPr>
          <p:cNvPr id="207" name="Title 1"/>
          <p:cNvSpPr txBox="1"/>
          <p:nvPr>
            <p:ph type="title"/>
          </p:nvPr>
        </p:nvSpPr>
        <p:spPr>
          <a:xfrm>
            <a:off x="4681904" y="1585021"/>
            <a:ext cx="4343401" cy="1190626"/>
          </a:xfrm>
          <a:prstGeom prst="rect">
            <a:avLst/>
          </a:prstGeom>
        </p:spPr>
        <p:txBody>
          <a:bodyPr/>
          <a:lstStyle>
            <a:lvl1pPr>
              <a:defRPr sz="3000"/>
            </a:lvl1pPr>
          </a:lstStyle>
          <a:p>
            <a:pPr/>
            <a:r>
              <a:t>Education &amp; Development</a:t>
            </a:r>
          </a:p>
        </p:txBody>
      </p:sp>
      <p:sp>
        <p:nvSpPr>
          <p:cNvPr id="208" name="Title 1"/>
          <p:cNvSpPr txBox="1"/>
          <p:nvPr/>
        </p:nvSpPr>
        <p:spPr>
          <a:xfrm>
            <a:off x="4667250" y="2846186"/>
            <a:ext cx="4343400" cy="1190626"/>
          </a:xfrm>
          <a:prstGeom prst="rect">
            <a:avLst/>
          </a:prstGeom>
          <a:ln w="12700">
            <a:miter lim="400000"/>
          </a:ln>
        </p:spPr>
        <p:txBody>
          <a:bodyPr lIns="34289" tIns="34289" rIns="34289" bIns="34289" anchor="b">
            <a:normAutofit fontScale="100000" lnSpcReduction="0"/>
          </a:bodyPr>
          <a:lstStyle/>
          <a:p>
            <a:pPr defTabSz="685800">
              <a:lnSpc>
                <a:spcPct val="90000"/>
              </a:lnSpc>
              <a:defRPr b="1" sz="3000"/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128;p13"/>
          <p:cNvSpPr txBox="1"/>
          <p:nvPr/>
        </p:nvSpPr>
        <p:spPr>
          <a:xfrm>
            <a:off x="1892356" y="478036"/>
            <a:ext cx="6086401" cy="13004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>
            <a:lvl1pPr algn="ctr">
              <a:defRPr b="1" sz="3700">
                <a:solidFill>
                  <a:srgbClr val="233A44"/>
                </a:solidFill>
                <a:latin typeface="Lexend"/>
                <a:ea typeface="Lexend"/>
                <a:cs typeface="Lexend"/>
                <a:sym typeface="Lexend"/>
              </a:defRPr>
            </a:lvl1pPr>
          </a:lstStyle>
          <a:p>
            <a:pPr/>
            <a:r>
              <a:t>How To Invite Visitors To Our BNI Chapter</a:t>
            </a:r>
          </a:p>
        </p:txBody>
      </p:sp>
      <p:sp>
        <p:nvSpPr>
          <p:cNvPr id="211" name="Google Shape;129;p13"/>
          <p:cNvSpPr txBox="1"/>
          <p:nvPr/>
        </p:nvSpPr>
        <p:spPr>
          <a:xfrm>
            <a:off x="1738120" y="1938585"/>
            <a:ext cx="6086401" cy="6527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/>
          <a:p>
            <a:pPr algn="ctr">
              <a:defRPr sz="3100">
                <a:solidFill>
                  <a:srgbClr val="233A44"/>
                </a:solidFill>
                <a:latin typeface="Lexend"/>
                <a:ea typeface="Lexend"/>
                <a:cs typeface="Lexend"/>
                <a:sym typeface="Lexend"/>
              </a:defRPr>
            </a:pPr>
            <a:r>
              <a:t>It’s a </a:t>
            </a:r>
            <a:r>
              <a:rPr b="1">
                <a:solidFill>
                  <a:srgbClr val="FF2600"/>
                </a:solidFill>
              </a:rPr>
              <a:t>Gift</a:t>
            </a:r>
            <a:r>
              <a:rPr>
                <a:solidFill>
                  <a:srgbClr val="FF2600"/>
                </a:solidFill>
              </a:rPr>
              <a:t>,</a:t>
            </a:r>
            <a:r>
              <a:t> Not a Sales Pitch </a:t>
            </a:r>
          </a:p>
        </p:txBody>
      </p:sp>
      <p:sp>
        <p:nvSpPr>
          <p:cNvPr id="212" name="Google Shape;130;p13"/>
          <p:cNvSpPr txBox="1"/>
          <p:nvPr/>
        </p:nvSpPr>
        <p:spPr>
          <a:xfrm>
            <a:off x="1738120" y="2819768"/>
            <a:ext cx="6086401" cy="10591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/>
          <a:p>
            <a:pPr algn="ctr">
              <a:defRPr sz="1900">
                <a:solidFill>
                  <a:srgbClr val="233A44"/>
                </a:solidFill>
                <a:latin typeface="Lexend"/>
                <a:ea typeface="Lexend"/>
                <a:cs typeface="Lexend"/>
                <a:sym typeface="Lexend"/>
              </a:defRPr>
            </a:pPr>
            <a:r>
              <a:t>You are actually offering that business owner a </a:t>
            </a:r>
            <a:r>
              <a:rPr b="1">
                <a:solidFill>
                  <a:srgbClr val="FF2600"/>
                </a:solidFill>
              </a:rPr>
              <a:t>massive opportunity </a:t>
            </a:r>
            <a:r>
              <a:t>to grow their network and get free exposure.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135;p14"/>
          <p:cNvSpPr txBox="1"/>
          <p:nvPr/>
        </p:nvSpPr>
        <p:spPr>
          <a:xfrm>
            <a:off x="2255913" y="312561"/>
            <a:ext cx="6086401" cy="8432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>
            <a:lvl1pPr algn="ctr">
              <a:defRPr sz="4300">
                <a:solidFill>
                  <a:srgbClr val="233A44"/>
                </a:solidFill>
                <a:latin typeface="Lexend"/>
                <a:ea typeface="Lexend"/>
                <a:cs typeface="Lexend"/>
                <a:sym typeface="Lexend"/>
              </a:defRPr>
            </a:lvl1pPr>
          </a:lstStyle>
          <a:p>
            <a:pPr/>
            <a:r>
              <a:t>Who To Invite?</a:t>
            </a:r>
          </a:p>
        </p:txBody>
      </p:sp>
      <p:sp>
        <p:nvSpPr>
          <p:cNvPr id="215" name="Google Shape;136;p14"/>
          <p:cNvSpPr txBox="1"/>
          <p:nvPr/>
        </p:nvSpPr>
        <p:spPr>
          <a:xfrm>
            <a:off x="585652" y="1077437"/>
            <a:ext cx="8369303" cy="36880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/>
          <a:p>
            <a:pPr>
              <a:defRPr sz="1800">
                <a:solidFill>
                  <a:srgbClr val="233A44"/>
                </a:solidFill>
                <a:latin typeface="Lexend"/>
                <a:ea typeface="Lexend"/>
                <a:cs typeface="Lexend"/>
                <a:sym typeface="Lexend"/>
              </a:defRPr>
            </a:pPr>
            <a:r>
              <a:t>The "Complaining Client”:</a:t>
            </a:r>
          </a:p>
          <a:p>
            <a:pPr marL="457199" indent="-311149">
              <a:buClr>
                <a:srgbClr val="000000"/>
              </a:buClr>
              <a:buSzPts val="1800"/>
              <a:buFont typeface="Arial"/>
              <a:buChar char="●"/>
              <a:defRPr sz="1800">
                <a:solidFill>
                  <a:srgbClr val="000000"/>
                </a:solidFill>
              </a:defRPr>
            </a:pPr>
          </a:p>
          <a:p>
            <a:pPr marL="457199" indent="-311149">
              <a:buClr>
                <a:srgbClr val="000000"/>
              </a:buClr>
              <a:buSzPts val="1800"/>
              <a:buFont typeface="Arial"/>
              <a:buChar char="●"/>
              <a:defRPr sz="1800">
                <a:solidFill>
                  <a:srgbClr val="000000"/>
                </a:solidFill>
              </a:defRPr>
            </a:pPr>
            <a:r>
              <a:t>Think of a client who recently complained about a service you don't offer (</a:t>
            </a:r>
            <a:r>
              <a:rPr b="1">
                <a:solidFill>
                  <a:srgbClr val="FF2600"/>
                </a:solidFill>
              </a:rPr>
              <a:t>e.g., </a:t>
            </a:r>
            <a:r>
              <a:rPr b="1" i="1">
                <a:solidFill>
                  <a:srgbClr val="FF2600"/>
                </a:solidFill>
              </a:rPr>
              <a:t>"My accountant is so slow"</a:t>
            </a:r>
            <a:r>
              <a:rPr b="1">
                <a:solidFill>
                  <a:srgbClr val="FF2600"/>
                </a:solidFill>
              </a:rPr>
              <a:t> or </a:t>
            </a:r>
            <a:r>
              <a:rPr b="1" i="1">
                <a:solidFill>
                  <a:srgbClr val="FF2600"/>
                </a:solidFill>
              </a:rPr>
              <a:t>"I need a good painter"</a:t>
            </a:r>
            <a:r>
              <a:rPr b="1">
                <a:solidFill>
                  <a:srgbClr val="FF2600"/>
                </a:solidFill>
              </a:rPr>
              <a:t>)</a:t>
            </a:r>
            <a:r>
              <a:t>. Invite </a:t>
            </a:r>
            <a:r>
              <a:rPr i="1"/>
              <a:t>that</a:t>
            </a:r>
            <a:r>
              <a:t> profession.  Or if you have the categories filled, invite the complaining client to introduce them to your accountant, painter etc.  </a:t>
            </a:r>
          </a:p>
          <a:p>
            <a:pPr>
              <a:defRPr sz="1800">
                <a:solidFill>
                  <a:srgbClr val="000000"/>
                </a:solidFill>
              </a:defRPr>
            </a:pPr>
          </a:p>
          <a:p>
            <a:pPr>
              <a:defRPr sz="1800">
                <a:solidFill>
                  <a:srgbClr val="233A44"/>
                </a:solidFill>
                <a:latin typeface="Lexend"/>
                <a:ea typeface="Lexend"/>
                <a:cs typeface="Lexend"/>
                <a:sym typeface="Lexend"/>
              </a:defRPr>
            </a:pPr>
            <a:r>
              <a:t>Needed Categories:</a:t>
            </a:r>
          </a:p>
          <a:p>
            <a:pPr marL="457200" indent="-298450">
              <a:buClr>
                <a:srgbClr val="000000"/>
              </a:buClr>
              <a:buSzPts val="1800"/>
              <a:buFont typeface="Arial"/>
              <a:buChar char="●"/>
              <a:defRPr sz="1800">
                <a:solidFill>
                  <a:srgbClr val="000000"/>
                </a:solidFill>
              </a:defRPr>
            </a:pPr>
          </a:p>
          <a:p>
            <a:pPr marL="457200" indent="-298450">
              <a:buClr>
                <a:srgbClr val="000000"/>
              </a:buClr>
              <a:buSzPts val="1800"/>
              <a:buFont typeface="Arial"/>
              <a:buChar char="●"/>
              <a:defRPr sz="1800">
                <a:solidFill>
                  <a:srgbClr val="000000"/>
                </a:solidFill>
              </a:defRPr>
            </a:pPr>
            <a:r>
              <a:t>Who is </a:t>
            </a:r>
            <a:r>
              <a:rPr b="1">
                <a:solidFill>
                  <a:srgbClr val="FF2600"/>
                </a:solidFill>
              </a:rPr>
              <a:t>missing from your power team?</a:t>
            </a:r>
            <a:r>
              <a:t> (e.g., for the Residential Mortgage Broker, you need a Financial Planner, Family Lawyer, and a Building and Pest Inspector ). </a:t>
            </a:r>
            <a:endParaRPr>
              <a:solidFill>
                <a:srgbClr val="233A44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135;p14"/>
          <p:cNvSpPr txBox="1"/>
          <p:nvPr/>
        </p:nvSpPr>
        <p:spPr>
          <a:xfrm>
            <a:off x="2255913" y="136291"/>
            <a:ext cx="6086401" cy="8432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>
            <a:lvl1pPr algn="ctr">
              <a:defRPr sz="4300">
                <a:solidFill>
                  <a:srgbClr val="233A44"/>
                </a:solidFill>
                <a:latin typeface="Lexend"/>
                <a:ea typeface="Lexend"/>
                <a:cs typeface="Lexend"/>
                <a:sym typeface="Lexend"/>
              </a:defRPr>
            </a:lvl1pPr>
          </a:lstStyle>
          <a:p>
            <a:pPr/>
            <a:r>
              <a:t>ACTION TIP!</a:t>
            </a:r>
          </a:p>
        </p:txBody>
      </p:sp>
      <p:sp>
        <p:nvSpPr>
          <p:cNvPr id="218" name="Google Shape;136;p14"/>
          <p:cNvSpPr txBox="1"/>
          <p:nvPr/>
        </p:nvSpPr>
        <p:spPr>
          <a:xfrm>
            <a:off x="629720" y="857100"/>
            <a:ext cx="8544626" cy="39674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/>
          <a:p>
            <a:pPr marL="457199" indent="-311149">
              <a:buClr>
                <a:srgbClr val="000000"/>
              </a:buClr>
              <a:buSzPts val="1800"/>
              <a:buFont typeface="Arial"/>
              <a:buChar char="●"/>
              <a:defRPr sz="1800">
                <a:solidFill>
                  <a:srgbClr val="000000"/>
                </a:solidFill>
              </a:defRPr>
            </a:pPr>
          </a:p>
          <a:p>
            <a:pPr marL="457200" indent="-311150">
              <a:buClr>
                <a:srgbClr val="000000"/>
              </a:buClr>
              <a:buSzPts val="2000"/>
              <a:buFont typeface="Arial"/>
              <a:buChar char="●"/>
              <a:defRPr sz="2000">
                <a:solidFill>
                  <a:srgbClr val="000000"/>
                </a:solidFill>
              </a:defRPr>
            </a:pPr>
            <a:r>
              <a:t>Create a list of 12 business contacts from your phone, LinkedIn or FB friends (</a:t>
            </a:r>
            <a:r>
              <a:rPr b="1" i="1">
                <a:solidFill>
                  <a:srgbClr val="FF2600"/>
                </a:solidFill>
              </a:rPr>
              <a:t>don’t limit to business people)</a:t>
            </a:r>
            <a:r>
              <a:t>. Who would benefit from being exposed to the people in your chapter?</a:t>
            </a:r>
          </a:p>
          <a:p>
            <a:pPr marL="457200" indent="-298450">
              <a:buClr>
                <a:srgbClr val="000000"/>
              </a:buClr>
              <a:buSzPts val="2000"/>
              <a:buFont typeface="Arial"/>
              <a:buChar char="●"/>
              <a:defRPr sz="2000">
                <a:solidFill>
                  <a:srgbClr val="000000"/>
                </a:solidFill>
              </a:defRPr>
            </a:pPr>
          </a:p>
          <a:p>
            <a:pPr marL="457200" indent="-298450">
              <a:buClr>
                <a:srgbClr val="000000"/>
              </a:buClr>
              <a:buSzPts val="2000"/>
              <a:buFont typeface="Arial"/>
              <a:buChar char="●"/>
              <a:defRPr sz="2000">
                <a:solidFill>
                  <a:srgbClr val="000000"/>
                </a:solidFill>
              </a:defRPr>
            </a:pPr>
            <a:r>
              <a:t>Set an intention of becoming a good inviter.</a:t>
            </a:r>
          </a:p>
          <a:p>
            <a:pPr marL="457200" indent="-298450">
              <a:buClr>
                <a:srgbClr val="000000"/>
              </a:buClr>
              <a:buSzPts val="2000"/>
              <a:buFont typeface="Arial"/>
              <a:buChar char="●"/>
              <a:defRPr sz="2000">
                <a:solidFill>
                  <a:srgbClr val="000000"/>
                </a:solidFill>
              </a:defRPr>
            </a:pPr>
          </a:p>
          <a:p>
            <a:pPr marL="457200" indent="-298450">
              <a:buClr>
                <a:srgbClr val="000000"/>
              </a:buClr>
              <a:buSzPts val="2000"/>
              <a:buFont typeface="Arial"/>
              <a:buChar char="●"/>
              <a:defRPr sz="2000">
                <a:solidFill>
                  <a:srgbClr val="000000"/>
                </a:solidFill>
              </a:defRPr>
            </a:pPr>
            <a:r>
              <a:t>Set a personal goal to invite 12 visitors per year minimum.</a:t>
            </a:r>
          </a:p>
          <a:p>
            <a:pPr marL="457200" indent="-298450">
              <a:buClr>
                <a:srgbClr val="000000"/>
              </a:buClr>
              <a:buSzPts val="2000"/>
              <a:buFont typeface="Arial"/>
              <a:buChar char="●"/>
              <a:defRPr sz="2000">
                <a:solidFill>
                  <a:srgbClr val="000000"/>
                </a:solidFill>
              </a:defRPr>
            </a:pPr>
          </a:p>
          <a:p>
            <a:pPr marL="457200" indent="-298450">
              <a:buClr>
                <a:srgbClr val="000000"/>
              </a:buClr>
              <a:buSzPts val="2000"/>
              <a:buFont typeface="Arial"/>
              <a:buChar char="●"/>
              <a:defRPr sz="2000">
                <a:solidFill>
                  <a:srgbClr val="000000"/>
                </a:solidFill>
              </a:defRPr>
            </a:pPr>
            <a:r>
              <a:t>Listen to all the podcast on inviting visitors.</a:t>
            </a:r>
          </a:p>
          <a:p>
            <a:pPr marL="457200" indent="-298450">
              <a:buClr>
                <a:srgbClr val="000000"/>
              </a:buClr>
              <a:buSzPts val="2000"/>
              <a:buFont typeface="Arial"/>
              <a:buChar char="●"/>
              <a:defRPr sz="2000">
                <a:solidFill>
                  <a:srgbClr val="000000"/>
                </a:solidFill>
              </a:defRPr>
            </a:pPr>
          </a:p>
          <a:p>
            <a:pPr marL="457200" indent="-298450">
              <a:buClr>
                <a:srgbClr val="000000"/>
              </a:buClr>
              <a:buSzPts val="2000"/>
              <a:buFont typeface="Arial"/>
              <a:buChar char="●"/>
              <a:defRPr sz="2000">
                <a:solidFill>
                  <a:srgbClr val="000000"/>
                </a:solidFill>
              </a:defRPr>
            </a:pPr>
            <a:r>
              <a:t>Have a 1-2-1 with the top inviters in your chapter or region.</a:t>
            </a:r>
            <a:endParaRPr>
              <a:solidFill>
                <a:srgbClr val="233A44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141;p15"/>
          <p:cNvSpPr txBox="1"/>
          <p:nvPr/>
        </p:nvSpPr>
        <p:spPr>
          <a:xfrm>
            <a:off x="2024558" y="290299"/>
            <a:ext cx="6086402" cy="8432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>
            <a:lvl1pPr algn="ctr">
              <a:defRPr sz="4300">
                <a:solidFill>
                  <a:srgbClr val="233A44"/>
                </a:solidFill>
                <a:latin typeface="Lexend"/>
                <a:ea typeface="Lexend"/>
                <a:cs typeface="Lexend"/>
                <a:sym typeface="Lexend"/>
              </a:defRPr>
            </a:lvl1pPr>
          </a:lstStyle>
          <a:p>
            <a:pPr/>
            <a:r>
              <a:t>How To Invite?</a:t>
            </a:r>
          </a:p>
        </p:txBody>
      </p:sp>
      <p:sp>
        <p:nvSpPr>
          <p:cNvPr id="221" name="Google Shape;142;p15"/>
          <p:cNvSpPr txBox="1"/>
          <p:nvPr/>
        </p:nvSpPr>
        <p:spPr>
          <a:xfrm>
            <a:off x="386617" y="1082981"/>
            <a:ext cx="8635945" cy="36118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/>
          <a:p>
            <a:pPr>
              <a:defRPr sz="1900">
                <a:solidFill>
                  <a:srgbClr val="233A44"/>
                </a:solidFill>
                <a:latin typeface="Lexend"/>
                <a:ea typeface="Lexend"/>
                <a:cs typeface="Lexend"/>
                <a:sym typeface="Lexend"/>
              </a:defRPr>
            </a:pPr>
            <a:r>
              <a:t>Keep It Casual:</a:t>
            </a:r>
          </a:p>
          <a:p>
            <a:pPr marL="457199" indent="-311149">
              <a:buClr>
                <a:srgbClr val="000000"/>
              </a:buClr>
              <a:buSzPts val="1900"/>
              <a:buFont typeface="Arial"/>
              <a:buChar char="●"/>
              <a:defRPr sz="1900">
                <a:solidFill>
                  <a:srgbClr val="000000"/>
                </a:solidFill>
              </a:defRPr>
            </a:pPr>
            <a:endParaRPr>
              <a:solidFill>
                <a:srgbClr val="233A44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457199" indent="-311149">
              <a:buClr>
                <a:srgbClr val="000000"/>
              </a:buClr>
              <a:buSzPts val="1900"/>
              <a:buFont typeface="Arial"/>
              <a:buChar char="●"/>
              <a:defRPr sz="1900">
                <a:solidFill>
                  <a:srgbClr val="000000"/>
                </a:solidFill>
              </a:defRPr>
            </a:pPr>
            <a:r>
              <a:t>"Hey [Name], I’m part of a local business network that meets on Thursday, and we are actually looking for a trusted [their profession] to pass business to. I’d love to invite you as my guest to see if it’s a good fit for you. Can you make it next week?" </a:t>
            </a:r>
          </a:p>
          <a:p>
            <a:pPr>
              <a:defRPr sz="1900">
                <a:solidFill>
                  <a:srgbClr val="233A44"/>
                </a:solidFill>
                <a:latin typeface="Lexend"/>
                <a:ea typeface="Lexend"/>
                <a:cs typeface="Lexend"/>
                <a:sym typeface="Lexend"/>
              </a:defRPr>
            </a:pPr>
          </a:p>
          <a:p>
            <a:pPr>
              <a:defRPr sz="1900">
                <a:solidFill>
                  <a:srgbClr val="233A44"/>
                </a:solidFill>
                <a:latin typeface="Lexend"/>
                <a:ea typeface="Lexend"/>
                <a:cs typeface="Lexend"/>
                <a:sym typeface="Lexend"/>
              </a:defRPr>
            </a:pPr>
            <a:r>
              <a:t>Book It For Them:</a:t>
            </a:r>
          </a:p>
          <a:p>
            <a:pPr marL="457200" indent="-298450">
              <a:buClr>
                <a:srgbClr val="000000"/>
              </a:buClr>
              <a:buSzPts val="1900"/>
              <a:buFont typeface="Arial"/>
              <a:buChar char="●"/>
              <a:defRPr sz="1900">
                <a:solidFill>
                  <a:srgbClr val="000000"/>
                </a:solidFill>
              </a:defRPr>
            </a:pPr>
            <a:endParaRPr>
              <a:solidFill>
                <a:srgbClr val="233A44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457200" indent="-298450">
              <a:buClr>
                <a:srgbClr val="000000"/>
              </a:buClr>
              <a:buSzPts val="1900"/>
              <a:buFont typeface="Arial"/>
              <a:buChar char="●"/>
              <a:defRPr sz="1900">
                <a:solidFill>
                  <a:srgbClr val="000000"/>
                </a:solidFill>
              </a:defRPr>
            </a:pPr>
            <a:r>
              <a:t>Don't just send a BNI link. Register them yourself, and then send a calendar invite.</a:t>
            </a:r>
            <a:endParaRPr>
              <a:solidFill>
                <a:srgbClr val="233A44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147;p16"/>
          <p:cNvSpPr txBox="1"/>
          <p:nvPr/>
        </p:nvSpPr>
        <p:spPr>
          <a:xfrm>
            <a:off x="2002525" y="510864"/>
            <a:ext cx="6086401" cy="8432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>
            <a:lvl1pPr algn="ctr">
              <a:defRPr sz="4300">
                <a:solidFill>
                  <a:srgbClr val="233A44"/>
                </a:solidFill>
                <a:latin typeface="Lexend"/>
                <a:ea typeface="Lexend"/>
                <a:cs typeface="Lexend"/>
                <a:sym typeface="Lexend"/>
              </a:defRPr>
            </a:lvl1pPr>
          </a:lstStyle>
          <a:p>
            <a:pPr/>
            <a:r>
              <a:t>Why We Invite?</a:t>
            </a:r>
          </a:p>
        </p:txBody>
      </p:sp>
      <p:sp>
        <p:nvSpPr>
          <p:cNvPr id="224" name="Google Shape;148;p16"/>
          <p:cNvSpPr txBox="1"/>
          <p:nvPr/>
        </p:nvSpPr>
        <p:spPr>
          <a:xfrm>
            <a:off x="1310866" y="1575339"/>
            <a:ext cx="7083182" cy="21513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/>
          <a:p>
            <a:pPr marL="457200" indent="-368300">
              <a:buClr>
                <a:srgbClr val="233A44"/>
              </a:buClr>
              <a:buSzPts val="2600"/>
              <a:buFont typeface="Helvetica"/>
              <a:buChar char="●"/>
              <a:defRPr sz="2600">
                <a:solidFill>
                  <a:srgbClr val="233A44"/>
                </a:solidFill>
                <a:latin typeface="Lexend"/>
                <a:ea typeface="Lexend"/>
                <a:cs typeface="Lexend"/>
                <a:sym typeface="Lexend"/>
              </a:defRPr>
            </a:pPr>
            <a:r>
              <a:t>More visitors = more energy in the room </a:t>
            </a:r>
          </a:p>
          <a:p>
            <a:pPr>
              <a:defRPr sz="2600">
                <a:solidFill>
                  <a:srgbClr val="000000"/>
                </a:solidFill>
              </a:defRPr>
            </a:pPr>
            <a:endParaRPr>
              <a:solidFill>
                <a:srgbClr val="233A44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457200" indent="-368300">
              <a:buClr>
                <a:srgbClr val="233A44"/>
              </a:buClr>
              <a:buSzPts val="2600"/>
              <a:buFont typeface="Helvetica"/>
              <a:buChar char="●"/>
              <a:defRPr sz="2600">
                <a:solidFill>
                  <a:srgbClr val="233A44"/>
                </a:solidFill>
                <a:latin typeface="Lexend"/>
                <a:ea typeface="Lexend"/>
                <a:cs typeface="Lexend"/>
                <a:sym typeface="Lexend"/>
              </a:defRPr>
            </a:pPr>
            <a:r>
              <a:t>Even if the visitor doesn't join, they might buy from someone in the room that day, or become a referral source down the line.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147;p16"/>
          <p:cNvSpPr txBox="1"/>
          <p:nvPr/>
        </p:nvSpPr>
        <p:spPr>
          <a:xfrm>
            <a:off x="1892356" y="-123980"/>
            <a:ext cx="6086401" cy="15036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/>
          <a:p>
            <a:pPr algn="ctr">
              <a:defRPr b="1" sz="4300">
                <a:solidFill>
                  <a:srgbClr val="FF2600"/>
                </a:solidFill>
                <a:latin typeface="Lexend"/>
                <a:ea typeface="Lexend"/>
                <a:cs typeface="Lexend"/>
                <a:sym typeface="Lexend"/>
              </a:defRPr>
            </a:pPr>
            <a:r>
              <a:t> </a:t>
            </a:r>
          </a:p>
          <a:p>
            <a:pPr algn="ctr">
              <a:defRPr b="1" sz="4300">
                <a:solidFill>
                  <a:srgbClr val="FF2600"/>
                </a:solidFill>
                <a:latin typeface="Lexend"/>
                <a:ea typeface="Lexend"/>
                <a:cs typeface="Lexend"/>
                <a:sym typeface="Lexend"/>
              </a:defRPr>
            </a:pPr>
            <a:r>
              <a:t>BNI Official Podcast </a:t>
            </a:r>
          </a:p>
        </p:txBody>
      </p:sp>
      <p:sp>
        <p:nvSpPr>
          <p:cNvPr id="227" name="Google Shape;148;p16"/>
          <p:cNvSpPr txBox="1"/>
          <p:nvPr/>
        </p:nvSpPr>
        <p:spPr>
          <a:xfrm>
            <a:off x="1244765" y="1496074"/>
            <a:ext cx="7083181" cy="13639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/>
          <a:p>
            <a:pPr marL="457200" indent="-368300">
              <a:buClr>
                <a:srgbClr val="233A44"/>
              </a:buClr>
              <a:buSzPts val="2600"/>
              <a:buFont typeface="Helvetica"/>
              <a:buChar char="●"/>
              <a:defRPr sz="2600">
                <a:solidFill>
                  <a:srgbClr val="233A44"/>
                </a:solidFill>
                <a:latin typeface="Lexend"/>
                <a:ea typeface="Lexend"/>
                <a:cs typeface="Lexend"/>
                <a:sym typeface="Lexend"/>
              </a:defRPr>
            </a:pPr>
            <a:r>
              <a:t>Episode 300 - Visitor Days</a:t>
            </a:r>
          </a:p>
          <a:p>
            <a:pPr marL="457200" indent="-368300">
              <a:buClr>
                <a:srgbClr val="233A44"/>
              </a:buClr>
              <a:buSzPts val="2600"/>
              <a:buFont typeface="Helvetica"/>
              <a:buChar char="●"/>
              <a:defRPr sz="2600">
                <a:solidFill>
                  <a:srgbClr val="233A44"/>
                </a:solidFill>
                <a:latin typeface="Lexend"/>
                <a:ea typeface="Lexend"/>
                <a:cs typeface="Lexend"/>
                <a:sym typeface="Lexend"/>
              </a:defRPr>
            </a:pPr>
            <a:r>
              <a:t>Episode 301 - Capture Success Stories</a:t>
            </a:r>
          </a:p>
          <a:p>
            <a:pPr marL="457200" indent="-368300">
              <a:buClr>
                <a:srgbClr val="233A44"/>
              </a:buClr>
              <a:buSzPts val="2600"/>
              <a:buFont typeface="Helvetica"/>
              <a:buChar char="●"/>
              <a:defRPr sz="2600">
                <a:solidFill>
                  <a:srgbClr val="233A44"/>
                </a:solidFill>
                <a:latin typeface="Lexend"/>
                <a:ea typeface="Lexend"/>
                <a:cs typeface="Lexend"/>
                <a:sym typeface="Lexend"/>
              </a:defRPr>
            </a:pPr>
            <a:r>
              <a:t>Episode 350 - Invite a Visitor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Shift">
  <a:themeElements>
    <a:clrScheme name="Shift">
      <a:dk1>
        <a:srgbClr val="C4A15A"/>
      </a:dk1>
      <a:lt1>
        <a:srgbClr val="FFFFFF"/>
      </a:lt1>
      <a:dk2>
        <a:srgbClr val="A7A7A7"/>
      </a:dk2>
      <a:lt2>
        <a:srgbClr val="535353"/>
      </a:lt2>
      <a:accent1>
        <a:srgbClr val="00796B"/>
      </a:accent1>
      <a:accent2>
        <a:srgbClr val="D9563F"/>
      </a:accent2>
      <a:accent3>
        <a:srgbClr val="C4A15A"/>
      </a:accent3>
      <a:accent4>
        <a:srgbClr val="14F597"/>
      </a:accent4>
      <a:accent5>
        <a:srgbClr val="3D4594"/>
      </a:accent5>
      <a:accent6>
        <a:srgbClr val="163EF5"/>
      </a:accent6>
      <a:hlink>
        <a:srgbClr val="0000FF"/>
      </a:hlink>
      <a:folHlink>
        <a:srgbClr val="FF00FF"/>
      </a:folHlink>
    </a:clrScheme>
    <a:fontScheme name="Shift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Shif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AF7B51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Shift">
  <a:themeElements>
    <a:clrScheme name="Shif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796B"/>
      </a:accent1>
      <a:accent2>
        <a:srgbClr val="D9563F"/>
      </a:accent2>
      <a:accent3>
        <a:srgbClr val="C4A15A"/>
      </a:accent3>
      <a:accent4>
        <a:srgbClr val="14F597"/>
      </a:accent4>
      <a:accent5>
        <a:srgbClr val="3D4594"/>
      </a:accent5>
      <a:accent6>
        <a:srgbClr val="163EF5"/>
      </a:accent6>
      <a:hlink>
        <a:srgbClr val="0000FF"/>
      </a:hlink>
      <a:folHlink>
        <a:srgbClr val="FF00FF"/>
      </a:folHlink>
    </a:clrScheme>
    <a:fontScheme name="Shift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Shif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AF7B51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