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2" r:id="rId7"/>
    <p:sldId id="263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94660"/>
  </p:normalViewPr>
  <p:slideViewPr>
    <p:cSldViewPr snapToGrid="0">
      <p:cViewPr varScale="1">
        <p:scale>
          <a:sx n="99" d="100"/>
          <a:sy n="99" d="100"/>
        </p:scale>
        <p:origin x="90" y="34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3F1939-C063-1B4D-B404-C85FEFDE8C9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A37E45B-45DC-B130-1A6D-9F6AAA0FBE5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0F7EC9A-7915-529A-E33F-BDDFA97A7A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896BD8-8DEC-42B9-8D84-5427A8ADC3C1}" type="datetimeFigureOut">
              <a:rPr lang="en-AU" smtClean="0"/>
              <a:t>25/08/2026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43C929-B2C7-FA42-ACB8-AD1722FAC8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72C6D84-A409-2065-5BC8-C15D858854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6DF02B-F120-4597-BC31-E4E483B43BCF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4613613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238DD1-D5F4-25E2-8DF1-EF9BAD144F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DBE7C82-946F-1217-7408-2411D9BD3CD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200DD76-01A8-6F25-2B6C-5093EC3038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896BD8-8DEC-42B9-8D84-5427A8ADC3C1}" type="datetimeFigureOut">
              <a:rPr lang="en-AU" smtClean="0"/>
              <a:t>25/08/2026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C642C1-7678-C516-CF27-940FB3C03B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541C410-386F-ECAE-FCA3-62A87BD827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6DF02B-F120-4597-BC31-E4E483B43BCF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9610400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7EB5C8-92DB-6CE1-BF40-1F03018599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936DA28-A6A0-CC11-341D-B88F8B47AD9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8B460B0-6735-1F60-5C76-67D515836A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896BD8-8DEC-42B9-8D84-5427A8ADC3C1}" type="datetimeFigureOut">
              <a:rPr lang="en-AU" smtClean="0"/>
              <a:t>25/08/2026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4A54573-40BE-4AA3-9A15-AFF11FA350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44256D1-23C2-3BC4-49D2-94BE846CDE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6DF02B-F120-4597-BC31-E4E483B43BCF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9921709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35BA9F-DC56-42DE-DC9C-6CE14DD787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41AD29B-94C7-8309-795D-1F5852E87DB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52F3501-3D6E-A2C6-71FE-D88BDE707E2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6C04D6D-5499-E9C9-57F6-871B93BEE6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896BD8-8DEC-42B9-8D84-5427A8ADC3C1}" type="datetimeFigureOut">
              <a:rPr lang="en-AU" smtClean="0"/>
              <a:t>25/08/2026</a:t>
            </a:fld>
            <a:endParaRPr lang="en-AU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3F27A84-63EF-1463-3A1A-9DD0844057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5EF9974-2D90-21ED-DADC-E322D07E5B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6DF02B-F120-4597-BC31-E4E483B43BCF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8592910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B85D8A-41CD-A541-EDC3-0952BB92B2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720538E-7715-3FC4-6BE3-2576CDB9402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3254AF6-7251-6424-6E71-4C6B0465BEB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795597A-4218-E9A5-9B4C-8CC20263D52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4964E89-C552-81B2-96CC-17DE90D89A3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0EFC876-36C5-DA28-8BC2-22936A0F8A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896BD8-8DEC-42B9-8D84-5427A8ADC3C1}" type="datetimeFigureOut">
              <a:rPr lang="en-AU" smtClean="0"/>
              <a:t>25/08/2026</a:t>
            </a:fld>
            <a:endParaRPr lang="en-AU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08899B2-7852-9156-867E-5B2B155D92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867DCA4-63C2-7ED7-BC43-943E89F966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6DF02B-F120-4597-BC31-E4E483B43BCF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5911554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78D171-EED4-655D-16E6-F87E603238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E852369-5F50-FC14-80BE-113731D647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896BD8-8DEC-42B9-8D84-5427A8ADC3C1}" type="datetimeFigureOut">
              <a:rPr lang="en-AU" smtClean="0"/>
              <a:t>25/08/2026</a:t>
            </a:fld>
            <a:endParaRPr lang="en-AU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DCAA58B-8992-9EF9-E197-5392B368A4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0DD2531-86AC-D0DD-BB26-7422872848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6DF02B-F120-4597-BC31-E4E483B43BCF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353911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9550553-9DFF-29D1-2A52-ACBAF0F703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896BD8-8DEC-42B9-8D84-5427A8ADC3C1}" type="datetimeFigureOut">
              <a:rPr lang="en-AU" smtClean="0"/>
              <a:t>25/08/2026</a:t>
            </a:fld>
            <a:endParaRPr lang="en-AU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2E064A0-31FE-7AE8-6173-E4C892BFE9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064BBC0-19D8-0BD5-A32C-DA2014F170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6DF02B-F120-4597-BC31-E4E483B43BCF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8652864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2CEECD-B84C-AC4D-213B-2814F8207B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42BE03C-83AC-5CB3-B8E5-E48E410084A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BE39D58-6BFD-9482-15F1-1F7AA80E108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CC559EE-0BFA-1748-077C-73A8EF1D29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896BD8-8DEC-42B9-8D84-5427A8ADC3C1}" type="datetimeFigureOut">
              <a:rPr lang="en-AU" smtClean="0"/>
              <a:t>25/08/2026</a:t>
            </a:fld>
            <a:endParaRPr lang="en-AU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7532BE8-E395-3EC0-A16B-603563444F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4AD5234-C2E0-0993-3855-10D053F911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6DF02B-F120-4597-BC31-E4E483B43BCF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7602535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812A5E-C0AB-1FEB-ABAE-28CA8A8CD2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4698ABD-A8BB-A63B-27FA-2ED1845C362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AU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339CA68-1944-FAD8-46D4-FA3A88365BA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93C5AC6-F8F3-3BC9-B579-527384FFC7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896BD8-8DEC-42B9-8D84-5427A8ADC3C1}" type="datetimeFigureOut">
              <a:rPr lang="en-AU" smtClean="0"/>
              <a:t>25/08/2026</a:t>
            </a:fld>
            <a:endParaRPr lang="en-AU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B58E848-D4F8-393A-694D-757B569956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474C4B8-C644-04BF-E1C5-C02B79B76C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6DF02B-F120-4597-BC31-E4E483B43BCF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0107709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D1C201-1875-45EB-C350-8A9EDAB6AF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CF27D98-4625-FFF2-DE8A-2D94373F178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B149462-4CAE-7EFE-1FC7-748FEA5A76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896BD8-8DEC-42B9-8D84-5427A8ADC3C1}" type="datetimeFigureOut">
              <a:rPr lang="en-AU" smtClean="0"/>
              <a:t>25/08/2026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FE4605F-B138-19DA-987E-2A377D16F6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2FC66E8-9D02-FF73-ED3A-F0D5859D3D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6DF02B-F120-4597-BC31-E4E483B43BCF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058377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868CE28-6AF1-D2BF-A80D-83B95B3462E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241F26D-B9D6-842B-F2EC-14B086A3C58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CCAF9C7-B3F9-A5CF-AAA3-9370697950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896BD8-8DEC-42B9-8D84-5427A8ADC3C1}" type="datetimeFigureOut">
              <a:rPr lang="en-AU" smtClean="0"/>
              <a:t>25/08/2026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EFDED64-FDE1-E522-7D4E-27F09F7C08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A8128B9-1A38-8583-B76F-E15D4356D8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6DF02B-F120-4597-BC31-E4E483B43BCF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3894660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D5EDFF5-224B-F49A-4E5C-6C949AFC16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0B5A21D-A288-D415-9F62-80933DE9842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25AE4BD-273F-1EAA-BFEB-267FA29F69E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9896BD8-8DEC-42B9-8D84-5427A8ADC3C1}" type="datetimeFigureOut">
              <a:rPr lang="en-AU" smtClean="0"/>
              <a:t>25/08/2026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8EEA699-C2DD-E751-92FB-B385C7853B5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C916042-F62A-4729-1B89-2A34DD5C3EE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06DF02B-F120-4597-BC31-E4E483B43BCF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7281837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5E7BED-DCAF-0AD4-C753-41ACC721A4A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6201A29-F28B-A0CC-D3A7-4D2FB2E7685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AU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1FB0EFB-29B4-2921-5E4E-A166D5E9E42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978691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9A70BC0D-248A-D301-B310-BF2B483FA20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69599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A68A1271-AABC-5DB4-CAD5-7253864E102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075239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C5EFE02C-7ED7-0833-8F66-05FAF1D585E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463551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83BBF4D9-C956-1F52-D052-656A6B0A907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313725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6334F7A3-C478-58E1-FC6F-97DC1666033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62444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06A457-89F7-C2B4-0C79-93D108281C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DF32A4A-11D9-1768-1E3B-00677835F3E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476090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Office PowerPoint</Application>
  <PresentationFormat>Widescreen</PresentationFormat>
  <Paragraphs>0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1" baseType="lpstr">
      <vt:lpstr>Aptos</vt:lpstr>
      <vt:lpstr>Aptos Display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EyeDropper Designs</dc:creator>
  <cp:lastModifiedBy>EyeDropper Designs</cp:lastModifiedBy>
  <cp:revision>1</cp:revision>
  <dcterms:created xsi:type="dcterms:W3CDTF">2026-08-25T12:00:32Z</dcterms:created>
  <dcterms:modified xsi:type="dcterms:W3CDTF">2026-08-25T12:02:03Z</dcterms:modified>
</cp:coreProperties>
</file>