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217400" cy="6902450"/>
  <p:notesSz cx="12217400" cy="69024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81"/>
            <a:ext cx="12192000" cy="6855459"/>
            <a:chOff x="0" y="-181"/>
            <a:chExt cx="12192000" cy="685545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48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669" y="196550"/>
              <a:ext cx="2888526" cy="94217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616" y="1591071"/>
              <a:ext cx="3011331" cy="373036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0616" y="5206194"/>
              <a:ext cx="2807119" cy="131466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6637" y="2668049"/>
              <a:ext cx="2388952" cy="398368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5989" y="0"/>
              <a:ext cx="9993985" cy="685467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20616" y="-169"/>
              <a:ext cx="3465195" cy="1356995"/>
            </a:xfrm>
            <a:custGeom>
              <a:avLst/>
              <a:gdLst/>
              <a:ahLst/>
              <a:cxnLst/>
              <a:rect l="l" t="t" r="r" b="b"/>
              <a:pathLst>
                <a:path w="3465195" h="1356995">
                  <a:moveTo>
                    <a:pt x="3465019" y="0"/>
                  </a:moveTo>
                  <a:lnTo>
                    <a:pt x="0" y="0"/>
                  </a:lnTo>
                  <a:lnTo>
                    <a:pt x="0" y="1356886"/>
                  </a:lnTo>
                  <a:lnTo>
                    <a:pt x="3465019" y="1356886"/>
                  </a:lnTo>
                  <a:lnTo>
                    <a:pt x="3465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669" y="196550"/>
              <a:ext cx="2888526" cy="9421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616" y="1591071"/>
              <a:ext cx="3011331" cy="373036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0616" y="5206194"/>
              <a:ext cx="2807119" cy="131466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6637" y="2668049"/>
              <a:ext cx="2388952" cy="398368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209098" y="-181"/>
              <a:ext cx="74930" cy="6474460"/>
            </a:xfrm>
            <a:custGeom>
              <a:avLst/>
              <a:gdLst/>
              <a:ahLst/>
              <a:cxnLst/>
              <a:rect l="l" t="t" r="r" b="b"/>
              <a:pathLst>
                <a:path w="74930" h="6474460">
                  <a:moveTo>
                    <a:pt x="74856" y="0"/>
                  </a:moveTo>
                  <a:lnTo>
                    <a:pt x="0" y="0"/>
                  </a:lnTo>
                  <a:lnTo>
                    <a:pt x="0" y="6474369"/>
                  </a:lnTo>
                  <a:lnTo>
                    <a:pt x="74856" y="6474369"/>
                  </a:lnTo>
                  <a:lnTo>
                    <a:pt x="74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69"/>
            <a:ext cx="12192000" cy="6855459"/>
            <a:chOff x="0" y="-169"/>
            <a:chExt cx="12192000" cy="685545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490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220616" y="-169"/>
              <a:ext cx="3465195" cy="1356995"/>
            </a:xfrm>
            <a:custGeom>
              <a:avLst/>
              <a:gdLst/>
              <a:ahLst/>
              <a:cxnLst/>
              <a:rect l="l" t="t" r="r" b="b"/>
              <a:pathLst>
                <a:path w="3465195" h="1356995">
                  <a:moveTo>
                    <a:pt x="3465019" y="0"/>
                  </a:moveTo>
                  <a:lnTo>
                    <a:pt x="0" y="0"/>
                  </a:lnTo>
                  <a:lnTo>
                    <a:pt x="0" y="1356886"/>
                  </a:lnTo>
                  <a:lnTo>
                    <a:pt x="3465019" y="1356886"/>
                  </a:lnTo>
                  <a:lnTo>
                    <a:pt x="3465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669" y="196551"/>
              <a:ext cx="2888526" cy="94217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6637" y="2668049"/>
              <a:ext cx="2388952" cy="398368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9463" y="5760211"/>
              <a:ext cx="1203277" cy="72259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833" y="143243"/>
              <a:ext cx="3066161" cy="108504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357833" y="143243"/>
              <a:ext cx="3066415" cy="1085215"/>
            </a:xfrm>
            <a:custGeom>
              <a:avLst/>
              <a:gdLst/>
              <a:ahLst/>
              <a:cxnLst/>
              <a:rect l="l" t="t" r="r" b="b"/>
              <a:pathLst>
                <a:path w="3066415" h="1085215">
                  <a:moveTo>
                    <a:pt x="3066160" y="0"/>
                  </a:moveTo>
                  <a:lnTo>
                    <a:pt x="0" y="0"/>
                  </a:lnTo>
                  <a:lnTo>
                    <a:pt x="0" y="1085049"/>
                  </a:lnTo>
                  <a:lnTo>
                    <a:pt x="3066160" y="1085049"/>
                  </a:lnTo>
                  <a:lnTo>
                    <a:pt x="3066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669" y="196551"/>
              <a:ext cx="2888526" cy="9421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61766" y="5803163"/>
              <a:ext cx="1095705" cy="5851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69"/>
            <a:ext cx="12192000" cy="6855459"/>
            <a:chOff x="0" y="-169"/>
            <a:chExt cx="12192000" cy="685545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49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3119" y="2240714"/>
              <a:ext cx="4317611" cy="157983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3119" y="3139391"/>
              <a:ext cx="3148790" cy="14746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9175" y="263925"/>
              <a:ext cx="2888526" cy="94216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8048" y="0"/>
              <a:ext cx="10533456" cy="68546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3119" y="2240714"/>
              <a:ext cx="4317611" cy="157983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3119" y="3139391"/>
              <a:ext cx="3148790" cy="147467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153119" y="-169"/>
              <a:ext cx="3465195" cy="1470660"/>
            </a:xfrm>
            <a:custGeom>
              <a:avLst/>
              <a:gdLst/>
              <a:ahLst/>
              <a:cxnLst/>
              <a:rect l="l" t="t" r="r" b="b"/>
              <a:pathLst>
                <a:path w="3465195" h="1470660">
                  <a:moveTo>
                    <a:pt x="3465007" y="0"/>
                  </a:moveTo>
                  <a:lnTo>
                    <a:pt x="0" y="0"/>
                  </a:lnTo>
                  <a:lnTo>
                    <a:pt x="0" y="1470351"/>
                  </a:lnTo>
                  <a:lnTo>
                    <a:pt x="3465007" y="1470351"/>
                  </a:lnTo>
                  <a:lnTo>
                    <a:pt x="3465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9175" y="263925"/>
              <a:ext cx="2888526" cy="94216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153119" y="-169"/>
              <a:ext cx="57785" cy="4509770"/>
            </a:xfrm>
            <a:custGeom>
              <a:avLst/>
              <a:gdLst/>
              <a:ahLst/>
              <a:cxnLst/>
              <a:rect l="l" t="t" r="r" b="b"/>
              <a:pathLst>
                <a:path w="57785" h="4509770">
                  <a:moveTo>
                    <a:pt x="57639" y="0"/>
                  </a:moveTo>
                  <a:lnTo>
                    <a:pt x="0" y="0"/>
                  </a:lnTo>
                  <a:lnTo>
                    <a:pt x="0" y="4509243"/>
                  </a:lnTo>
                  <a:lnTo>
                    <a:pt x="57639" y="4509243"/>
                  </a:lnTo>
                  <a:lnTo>
                    <a:pt x="57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4269" y="298093"/>
            <a:ext cx="1890552" cy="61633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09429" cy="68549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82984" y="0"/>
            <a:ext cx="209015" cy="685495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8154" y="271259"/>
            <a:ext cx="1926259" cy="6674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2150" cy="685495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82983" y="0"/>
            <a:ext cx="209016" cy="685495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781773" y="356603"/>
            <a:ext cx="10541635" cy="6209030"/>
            <a:chOff x="781773" y="356603"/>
            <a:chExt cx="10541635" cy="620903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043" y="414558"/>
              <a:ext cx="10414256" cy="61505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8404" y="417550"/>
              <a:ext cx="1202385" cy="67663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9743" y="423646"/>
              <a:ext cx="1298397" cy="71625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4549" y="1743379"/>
              <a:ext cx="2878721" cy="44499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6596" y="1671751"/>
              <a:ext cx="804634" cy="42823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6445" y="2272195"/>
              <a:ext cx="542518" cy="50746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3937" y="2258479"/>
              <a:ext cx="851878" cy="51813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01366" y="3345040"/>
              <a:ext cx="1357833" cy="5562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2845" y="3401428"/>
              <a:ext cx="1324305" cy="42518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6697" y="4516945"/>
              <a:ext cx="1014946" cy="36117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16804" y="4445317"/>
              <a:ext cx="684250" cy="44804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43884" y="5160048"/>
              <a:ext cx="716254" cy="33221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44162" y="5102136"/>
              <a:ext cx="675106" cy="4007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74347" y="5045760"/>
              <a:ext cx="444995" cy="49222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1773" y="6074422"/>
              <a:ext cx="4902504" cy="46936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82472" y="356603"/>
              <a:ext cx="3850995" cy="88845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31013" y="1758619"/>
              <a:ext cx="4891837" cy="230267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31013" y="4288358"/>
              <a:ext cx="4856785" cy="22203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1" y="-47"/>
            <a:ext cx="12216765" cy="6898005"/>
            <a:chOff x="-11" y="-47"/>
            <a:chExt cx="12216765" cy="68980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1" y="-47"/>
              <a:ext cx="12216401" cy="689761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2974" y="3118961"/>
              <a:ext cx="7914790" cy="181954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8219" y="365746"/>
              <a:ext cx="4852212" cy="550141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8219" y="3124098"/>
              <a:ext cx="4852212" cy="18088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2025-10-13T08:53:02Z</dcterms:created>
  <dcterms:modified xsi:type="dcterms:W3CDTF">2025-10-13T08:53:02Z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2025-10-13T00:00:00Z</vt:filetime>
  </property>
  <property fmtid="{D5CDD505-2E9C-101B-9397-08002B2CF9AE}" pid="3" name="Creator">
    <vt:lpwstr>Adobe Express</vt:lpwstr>
  </property>
  <property fmtid="{D5CDD505-2E9C-101B-9397-08002B2CF9AE}" pid="4" name="LastSaved">
    <vt:filetime>2025-10-13T00:00:00Z</vt:filetime>
  </property>
  <property fmtid="{D5CDD505-2E9C-101B-9397-08002B2CF9AE}" pid="5" name="Producer">
    <vt:lpwstr>Adobe Express</vt:lpwstr>
  </property>
</Properties>
</file>