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6108700" cy="4584700"/>
  <p:notesSz cx="6108700" cy="4584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1417320"/>
            <a:ext cx="5181600" cy="960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560320"/>
            <a:ext cx="42672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04800" y="1051560"/>
            <a:ext cx="2651760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139440" y="1051560"/>
            <a:ext cx="2651760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6095999" cy="4571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4800" y="182880"/>
            <a:ext cx="5486400" cy="731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800" y="1051560"/>
            <a:ext cx="5486400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072640" y="4251960"/>
            <a:ext cx="195072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04800" y="4251960"/>
            <a:ext cx="140208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389120" y="4251960"/>
            <a:ext cx="140208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Relationship Id="rId4" Type="http://schemas.openxmlformats.org/officeDocument/2006/relationships/image" Target="../media/image1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6096000" cy="4572000"/>
            <a:chOff x="0" y="0"/>
            <a:chExt cx="6096000" cy="4572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8168" y="2104244"/>
              <a:ext cx="1356583" cy="226178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277" y="149313"/>
              <a:ext cx="1642598" cy="53567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298" y="1295133"/>
              <a:ext cx="1970526" cy="244059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298" y="3489223"/>
              <a:ext cx="1596401" cy="74752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082" y="0"/>
              <a:ext cx="5064048" cy="426549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98168" y="2104244"/>
              <a:ext cx="1356583" cy="216125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0298" y="0"/>
              <a:ext cx="1971039" cy="808990"/>
            </a:xfrm>
            <a:custGeom>
              <a:avLst/>
              <a:gdLst/>
              <a:ahLst/>
              <a:cxnLst/>
              <a:rect l="l" t="t" r="r" b="b"/>
              <a:pathLst>
                <a:path w="1971039" h="808990">
                  <a:moveTo>
                    <a:pt x="1970557" y="0"/>
                  </a:moveTo>
                  <a:lnTo>
                    <a:pt x="0" y="0"/>
                  </a:lnTo>
                  <a:lnTo>
                    <a:pt x="0" y="808977"/>
                  </a:lnTo>
                  <a:lnTo>
                    <a:pt x="1970557" y="808977"/>
                  </a:lnTo>
                  <a:lnTo>
                    <a:pt x="19705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277" y="149313"/>
              <a:ext cx="1642598" cy="53567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298" y="1295133"/>
              <a:ext cx="1970526" cy="244059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298" y="3489223"/>
              <a:ext cx="1596401" cy="74752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10298" y="0"/>
              <a:ext cx="45085" cy="3971290"/>
            </a:xfrm>
            <a:custGeom>
              <a:avLst/>
              <a:gdLst/>
              <a:ahLst/>
              <a:cxnLst/>
              <a:rect l="l" t="t" r="r" b="b"/>
              <a:pathLst>
                <a:path w="45084" h="3971290">
                  <a:moveTo>
                    <a:pt x="44538" y="0"/>
                  </a:moveTo>
                  <a:lnTo>
                    <a:pt x="0" y="0"/>
                  </a:lnTo>
                  <a:lnTo>
                    <a:pt x="0" y="3971010"/>
                  </a:lnTo>
                  <a:lnTo>
                    <a:pt x="44538" y="3971010"/>
                  </a:lnTo>
                  <a:lnTo>
                    <a:pt x="44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4" y="5"/>
            <a:ext cx="6105525" cy="4581525"/>
            <a:chOff x="24" y="5"/>
            <a:chExt cx="6105525" cy="45815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" y="5"/>
              <a:ext cx="6105162" cy="458113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10443" y="6119"/>
              <a:ext cx="1972945" cy="812165"/>
            </a:xfrm>
            <a:custGeom>
              <a:avLst/>
              <a:gdLst/>
              <a:ahLst/>
              <a:cxnLst/>
              <a:rect l="l" t="t" r="r" b="b"/>
              <a:pathLst>
                <a:path w="1972945" h="812165">
                  <a:moveTo>
                    <a:pt x="1970948" y="0"/>
                  </a:moveTo>
                  <a:lnTo>
                    <a:pt x="0" y="3427"/>
                  </a:lnTo>
                  <a:lnTo>
                    <a:pt x="1407" y="812145"/>
                  </a:lnTo>
                  <a:lnTo>
                    <a:pt x="1972355" y="808718"/>
                  </a:lnTo>
                  <a:lnTo>
                    <a:pt x="1970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713" y="155682"/>
              <a:ext cx="1643855" cy="53835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817" y="1369427"/>
              <a:ext cx="2399406" cy="75759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420" y="2292037"/>
              <a:ext cx="1598019" cy="75005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10443" y="9469"/>
              <a:ext cx="50165" cy="2999105"/>
            </a:xfrm>
            <a:custGeom>
              <a:avLst/>
              <a:gdLst/>
              <a:ahLst/>
              <a:cxnLst/>
              <a:rect l="l" t="t" r="r" b="b"/>
              <a:pathLst>
                <a:path w="50165" h="2999105">
                  <a:moveTo>
                    <a:pt x="44547" y="0"/>
                  </a:moveTo>
                  <a:lnTo>
                    <a:pt x="0" y="77"/>
                  </a:lnTo>
                  <a:lnTo>
                    <a:pt x="5217" y="2998577"/>
                  </a:lnTo>
                  <a:lnTo>
                    <a:pt x="49765" y="2998499"/>
                  </a:lnTo>
                  <a:lnTo>
                    <a:pt x="445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9782" y="129540"/>
              <a:ext cx="1674812" cy="60957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9782" y="129539"/>
              <a:ext cx="1674812" cy="60957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06" y="2645549"/>
              <a:ext cx="630910" cy="36269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37006" y="2645549"/>
              <a:ext cx="23495" cy="362585"/>
            </a:xfrm>
            <a:custGeom>
              <a:avLst/>
              <a:gdLst/>
              <a:ahLst/>
              <a:cxnLst/>
              <a:rect l="l" t="t" r="r" b="b"/>
              <a:pathLst>
                <a:path w="23495" h="362585">
                  <a:moveTo>
                    <a:pt x="22571" y="0"/>
                  </a:moveTo>
                  <a:lnTo>
                    <a:pt x="0" y="39"/>
                  </a:lnTo>
                  <a:lnTo>
                    <a:pt x="0" y="362459"/>
                  </a:lnTo>
                  <a:lnTo>
                    <a:pt x="23202" y="362419"/>
                  </a:lnTo>
                  <a:lnTo>
                    <a:pt x="22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6096000" cy="4572000"/>
            <a:chOff x="0" y="0"/>
            <a:chExt cx="6096000" cy="4572000"/>
          </a:xfrm>
        </p:grpSpPr>
        <p:sp>
          <p:nvSpPr>
            <p:cNvPr id="3" name="object 3" descr=""/>
            <p:cNvSpPr/>
            <p:nvPr/>
          </p:nvSpPr>
          <p:spPr>
            <a:xfrm>
              <a:off x="610298" y="0"/>
              <a:ext cx="1971039" cy="808990"/>
            </a:xfrm>
            <a:custGeom>
              <a:avLst/>
              <a:gdLst/>
              <a:ahLst/>
              <a:cxnLst/>
              <a:rect l="l" t="t" r="r" b="b"/>
              <a:pathLst>
                <a:path w="1971039" h="808990">
                  <a:moveTo>
                    <a:pt x="1970557" y="0"/>
                  </a:moveTo>
                  <a:lnTo>
                    <a:pt x="0" y="0"/>
                  </a:lnTo>
                  <a:lnTo>
                    <a:pt x="0" y="808977"/>
                  </a:lnTo>
                  <a:lnTo>
                    <a:pt x="1970557" y="808977"/>
                  </a:lnTo>
                  <a:lnTo>
                    <a:pt x="19705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7277" y="149313"/>
              <a:ext cx="1642598" cy="53567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5706" y="1768360"/>
              <a:ext cx="1380932" cy="230236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1252" y="3602901"/>
              <a:ext cx="766495" cy="4678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6970" y="149099"/>
            <a:ext cx="945349" cy="30813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4711" cy="457192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1288" y="0"/>
            <a:ext cx="104711" cy="457192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1356" y="137160"/>
            <a:ext cx="952461" cy="3306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1074" cy="457199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1288" y="0"/>
            <a:ext cx="104711" cy="457192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414515" y="757389"/>
            <a:ext cx="5226050" cy="3097530"/>
            <a:chOff x="414515" y="757389"/>
            <a:chExt cx="5226050" cy="309753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509" y="779910"/>
              <a:ext cx="5206894" cy="307456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851" y="1450797"/>
              <a:ext cx="943317" cy="17829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5250" y="1403553"/>
              <a:ext cx="402323" cy="21791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75168" y="1709864"/>
              <a:ext cx="321551" cy="26211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3642" y="1709864"/>
              <a:ext cx="178295" cy="17677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4515" y="2195995"/>
              <a:ext cx="2416962" cy="32155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8021" y="2691269"/>
              <a:ext cx="501370" cy="32459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91638" y="2790329"/>
              <a:ext cx="358127" cy="22401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48320" y="3143884"/>
              <a:ext cx="400799" cy="17677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18271" y="3131693"/>
              <a:ext cx="339839" cy="18591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21178" y="3102737"/>
              <a:ext cx="246875" cy="22249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1091" y="3511156"/>
              <a:ext cx="2389530" cy="33526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29800" y="757389"/>
              <a:ext cx="1912543" cy="43585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09416" y="1443177"/>
              <a:ext cx="2430678" cy="115514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17037" y="2660802"/>
              <a:ext cx="2407818" cy="11810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6096000" cy="4572000"/>
            <a:chOff x="0" y="0"/>
            <a:chExt cx="6096000" cy="4572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0991" y="2128064"/>
              <a:ext cx="3954094" cy="8957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7249" y="620242"/>
              <a:ext cx="3534016" cy="361172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249" y="2128064"/>
              <a:ext cx="3534016" cy="8957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2025-10-13T09:46:20Z</dcterms:created>
  <dcterms:modified xsi:type="dcterms:W3CDTF">2025-10-13T09:46:20Z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2025-10-13T00:00:00Z</vt:filetime>
  </property>
  <property fmtid="{D5CDD505-2E9C-101B-9397-08002B2CF9AE}" pid="3" name="Creator">
    <vt:lpwstr>Adobe Express</vt:lpwstr>
  </property>
  <property fmtid="{D5CDD505-2E9C-101B-9397-08002B2CF9AE}" pid="4" name="LastSaved">
    <vt:filetime>2025-10-13T00:00:00Z</vt:filetime>
  </property>
  <property fmtid="{D5CDD505-2E9C-101B-9397-08002B2CF9AE}" pid="5" name="Producer">
    <vt:lpwstr>Adobe Express</vt:lpwstr>
  </property>
</Properties>
</file>