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73" r:id="rId2"/>
    <p:sldId id="27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  <a:srgbClr val="008C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07"/>
    <p:restoredTop sz="95736"/>
  </p:normalViewPr>
  <p:slideViewPr>
    <p:cSldViewPr snapToGrid="0">
      <p:cViewPr>
        <p:scale>
          <a:sx n="105" d="100"/>
          <a:sy n="105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4C742-017A-DC43-BD4E-AA4CEAC403AE}" type="datetimeFigureOut">
              <a:rPr lang="en-US" smtClean="0"/>
              <a:t>2/24/25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BD40B-D214-6544-A4CE-1A19D1874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4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50F112-8264-A61D-EA86-27980136E7D6}"/>
              </a:ext>
            </a:extLst>
          </p:cNvPr>
          <p:cNvSpPr txBox="1"/>
          <p:nvPr userDrawn="1"/>
        </p:nvSpPr>
        <p:spPr>
          <a:xfrm>
            <a:off x="438912" y="1524659"/>
            <a:ext cx="5019074" cy="2774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5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CA77B-09CB-7E04-B975-8C36BF79140F}"/>
              </a:ext>
            </a:extLst>
          </p:cNvPr>
          <p:cNvSpPr txBox="1"/>
          <p:nvPr userDrawn="1"/>
        </p:nvSpPr>
        <p:spPr>
          <a:xfrm>
            <a:off x="438912" y="4687367"/>
            <a:ext cx="4917948" cy="1335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A green and black logo&#10;&#10;AI-generated content may be incorrect.">
            <a:extLst>
              <a:ext uri="{FF2B5EF4-FFF2-40B4-BE49-F238E27FC236}">
                <a16:creationId xmlns:a16="http://schemas.microsoft.com/office/drawing/2014/main" id="{E8C0F612-B703-A003-32DC-B48E222A8D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17820" y="5537200"/>
            <a:ext cx="4463622" cy="107402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9DD15FA-E765-2648-FA0C-A9BF0E660B1F}"/>
              </a:ext>
            </a:extLst>
          </p:cNvPr>
          <p:cNvSpPr/>
          <p:nvPr userDrawn="1"/>
        </p:nvSpPr>
        <p:spPr>
          <a:xfrm>
            <a:off x="406400" y="495300"/>
            <a:ext cx="1130300" cy="50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3C3389A-9A49-FD85-898A-C0200CF2753C}"/>
              </a:ext>
            </a:extLst>
          </p:cNvPr>
          <p:cNvGrpSpPr/>
          <p:nvPr userDrawn="1"/>
        </p:nvGrpSpPr>
        <p:grpSpPr>
          <a:xfrm>
            <a:off x="-2122389" y="-1075911"/>
            <a:ext cx="14314389" cy="8857334"/>
            <a:chOff x="-2122389" y="-1075911"/>
            <a:chExt cx="14314389" cy="885733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9693CFE-D371-7FB0-4652-82989AB02F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"/>
            <a:stretch/>
          </p:blipFill>
          <p:spPr>
            <a:xfrm>
              <a:off x="4883025" y="10"/>
              <a:ext cx="7308975" cy="3364982"/>
            </a:xfrm>
            <a:custGeom>
              <a:avLst/>
              <a:gdLst/>
              <a:ahLst/>
              <a:cxnLst/>
              <a:rect l="l" t="t" r="r" b="b"/>
              <a:pathLst>
                <a:path w="7308975" h="3364992">
                  <a:moveTo>
                    <a:pt x="0" y="0"/>
                  </a:moveTo>
                  <a:lnTo>
                    <a:pt x="7308975" y="0"/>
                  </a:lnTo>
                  <a:lnTo>
                    <a:pt x="7308975" y="3364992"/>
                  </a:lnTo>
                  <a:lnTo>
                    <a:pt x="1210305" y="3364992"/>
                  </a:lnTo>
                  <a:lnTo>
                    <a:pt x="1192705" y="2943200"/>
                  </a:lnTo>
                  <a:cubicBezTo>
                    <a:pt x="1098874" y="1825108"/>
                    <a:pt x="684692" y="821621"/>
                    <a:pt x="62981" y="69271"/>
                  </a:cubicBezTo>
                  <a:close/>
                </a:path>
              </a:pathLst>
            </a:custGeom>
          </p:spPr>
        </p:pic>
        <p:sp>
          <p:nvSpPr>
            <p:cNvPr id="9" name="Arc 8">
              <a:extLst>
                <a:ext uri="{FF2B5EF4-FFF2-40B4-BE49-F238E27FC236}">
                  <a16:creationId xmlns:a16="http://schemas.microsoft.com/office/drawing/2014/main" id="{7DCCA9A1-2D97-2730-89E9-07647A586434}"/>
                </a:ext>
              </a:extLst>
            </p:cNvPr>
            <p:cNvSpPr/>
            <p:nvPr userDrawn="1"/>
          </p:nvSpPr>
          <p:spPr>
            <a:xfrm rot="3890366">
              <a:off x="-2470122" y="-728178"/>
              <a:ext cx="8857334" cy="8161867"/>
            </a:xfrm>
            <a:prstGeom prst="arc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8F44A28-7B21-B1CE-B940-4EF7509C44BE}"/>
                </a:ext>
              </a:extLst>
            </p:cNvPr>
            <p:cNvSpPr/>
            <p:nvPr userDrawn="1"/>
          </p:nvSpPr>
          <p:spPr>
            <a:xfrm>
              <a:off x="5419725" y="1841500"/>
              <a:ext cx="666750" cy="1562100"/>
            </a:xfrm>
            <a:custGeom>
              <a:avLst/>
              <a:gdLst>
                <a:gd name="connsiteX0" fmla="*/ 638175 w 666750"/>
                <a:gd name="connsiteY0" fmla="*/ 1009650 h 1562100"/>
                <a:gd name="connsiteX1" fmla="*/ 638175 w 666750"/>
                <a:gd name="connsiteY1" fmla="*/ 1009650 h 1562100"/>
                <a:gd name="connsiteX2" fmla="*/ 635000 w 666750"/>
                <a:gd name="connsiteY2" fmla="*/ 1038225 h 1562100"/>
                <a:gd name="connsiteX3" fmla="*/ 638175 w 666750"/>
                <a:gd name="connsiteY3" fmla="*/ 1047750 h 1562100"/>
                <a:gd name="connsiteX4" fmla="*/ 641350 w 666750"/>
                <a:gd name="connsiteY4" fmla="*/ 1111250 h 1562100"/>
                <a:gd name="connsiteX5" fmla="*/ 644525 w 666750"/>
                <a:gd name="connsiteY5" fmla="*/ 1165225 h 1562100"/>
                <a:gd name="connsiteX6" fmla="*/ 650875 w 666750"/>
                <a:gd name="connsiteY6" fmla="*/ 1196975 h 1562100"/>
                <a:gd name="connsiteX7" fmla="*/ 657225 w 666750"/>
                <a:gd name="connsiteY7" fmla="*/ 1228725 h 1562100"/>
                <a:gd name="connsiteX8" fmla="*/ 650875 w 666750"/>
                <a:gd name="connsiteY8" fmla="*/ 1358900 h 1562100"/>
                <a:gd name="connsiteX9" fmla="*/ 654050 w 666750"/>
                <a:gd name="connsiteY9" fmla="*/ 1406525 h 1562100"/>
                <a:gd name="connsiteX10" fmla="*/ 660400 w 666750"/>
                <a:gd name="connsiteY10" fmla="*/ 1425575 h 1562100"/>
                <a:gd name="connsiteX11" fmla="*/ 666750 w 666750"/>
                <a:gd name="connsiteY11" fmla="*/ 1476375 h 1562100"/>
                <a:gd name="connsiteX12" fmla="*/ 663575 w 666750"/>
                <a:gd name="connsiteY12" fmla="*/ 1511300 h 1562100"/>
                <a:gd name="connsiteX13" fmla="*/ 657225 w 666750"/>
                <a:gd name="connsiteY13" fmla="*/ 1520825 h 1562100"/>
                <a:gd name="connsiteX14" fmla="*/ 638175 w 666750"/>
                <a:gd name="connsiteY14" fmla="*/ 1539875 h 1562100"/>
                <a:gd name="connsiteX15" fmla="*/ 619125 w 666750"/>
                <a:gd name="connsiteY15" fmla="*/ 1552575 h 1562100"/>
                <a:gd name="connsiteX16" fmla="*/ 561975 w 666750"/>
                <a:gd name="connsiteY16" fmla="*/ 1562100 h 1562100"/>
                <a:gd name="connsiteX17" fmla="*/ 514350 w 666750"/>
                <a:gd name="connsiteY17" fmla="*/ 1552575 h 1562100"/>
                <a:gd name="connsiteX18" fmla="*/ 498475 w 666750"/>
                <a:gd name="connsiteY18" fmla="*/ 1533525 h 1562100"/>
                <a:gd name="connsiteX19" fmla="*/ 492125 w 666750"/>
                <a:gd name="connsiteY19" fmla="*/ 1520825 h 1562100"/>
                <a:gd name="connsiteX20" fmla="*/ 485775 w 666750"/>
                <a:gd name="connsiteY20" fmla="*/ 1501775 h 1562100"/>
                <a:gd name="connsiteX21" fmla="*/ 466725 w 666750"/>
                <a:gd name="connsiteY21" fmla="*/ 1450975 h 1562100"/>
                <a:gd name="connsiteX22" fmla="*/ 460375 w 666750"/>
                <a:gd name="connsiteY22" fmla="*/ 1425575 h 1562100"/>
                <a:gd name="connsiteX23" fmla="*/ 441325 w 666750"/>
                <a:gd name="connsiteY23" fmla="*/ 1374775 h 1562100"/>
                <a:gd name="connsiteX24" fmla="*/ 434975 w 666750"/>
                <a:gd name="connsiteY24" fmla="*/ 1343025 h 1562100"/>
                <a:gd name="connsiteX25" fmla="*/ 425450 w 666750"/>
                <a:gd name="connsiteY25" fmla="*/ 1308100 h 1562100"/>
                <a:gd name="connsiteX26" fmla="*/ 415925 w 666750"/>
                <a:gd name="connsiteY26" fmla="*/ 1235075 h 1562100"/>
                <a:gd name="connsiteX27" fmla="*/ 403225 w 666750"/>
                <a:gd name="connsiteY27" fmla="*/ 1177925 h 1562100"/>
                <a:gd name="connsiteX28" fmla="*/ 393700 w 666750"/>
                <a:gd name="connsiteY28" fmla="*/ 1152525 h 1562100"/>
                <a:gd name="connsiteX29" fmla="*/ 374650 w 666750"/>
                <a:gd name="connsiteY29" fmla="*/ 1095375 h 1562100"/>
                <a:gd name="connsiteX30" fmla="*/ 346075 w 666750"/>
                <a:gd name="connsiteY30" fmla="*/ 993775 h 1562100"/>
                <a:gd name="connsiteX31" fmla="*/ 327025 w 666750"/>
                <a:gd name="connsiteY31" fmla="*/ 946150 h 1562100"/>
                <a:gd name="connsiteX32" fmla="*/ 314325 w 666750"/>
                <a:gd name="connsiteY32" fmla="*/ 927100 h 1562100"/>
                <a:gd name="connsiteX33" fmla="*/ 301625 w 666750"/>
                <a:gd name="connsiteY33" fmla="*/ 889000 h 1562100"/>
                <a:gd name="connsiteX34" fmla="*/ 279400 w 666750"/>
                <a:gd name="connsiteY34" fmla="*/ 822325 h 1562100"/>
                <a:gd name="connsiteX35" fmla="*/ 247650 w 666750"/>
                <a:gd name="connsiteY35" fmla="*/ 749300 h 1562100"/>
                <a:gd name="connsiteX36" fmla="*/ 238125 w 666750"/>
                <a:gd name="connsiteY36" fmla="*/ 720725 h 1562100"/>
                <a:gd name="connsiteX37" fmla="*/ 222250 w 666750"/>
                <a:gd name="connsiteY37" fmla="*/ 676275 h 1562100"/>
                <a:gd name="connsiteX38" fmla="*/ 219075 w 666750"/>
                <a:gd name="connsiteY38" fmla="*/ 657225 h 1562100"/>
                <a:gd name="connsiteX39" fmla="*/ 212725 w 666750"/>
                <a:gd name="connsiteY39" fmla="*/ 628650 h 1562100"/>
                <a:gd name="connsiteX40" fmla="*/ 206375 w 666750"/>
                <a:gd name="connsiteY40" fmla="*/ 596900 h 1562100"/>
                <a:gd name="connsiteX41" fmla="*/ 200025 w 666750"/>
                <a:gd name="connsiteY41" fmla="*/ 584200 h 1562100"/>
                <a:gd name="connsiteX42" fmla="*/ 180975 w 666750"/>
                <a:gd name="connsiteY42" fmla="*/ 552450 h 1562100"/>
                <a:gd name="connsiteX43" fmla="*/ 174625 w 666750"/>
                <a:gd name="connsiteY43" fmla="*/ 533400 h 1562100"/>
                <a:gd name="connsiteX44" fmla="*/ 155575 w 666750"/>
                <a:gd name="connsiteY44" fmla="*/ 492125 h 1562100"/>
                <a:gd name="connsiteX45" fmla="*/ 136525 w 666750"/>
                <a:gd name="connsiteY45" fmla="*/ 444500 h 1562100"/>
                <a:gd name="connsiteX46" fmla="*/ 127000 w 666750"/>
                <a:gd name="connsiteY46" fmla="*/ 415925 h 1562100"/>
                <a:gd name="connsiteX47" fmla="*/ 114300 w 666750"/>
                <a:gd name="connsiteY47" fmla="*/ 330200 h 1562100"/>
                <a:gd name="connsiteX48" fmla="*/ 98425 w 666750"/>
                <a:gd name="connsiteY48" fmla="*/ 276225 h 1562100"/>
                <a:gd name="connsiteX49" fmla="*/ 47625 w 666750"/>
                <a:gd name="connsiteY49" fmla="*/ 184150 h 1562100"/>
                <a:gd name="connsiteX50" fmla="*/ 31750 w 666750"/>
                <a:gd name="connsiteY50" fmla="*/ 155575 h 1562100"/>
                <a:gd name="connsiteX51" fmla="*/ 22225 w 666750"/>
                <a:gd name="connsiteY51" fmla="*/ 133350 h 1562100"/>
                <a:gd name="connsiteX52" fmla="*/ 15875 w 666750"/>
                <a:gd name="connsiteY52" fmla="*/ 120650 h 1562100"/>
                <a:gd name="connsiteX53" fmla="*/ 12700 w 666750"/>
                <a:gd name="connsiteY53" fmla="*/ 107950 h 1562100"/>
                <a:gd name="connsiteX54" fmla="*/ 6350 w 666750"/>
                <a:gd name="connsiteY54" fmla="*/ 95250 h 1562100"/>
                <a:gd name="connsiteX55" fmla="*/ 0 w 666750"/>
                <a:gd name="connsiteY55" fmla="*/ 76200 h 1562100"/>
                <a:gd name="connsiteX56" fmla="*/ 6350 w 666750"/>
                <a:gd name="connsiteY56" fmla="*/ 38100 h 1562100"/>
                <a:gd name="connsiteX57" fmla="*/ 12700 w 666750"/>
                <a:gd name="connsiteY57" fmla="*/ 0 h 1562100"/>
                <a:gd name="connsiteX58" fmla="*/ 38100 w 666750"/>
                <a:gd name="connsiteY58" fmla="*/ 22225 h 1562100"/>
                <a:gd name="connsiteX59" fmla="*/ 63500 w 666750"/>
                <a:gd name="connsiteY59" fmla="*/ 38100 h 1562100"/>
                <a:gd name="connsiteX60" fmla="*/ 88900 w 666750"/>
                <a:gd name="connsiteY60" fmla="*/ 60325 h 1562100"/>
                <a:gd name="connsiteX61" fmla="*/ 107950 w 666750"/>
                <a:gd name="connsiteY61" fmla="*/ 73025 h 1562100"/>
                <a:gd name="connsiteX62" fmla="*/ 117475 w 666750"/>
                <a:gd name="connsiteY62" fmla="*/ 76200 h 1562100"/>
                <a:gd name="connsiteX63" fmla="*/ 168275 w 666750"/>
                <a:gd name="connsiteY63" fmla="*/ 66675 h 1562100"/>
                <a:gd name="connsiteX64" fmla="*/ 250825 w 666750"/>
                <a:gd name="connsiteY64" fmla="*/ 69850 h 1562100"/>
                <a:gd name="connsiteX65" fmla="*/ 273050 w 666750"/>
                <a:gd name="connsiteY65" fmla="*/ 79375 h 1562100"/>
                <a:gd name="connsiteX66" fmla="*/ 282575 w 666750"/>
                <a:gd name="connsiteY66" fmla="*/ 85725 h 1562100"/>
                <a:gd name="connsiteX67" fmla="*/ 295275 w 666750"/>
                <a:gd name="connsiteY67" fmla="*/ 88900 h 1562100"/>
                <a:gd name="connsiteX68" fmla="*/ 314325 w 666750"/>
                <a:gd name="connsiteY68" fmla="*/ 104775 h 1562100"/>
                <a:gd name="connsiteX69" fmla="*/ 330200 w 666750"/>
                <a:gd name="connsiteY69" fmla="*/ 107950 h 1562100"/>
                <a:gd name="connsiteX70" fmla="*/ 342900 w 666750"/>
                <a:gd name="connsiteY70" fmla="*/ 111125 h 1562100"/>
                <a:gd name="connsiteX71" fmla="*/ 358775 w 666750"/>
                <a:gd name="connsiteY71" fmla="*/ 114300 h 1562100"/>
                <a:gd name="connsiteX72" fmla="*/ 377825 w 666750"/>
                <a:gd name="connsiteY72" fmla="*/ 120650 h 1562100"/>
                <a:gd name="connsiteX73" fmla="*/ 384175 w 666750"/>
                <a:gd name="connsiteY73" fmla="*/ 130175 h 1562100"/>
                <a:gd name="connsiteX74" fmla="*/ 393700 w 666750"/>
                <a:gd name="connsiteY74" fmla="*/ 133350 h 1562100"/>
                <a:gd name="connsiteX75" fmla="*/ 412750 w 666750"/>
                <a:gd name="connsiteY75" fmla="*/ 146050 h 1562100"/>
                <a:gd name="connsiteX76" fmla="*/ 431800 w 666750"/>
                <a:gd name="connsiteY76" fmla="*/ 161925 h 1562100"/>
                <a:gd name="connsiteX77" fmla="*/ 434975 w 666750"/>
                <a:gd name="connsiteY77" fmla="*/ 171450 h 1562100"/>
                <a:gd name="connsiteX78" fmla="*/ 444500 w 666750"/>
                <a:gd name="connsiteY78" fmla="*/ 180975 h 1562100"/>
                <a:gd name="connsiteX79" fmla="*/ 447675 w 666750"/>
                <a:gd name="connsiteY79" fmla="*/ 206375 h 1562100"/>
                <a:gd name="connsiteX80" fmla="*/ 450850 w 666750"/>
                <a:gd name="connsiteY80" fmla="*/ 222250 h 1562100"/>
                <a:gd name="connsiteX81" fmla="*/ 454025 w 666750"/>
                <a:gd name="connsiteY81" fmla="*/ 263525 h 1562100"/>
                <a:gd name="connsiteX82" fmla="*/ 466725 w 666750"/>
                <a:gd name="connsiteY82" fmla="*/ 282575 h 1562100"/>
                <a:gd name="connsiteX83" fmla="*/ 473075 w 666750"/>
                <a:gd name="connsiteY83" fmla="*/ 292100 h 1562100"/>
                <a:gd name="connsiteX84" fmla="*/ 479425 w 666750"/>
                <a:gd name="connsiteY84" fmla="*/ 314325 h 1562100"/>
                <a:gd name="connsiteX85" fmla="*/ 485775 w 666750"/>
                <a:gd name="connsiteY85" fmla="*/ 333375 h 1562100"/>
                <a:gd name="connsiteX86" fmla="*/ 498475 w 666750"/>
                <a:gd name="connsiteY86" fmla="*/ 361950 h 1562100"/>
                <a:gd name="connsiteX87" fmla="*/ 504825 w 666750"/>
                <a:gd name="connsiteY87" fmla="*/ 381000 h 1562100"/>
                <a:gd name="connsiteX88" fmla="*/ 508000 w 666750"/>
                <a:gd name="connsiteY88" fmla="*/ 390525 h 1562100"/>
                <a:gd name="connsiteX89" fmla="*/ 511175 w 666750"/>
                <a:gd name="connsiteY89" fmla="*/ 409575 h 1562100"/>
                <a:gd name="connsiteX90" fmla="*/ 520700 w 666750"/>
                <a:gd name="connsiteY90" fmla="*/ 473075 h 1562100"/>
                <a:gd name="connsiteX91" fmla="*/ 523875 w 666750"/>
                <a:gd name="connsiteY91" fmla="*/ 485775 h 1562100"/>
                <a:gd name="connsiteX92" fmla="*/ 530225 w 666750"/>
                <a:gd name="connsiteY92" fmla="*/ 504825 h 1562100"/>
                <a:gd name="connsiteX93" fmla="*/ 536575 w 666750"/>
                <a:gd name="connsiteY93" fmla="*/ 542925 h 1562100"/>
                <a:gd name="connsiteX94" fmla="*/ 539750 w 666750"/>
                <a:gd name="connsiteY94" fmla="*/ 561975 h 1562100"/>
                <a:gd name="connsiteX95" fmla="*/ 546100 w 666750"/>
                <a:gd name="connsiteY95" fmla="*/ 587375 h 1562100"/>
                <a:gd name="connsiteX96" fmla="*/ 555625 w 666750"/>
                <a:gd name="connsiteY96" fmla="*/ 625475 h 1562100"/>
                <a:gd name="connsiteX97" fmla="*/ 558800 w 666750"/>
                <a:gd name="connsiteY97" fmla="*/ 635000 h 1562100"/>
                <a:gd name="connsiteX98" fmla="*/ 565150 w 666750"/>
                <a:gd name="connsiteY98" fmla="*/ 644525 h 1562100"/>
                <a:gd name="connsiteX99" fmla="*/ 571500 w 666750"/>
                <a:gd name="connsiteY99" fmla="*/ 666750 h 1562100"/>
                <a:gd name="connsiteX100" fmla="*/ 577850 w 666750"/>
                <a:gd name="connsiteY100" fmla="*/ 685800 h 1562100"/>
                <a:gd name="connsiteX101" fmla="*/ 581025 w 666750"/>
                <a:gd name="connsiteY101" fmla="*/ 695325 h 1562100"/>
                <a:gd name="connsiteX102" fmla="*/ 587375 w 666750"/>
                <a:gd name="connsiteY102" fmla="*/ 746125 h 1562100"/>
                <a:gd name="connsiteX103" fmla="*/ 590550 w 666750"/>
                <a:gd name="connsiteY103" fmla="*/ 758825 h 1562100"/>
                <a:gd name="connsiteX104" fmla="*/ 596900 w 666750"/>
                <a:gd name="connsiteY104" fmla="*/ 777875 h 1562100"/>
                <a:gd name="connsiteX105" fmla="*/ 600075 w 666750"/>
                <a:gd name="connsiteY105" fmla="*/ 793750 h 1562100"/>
                <a:gd name="connsiteX106" fmla="*/ 609600 w 666750"/>
                <a:gd name="connsiteY106" fmla="*/ 882650 h 1562100"/>
                <a:gd name="connsiteX107" fmla="*/ 612775 w 666750"/>
                <a:gd name="connsiteY107" fmla="*/ 936625 h 1562100"/>
                <a:gd name="connsiteX108" fmla="*/ 625475 w 666750"/>
                <a:gd name="connsiteY108" fmla="*/ 981075 h 1562100"/>
                <a:gd name="connsiteX109" fmla="*/ 628650 w 666750"/>
                <a:gd name="connsiteY109" fmla="*/ 993775 h 1562100"/>
                <a:gd name="connsiteX110" fmla="*/ 638175 w 666750"/>
                <a:gd name="connsiteY110" fmla="*/ 1009650 h 156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666750" h="1562100">
                  <a:moveTo>
                    <a:pt x="638175" y="1009650"/>
                  </a:moveTo>
                  <a:lnTo>
                    <a:pt x="638175" y="1009650"/>
                  </a:lnTo>
                  <a:cubicBezTo>
                    <a:pt x="637117" y="1019175"/>
                    <a:pt x="635000" y="1028641"/>
                    <a:pt x="635000" y="1038225"/>
                  </a:cubicBezTo>
                  <a:cubicBezTo>
                    <a:pt x="635000" y="1041572"/>
                    <a:pt x="637885" y="1044416"/>
                    <a:pt x="638175" y="1047750"/>
                  </a:cubicBezTo>
                  <a:cubicBezTo>
                    <a:pt x="640011" y="1068863"/>
                    <a:pt x="640206" y="1090088"/>
                    <a:pt x="641350" y="1111250"/>
                  </a:cubicBezTo>
                  <a:cubicBezTo>
                    <a:pt x="642323" y="1129246"/>
                    <a:pt x="643028" y="1147264"/>
                    <a:pt x="644525" y="1165225"/>
                  </a:cubicBezTo>
                  <a:cubicBezTo>
                    <a:pt x="647949" y="1206313"/>
                    <a:pt x="645434" y="1173397"/>
                    <a:pt x="650875" y="1196975"/>
                  </a:cubicBezTo>
                  <a:cubicBezTo>
                    <a:pt x="653302" y="1207492"/>
                    <a:pt x="657225" y="1228725"/>
                    <a:pt x="657225" y="1228725"/>
                  </a:cubicBezTo>
                  <a:cubicBezTo>
                    <a:pt x="653948" y="1274607"/>
                    <a:pt x="650875" y="1310478"/>
                    <a:pt x="650875" y="1358900"/>
                  </a:cubicBezTo>
                  <a:cubicBezTo>
                    <a:pt x="650875" y="1374810"/>
                    <a:pt x="651800" y="1390775"/>
                    <a:pt x="654050" y="1406525"/>
                  </a:cubicBezTo>
                  <a:cubicBezTo>
                    <a:pt x="654997" y="1413151"/>
                    <a:pt x="659300" y="1418973"/>
                    <a:pt x="660400" y="1425575"/>
                  </a:cubicBezTo>
                  <a:cubicBezTo>
                    <a:pt x="665324" y="1455116"/>
                    <a:pt x="662934" y="1438219"/>
                    <a:pt x="666750" y="1476375"/>
                  </a:cubicBezTo>
                  <a:cubicBezTo>
                    <a:pt x="665692" y="1488017"/>
                    <a:pt x="666024" y="1499870"/>
                    <a:pt x="663575" y="1511300"/>
                  </a:cubicBezTo>
                  <a:cubicBezTo>
                    <a:pt x="662775" y="1515031"/>
                    <a:pt x="659760" y="1517973"/>
                    <a:pt x="657225" y="1520825"/>
                  </a:cubicBezTo>
                  <a:cubicBezTo>
                    <a:pt x="651259" y="1527537"/>
                    <a:pt x="645647" y="1534894"/>
                    <a:pt x="638175" y="1539875"/>
                  </a:cubicBezTo>
                  <a:cubicBezTo>
                    <a:pt x="631825" y="1544108"/>
                    <a:pt x="626609" y="1551078"/>
                    <a:pt x="619125" y="1552575"/>
                  </a:cubicBezTo>
                  <a:cubicBezTo>
                    <a:pt x="579008" y="1560598"/>
                    <a:pt x="598085" y="1557586"/>
                    <a:pt x="561975" y="1562100"/>
                  </a:cubicBezTo>
                  <a:cubicBezTo>
                    <a:pt x="541995" y="1560284"/>
                    <a:pt x="529546" y="1563429"/>
                    <a:pt x="514350" y="1552575"/>
                  </a:cubicBezTo>
                  <a:cubicBezTo>
                    <a:pt x="508010" y="1548046"/>
                    <a:pt x="502316" y="1540247"/>
                    <a:pt x="498475" y="1533525"/>
                  </a:cubicBezTo>
                  <a:cubicBezTo>
                    <a:pt x="496127" y="1529416"/>
                    <a:pt x="493883" y="1525219"/>
                    <a:pt x="492125" y="1520825"/>
                  </a:cubicBezTo>
                  <a:cubicBezTo>
                    <a:pt x="489639" y="1514610"/>
                    <a:pt x="488062" y="1508065"/>
                    <a:pt x="485775" y="1501775"/>
                  </a:cubicBezTo>
                  <a:cubicBezTo>
                    <a:pt x="479595" y="1484779"/>
                    <a:pt x="471111" y="1468520"/>
                    <a:pt x="466725" y="1450975"/>
                  </a:cubicBezTo>
                  <a:cubicBezTo>
                    <a:pt x="464608" y="1442508"/>
                    <a:pt x="463135" y="1433854"/>
                    <a:pt x="460375" y="1425575"/>
                  </a:cubicBezTo>
                  <a:cubicBezTo>
                    <a:pt x="454656" y="1408418"/>
                    <a:pt x="444872" y="1392509"/>
                    <a:pt x="441325" y="1374775"/>
                  </a:cubicBezTo>
                  <a:cubicBezTo>
                    <a:pt x="439208" y="1364192"/>
                    <a:pt x="437475" y="1353524"/>
                    <a:pt x="434975" y="1343025"/>
                  </a:cubicBezTo>
                  <a:cubicBezTo>
                    <a:pt x="432180" y="1331286"/>
                    <a:pt x="428013" y="1319891"/>
                    <a:pt x="425450" y="1308100"/>
                  </a:cubicBezTo>
                  <a:cubicBezTo>
                    <a:pt x="414035" y="1255592"/>
                    <a:pt x="423119" y="1285434"/>
                    <a:pt x="415925" y="1235075"/>
                  </a:cubicBezTo>
                  <a:cubicBezTo>
                    <a:pt x="414441" y="1224688"/>
                    <a:pt x="406874" y="1189601"/>
                    <a:pt x="403225" y="1177925"/>
                  </a:cubicBezTo>
                  <a:cubicBezTo>
                    <a:pt x="400528" y="1169294"/>
                    <a:pt x="396658" y="1161070"/>
                    <a:pt x="393700" y="1152525"/>
                  </a:cubicBezTo>
                  <a:cubicBezTo>
                    <a:pt x="387131" y="1133549"/>
                    <a:pt x="379934" y="1114748"/>
                    <a:pt x="374650" y="1095375"/>
                  </a:cubicBezTo>
                  <a:cubicBezTo>
                    <a:pt x="370668" y="1080775"/>
                    <a:pt x="354305" y="1018465"/>
                    <a:pt x="346075" y="993775"/>
                  </a:cubicBezTo>
                  <a:cubicBezTo>
                    <a:pt x="338709" y="971678"/>
                    <a:pt x="337926" y="964837"/>
                    <a:pt x="327025" y="946150"/>
                  </a:cubicBezTo>
                  <a:cubicBezTo>
                    <a:pt x="323180" y="939558"/>
                    <a:pt x="314325" y="927100"/>
                    <a:pt x="314325" y="927100"/>
                  </a:cubicBezTo>
                  <a:cubicBezTo>
                    <a:pt x="307915" y="895048"/>
                    <a:pt x="315747" y="928542"/>
                    <a:pt x="301625" y="889000"/>
                  </a:cubicBezTo>
                  <a:cubicBezTo>
                    <a:pt x="293746" y="866938"/>
                    <a:pt x="288741" y="843809"/>
                    <a:pt x="279400" y="822325"/>
                  </a:cubicBezTo>
                  <a:cubicBezTo>
                    <a:pt x="268817" y="797983"/>
                    <a:pt x="256044" y="774481"/>
                    <a:pt x="247650" y="749300"/>
                  </a:cubicBezTo>
                  <a:cubicBezTo>
                    <a:pt x="244475" y="739775"/>
                    <a:pt x="241650" y="730126"/>
                    <a:pt x="238125" y="720725"/>
                  </a:cubicBezTo>
                  <a:cubicBezTo>
                    <a:pt x="227532" y="692478"/>
                    <a:pt x="228933" y="705237"/>
                    <a:pt x="222250" y="676275"/>
                  </a:cubicBezTo>
                  <a:cubicBezTo>
                    <a:pt x="220802" y="670002"/>
                    <a:pt x="220227" y="663559"/>
                    <a:pt x="219075" y="657225"/>
                  </a:cubicBezTo>
                  <a:cubicBezTo>
                    <a:pt x="213027" y="623959"/>
                    <a:pt x="218840" y="657188"/>
                    <a:pt x="212725" y="628650"/>
                  </a:cubicBezTo>
                  <a:cubicBezTo>
                    <a:pt x="210464" y="618097"/>
                    <a:pt x="211202" y="606553"/>
                    <a:pt x="206375" y="596900"/>
                  </a:cubicBezTo>
                  <a:cubicBezTo>
                    <a:pt x="204258" y="592667"/>
                    <a:pt x="202373" y="588309"/>
                    <a:pt x="200025" y="584200"/>
                  </a:cubicBezTo>
                  <a:cubicBezTo>
                    <a:pt x="193902" y="573484"/>
                    <a:pt x="184878" y="564159"/>
                    <a:pt x="180975" y="552450"/>
                  </a:cubicBezTo>
                  <a:cubicBezTo>
                    <a:pt x="178858" y="546100"/>
                    <a:pt x="177028" y="539647"/>
                    <a:pt x="174625" y="533400"/>
                  </a:cubicBezTo>
                  <a:cubicBezTo>
                    <a:pt x="164153" y="506172"/>
                    <a:pt x="167075" y="517043"/>
                    <a:pt x="155575" y="492125"/>
                  </a:cubicBezTo>
                  <a:cubicBezTo>
                    <a:pt x="148513" y="476824"/>
                    <a:pt x="142121" y="460355"/>
                    <a:pt x="136525" y="444500"/>
                  </a:cubicBezTo>
                  <a:cubicBezTo>
                    <a:pt x="133183" y="435032"/>
                    <a:pt x="129435" y="425665"/>
                    <a:pt x="127000" y="415925"/>
                  </a:cubicBezTo>
                  <a:cubicBezTo>
                    <a:pt x="119947" y="387713"/>
                    <a:pt x="119059" y="358755"/>
                    <a:pt x="114300" y="330200"/>
                  </a:cubicBezTo>
                  <a:cubicBezTo>
                    <a:pt x="111402" y="312809"/>
                    <a:pt x="105633" y="290640"/>
                    <a:pt x="98425" y="276225"/>
                  </a:cubicBezTo>
                  <a:cubicBezTo>
                    <a:pt x="70268" y="219910"/>
                    <a:pt x="92192" y="262143"/>
                    <a:pt x="47625" y="184150"/>
                  </a:cubicBezTo>
                  <a:cubicBezTo>
                    <a:pt x="42219" y="174689"/>
                    <a:pt x="36042" y="165590"/>
                    <a:pt x="31750" y="155575"/>
                  </a:cubicBezTo>
                  <a:cubicBezTo>
                    <a:pt x="28575" y="148167"/>
                    <a:pt x="25560" y="140688"/>
                    <a:pt x="22225" y="133350"/>
                  </a:cubicBezTo>
                  <a:cubicBezTo>
                    <a:pt x="20266" y="129041"/>
                    <a:pt x="17537" y="125082"/>
                    <a:pt x="15875" y="120650"/>
                  </a:cubicBezTo>
                  <a:cubicBezTo>
                    <a:pt x="14343" y="116564"/>
                    <a:pt x="14232" y="112036"/>
                    <a:pt x="12700" y="107950"/>
                  </a:cubicBezTo>
                  <a:cubicBezTo>
                    <a:pt x="11038" y="103518"/>
                    <a:pt x="8108" y="99644"/>
                    <a:pt x="6350" y="95250"/>
                  </a:cubicBezTo>
                  <a:cubicBezTo>
                    <a:pt x="3864" y="89035"/>
                    <a:pt x="0" y="76200"/>
                    <a:pt x="0" y="76200"/>
                  </a:cubicBezTo>
                  <a:cubicBezTo>
                    <a:pt x="6063" y="45887"/>
                    <a:pt x="443" y="75513"/>
                    <a:pt x="6350" y="38100"/>
                  </a:cubicBezTo>
                  <a:cubicBezTo>
                    <a:pt x="8358" y="25382"/>
                    <a:pt x="12700" y="0"/>
                    <a:pt x="12700" y="0"/>
                  </a:cubicBezTo>
                  <a:cubicBezTo>
                    <a:pt x="21086" y="25157"/>
                    <a:pt x="12448" y="17950"/>
                    <a:pt x="38100" y="22225"/>
                  </a:cubicBezTo>
                  <a:cubicBezTo>
                    <a:pt x="46567" y="27517"/>
                    <a:pt x="56440" y="31040"/>
                    <a:pt x="63500" y="38100"/>
                  </a:cubicBezTo>
                  <a:cubicBezTo>
                    <a:pt x="76644" y="51244"/>
                    <a:pt x="74325" y="50123"/>
                    <a:pt x="88900" y="60325"/>
                  </a:cubicBezTo>
                  <a:cubicBezTo>
                    <a:pt x="95152" y="64702"/>
                    <a:pt x="100710" y="70612"/>
                    <a:pt x="107950" y="73025"/>
                  </a:cubicBezTo>
                  <a:lnTo>
                    <a:pt x="117475" y="76200"/>
                  </a:lnTo>
                  <a:cubicBezTo>
                    <a:pt x="146615" y="66487"/>
                    <a:pt x="129865" y="70516"/>
                    <a:pt x="168275" y="66675"/>
                  </a:cubicBezTo>
                  <a:cubicBezTo>
                    <a:pt x="195792" y="67733"/>
                    <a:pt x="223353" y="67955"/>
                    <a:pt x="250825" y="69850"/>
                  </a:cubicBezTo>
                  <a:cubicBezTo>
                    <a:pt x="255889" y="70199"/>
                    <a:pt x="270016" y="77641"/>
                    <a:pt x="273050" y="79375"/>
                  </a:cubicBezTo>
                  <a:cubicBezTo>
                    <a:pt x="276363" y="81268"/>
                    <a:pt x="279068" y="84222"/>
                    <a:pt x="282575" y="85725"/>
                  </a:cubicBezTo>
                  <a:cubicBezTo>
                    <a:pt x="286586" y="87444"/>
                    <a:pt x="291042" y="87842"/>
                    <a:pt x="295275" y="88900"/>
                  </a:cubicBezTo>
                  <a:cubicBezTo>
                    <a:pt x="300216" y="93841"/>
                    <a:pt x="307252" y="102123"/>
                    <a:pt x="314325" y="104775"/>
                  </a:cubicBezTo>
                  <a:cubicBezTo>
                    <a:pt x="319378" y="106670"/>
                    <a:pt x="324932" y="106779"/>
                    <a:pt x="330200" y="107950"/>
                  </a:cubicBezTo>
                  <a:cubicBezTo>
                    <a:pt x="334460" y="108897"/>
                    <a:pt x="338640" y="110178"/>
                    <a:pt x="342900" y="111125"/>
                  </a:cubicBezTo>
                  <a:cubicBezTo>
                    <a:pt x="348168" y="112296"/>
                    <a:pt x="353569" y="112880"/>
                    <a:pt x="358775" y="114300"/>
                  </a:cubicBezTo>
                  <a:cubicBezTo>
                    <a:pt x="365233" y="116061"/>
                    <a:pt x="377825" y="120650"/>
                    <a:pt x="377825" y="120650"/>
                  </a:cubicBezTo>
                  <a:cubicBezTo>
                    <a:pt x="379942" y="123825"/>
                    <a:pt x="381195" y="127791"/>
                    <a:pt x="384175" y="130175"/>
                  </a:cubicBezTo>
                  <a:cubicBezTo>
                    <a:pt x="386788" y="132266"/>
                    <a:pt x="390774" y="131725"/>
                    <a:pt x="393700" y="133350"/>
                  </a:cubicBezTo>
                  <a:cubicBezTo>
                    <a:pt x="400371" y="137056"/>
                    <a:pt x="407354" y="140654"/>
                    <a:pt x="412750" y="146050"/>
                  </a:cubicBezTo>
                  <a:cubicBezTo>
                    <a:pt x="424973" y="158273"/>
                    <a:pt x="418539" y="153084"/>
                    <a:pt x="431800" y="161925"/>
                  </a:cubicBezTo>
                  <a:cubicBezTo>
                    <a:pt x="432858" y="165100"/>
                    <a:pt x="433119" y="168665"/>
                    <a:pt x="434975" y="171450"/>
                  </a:cubicBezTo>
                  <a:cubicBezTo>
                    <a:pt x="437466" y="175186"/>
                    <a:pt x="442966" y="176755"/>
                    <a:pt x="444500" y="180975"/>
                  </a:cubicBezTo>
                  <a:cubicBezTo>
                    <a:pt x="447416" y="188994"/>
                    <a:pt x="446378" y="197942"/>
                    <a:pt x="447675" y="206375"/>
                  </a:cubicBezTo>
                  <a:cubicBezTo>
                    <a:pt x="448496" y="211709"/>
                    <a:pt x="449792" y="216958"/>
                    <a:pt x="450850" y="222250"/>
                  </a:cubicBezTo>
                  <a:cubicBezTo>
                    <a:pt x="451908" y="236008"/>
                    <a:pt x="452313" y="249833"/>
                    <a:pt x="454025" y="263525"/>
                  </a:cubicBezTo>
                  <a:cubicBezTo>
                    <a:pt x="455502" y="275341"/>
                    <a:pt x="459017" y="273325"/>
                    <a:pt x="466725" y="282575"/>
                  </a:cubicBezTo>
                  <a:cubicBezTo>
                    <a:pt x="469168" y="285506"/>
                    <a:pt x="471368" y="288687"/>
                    <a:pt x="473075" y="292100"/>
                  </a:cubicBezTo>
                  <a:cubicBezTo>
                    <a:pt x="475743" y="297435"/>
                    <a:pt x="477899" y="309239"/>
                    <a:pt x="479425" y="314325"/>
                  </a:cubicBezTo>
                  <a:cubicBezTo>
                    <a:pt x="481348" y="320736"/>
                    <a:pt x="482062" y="327806"/>
                    <a:pt x="485775" y="333375"/>
                  </a:cubicBezTo>
                  <a:cubicBezTo>
                    <a:pt x="495838" y="348469"/>
                    <a:pt x="490918" y="339280"/>
                    <a:pt x="498475" y="361950"/>
                  </a:cubicBezTo>
                  <a:lnTo>
                    <a:pt x="504825" y="381000"/>
                  </a:lnTo>
                  <a:cubicBezTo>
                    <a:pt x="505883" y="384175"/>
                    <a:pt x="507450" y="387224"/>
                    <a:pt x="508000" y="390525"/>
                  </a:cubicBezTo>
                  <a:cubicBezTo>
                    <a:pt x="509058" y="396875"/>
                    <a:pt x="510220" y="403209"/>
                    <a:pt x="511175" y="409575"/>
                  </a:cubicBezTo>
                  <a:cubicBezTo>
                    <a:pt x="512026" y="415249"/>
                    <a:pt x="517821" y="458681"/>
                    <a:pt x="520700" y="473075"/>
                  </a:cubicBezTo>
                  <a:cubicBezTo>
                    <a:pt x="521556" y="477354"/>
                    <a:pt x="522621" y="481595"/>
                    <a:pt x="523875" y="485775"/>
                  </a:cubicBezTo>
                  <a:cubicBezTo>
                    <a:pt x="525798" y="492186"/>
                    <a:pt x="529125" y="498223"/>
                    <a:pt x="530225" y="504825"/>
                  </a:cubicBezTo>
                  <a:lnTo>
                    <a:pt x="536575" y="542925"/>
                  </a:lnTo>
                  <a:cubicBezTo>
                    <a:pt x="537633" y="549275"/>
                    <a:pt x="537714" y="555868"/>
                    <a:pt x="539750" y="561975"/>
                  </a:cubicBezTo>
                  <a:cubicBezTo>
                    <a:pt x="544156" y="575194"/>
                    <a:pt x="543035" y="570517"/>
                    <a:pt x="546100" y="587375"/>
                  </a:cubicBezTo>
                  <a:cubicBezTo>
                    <a:pt x="551230" y="615593"/>
                    <a:pt x="546350" y="597651"/>
                    <a:pt x="555625" y="625475"/>
                  </a:cubicBezTo>
                  <a:cubicBezTo>
                    <a:pt x="556683" y="628650"/>
                    <a:pt x="556944" y="632215"/>
                    <a:pt x="558800" y="635000"/>
                  </a:cubicBezTo>
                  <a:cubicBezTo>
                    <a:pt x="560917" y="638175"/>
                    <a:pt x="563443" y="641112"/>
                    <a:pt x="565150" y="644525"/>
                  </a:cubicBezTo>
                  <a:cubicBezTo>
                    <a:pt x="567818" y="649860"/>
                    <a:pt x="569974" y="661664"/>
                    <a:pt x="571500" y="666750"/>
                  </a:cubicBezTo>
                  <a:cubicBezTo>
                    <a:pt x="573423" y="673161"/>
                    <a:pt x="575733" y="679450"/>
                    <a:pt x="577850" y="685800"/>
                  </a:cubicBezTo>
                  <a:lnTo>
                    <a:pt x="581025" y="695325"/>
                  </a:lnTo>
                  <a:cubicBezTo>
                    <a:pt x="583214" y="717211"/>
                    <a:pt x="583436" y="726431"/>
                    <a:pt x="587375" y="746125"/>
                  </a:cubicBezTo>
                  <a:cubicBezTo>
                    <a:pt x="588231" y="750404"/>
                    <a:pt x="589296" y="754645"/>
                    <a:pt x="590550" y="758825"/>
                  </a:cubicBezTo>
                  <a:cubicBezTo>
                    <a:pt x="592473" y="765236"/>
                    <a:pt x="595587" y="771311"/>
                    <a:pt x="596900" y="777875"/>
                  </a:cubicBezTo>
                  <a:lnTo>
                    <a:pt x="600075" y="793750"/>
                  </a:lnTo>
                  <a:cubicBezTo>
                    <a:pt x="607008" y="870011"/>
                    <a:pt x="602581" y="840539"/>
                    <a:pt x="609600" y="882650"/>
                  </a:cubicBezTo>
                  <a:cubicBezTo>
                    <a:pt x="610658" y="900642"/>
                    <a:pt x="610628" y="918731"/>
                    <a:pt x="612775" y="936625"/>
                  </a:cubicBezTo>
                  <a:cubicBezTo>
                    <a:pt x="615516" y="959467"/>
                    <a:pt x="620378" y="960688"/>
                    <a:pt x="625475" y="981075"/>
                  </a:cubicBezTo>
                  <a:lnTo>
                    <a:pt x="628650" y="993775"/>
                  </a:lnTo>
                  <a:cubicBezTo>
                    <a:pt x="631913" y="1032930"/>
                    <a:pt x="636587" y="1007004"/>
                    <a:pt x="638175" y="100965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91E6D5C-1FB8-DD11-ABF2-AED730F6B533}"/>
                </a:ext>
              </a:extLst>
            </p:cNvPr>
            <p:cNvSpPr/>
            <p:nvPr userDrawn="1"/>
          </p:nvSpPr>
          <p:spPr>
            <a:xfrm>
              <a:off x="3792071" y="6858000"/>
              <a:ext cx="1425388" cy="605118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2CBBE45-E5FD-2DF0-D50A-4AD77B459D9D}"/>
                </a:ext>
              </a:extLst>
            </p:cNvPr>
            <p:cNvSpPr/>
            <p:nvPr userDrawn="1"/>
          </p:nvSpPr>
          <p:spPr>
            <a:xfrm>
              <a:off x="5547732" y="1527717"/>
              <a:ext cx="290198" cy="546410"/>
            </a:xfrm>
            <a:custGeom>
              <a:avLst/>
              <a:gdLst>
                <a:gd name="connsiteX0" fmla="*/ 0 w 290198"/>
                <a:gd name="connsiteY0" fmla="*/ 0 h 546410"/>
                <a:gd name="connsiteX1" fmla="*/ 0 w 290198"/>
                <a:gd name="connsiteY1" fmla="*/ 0 h 546410"/>
                <a:gd name="connsiteX2" fmla="*/ 50180 w 290198"/>
                <a:gd name="connsiteY2" fmla="*/ 16727 h 546410"/>
                <a:gd name="connsiteX3" fmla="*/ 83634 w 290198"/>
                <a:gd name="connsiteY3" fmla="*/ 22303 h 546410"/>
                <a:gd name="connsiteX4" fmla="*/ 100361 w 290198"/>
                <a:gd name="connsiteY4" fmla="*/ 33454 h 546410"/>
                <a:gd name="connsiteX5" fmla="*/ 117088 w 290198"/>
                <a:gd name="connsiteY5" fmla="*/ 39029 h 546410"/>
                <a:gd name="connsiteX6" fmla="*/ 161692 w 290198"/>
                <a:gd name="connsiteY6" fmla="*/ 78059 h 546410"/>
                <a:gd name="connsiteX7" fmla="*/ 183995 w 290198"/>
                <a:gd name="connsiteY7" fmla="*/ 105937 h 546410"/>
                <a:gd name="connsiteX8" fmla="*/ 206297 w 290198"/>
                <a:gd name="connsiteY8" fmla="*/ 133815 h 546410"/>
                <a:gd name="connsiteX9" fmla="*/ 211873 w 290198"/>
                <a:gd name="connsiteY9" fmla="*/ 150542 h 546410"/>
                <a:gd name="connsiteX10" fmla="*/ 234175 w 290198"/>
                <a:gd name="connsiteY10" fmla="*/ 200722 h 546410"/>
                <a:gd name="connsiteX11" fmla="*/ 239751 w 290198"/>
                <a:gd name="connsiteY11" fmla="*/ 228600 h 546410"/>
                <a:gd name="connsiteX12" fmla="*/ 250902 w 290198"/>
                <a:gd name="connsiteY12" fmla="*/ 262054 h 546410"/>
                <a:gd name="connsiteX13" fmla="*/ 262053 w 290198"/>
                <a:gd name="connsiteY13" fmla="*/ 312234 h 546410"/>
                <a:gd name="connsiteX14" fmla="*/ 267629 w 290198"/>
                <a:gd name="connsiteY14" fmla="*/ 328961 h 546410"/>
                <a:gd name="connsiteX15" fmla="*/ 278780 w 290198"/>
                <a:gd name="connsiteY15" fmla="*/ 345688 h 546410"/>
                <a:gd name="connsiteX16" fmla="*/ 284356 w 290198"/>
                <a:gd name="connsiteY16" fmla="*/ 367990 h 546410"/>
                <a:gd name="connsiteX17" fmla="*/ 284356 w 290198"/>
                <a:gd name="connsiteY17" fmla="*/ 524107 h 546410"/>
                <a:gd name="connsiteX18" fmla="*/ 273205 w 290198"/>
                <a:gd name="connsiteY18" fmla="*/ 535259 h 546410"/>
                <a:gd name="connsiteX19" fmla="*/ 250902 w 290198"/>
                <a:gd name="connsiteY19" fmla="*/ 540834 h 546410"/>
                <a:gd name="connsiteX20" fmla="*/ 234175 w 290198"/>
                <a:gd name="connsiteY20" fmla="*/ 546410 h 546410"/>
                <a:gd name="connsiteX21" fmla="*/ 167268 w 290198"/>
                <a:gd name="connsiteY21" fmla="*/ 540834 h 546410"/>
                <a:gd name="connsiteX22" fmla="*/ 128239 w 290198"/>
                <a:gd name="connsiteY22" fmla="*/ 518532 h 546410"/>
                <a:gd name="connsiteX23" fmla="*/ 94785 w 290198"/>
                <a:gd name="connsiteY23" fmla="*/ 479503 h 546410"/>
                <a:gd name="connsiteX24" fmla="*/ 89209 w 290198"/>
                <a:gd name="connsiteY24" fmla="*/ 462776 h 546410"/>
                <a:gd name="connsiteX25" fmla="*/ 78058 w 290198"/>
                <a:gd name="connsiteY25" fmla="*/ 440473 h 546410"/>
                <a:gd name="connsiteX26" fmla="*/ 61331 w 290198"/>
                <a:gd name="connsiteY26" fmla="*/ 351263 h 546410"/>
                <a:gd name="connsiteX27" fmla="*/ 44605 w 290198"/>
                <a:gd name="connsiteY27" fmla="*/ 295507 h 546410"/>
                <a:gd name="connsiteX28" fmla="*/ 33453 w 290198"/>
                <a:gd name="connsiteY28" fmla="*/ 250903 h 546410"/>
                <a:gd name="connsiteX29" fmla="*/ 22302 w 290198"/>
                <a:gd name="connsiteY29" fmla="*/ 200722 h 546410"/>
                <a:gd name="connsiteX30" fmla="*/ 16727 w 290198"/>
                <a:gd name="connsiteY30" fmla="*/ 128239 h 546410"/>
                <a:gd name="connsiteX31" fmla="*/ 5575 w 290198"/>
                <a:gd name="connsiteY31" fmla="*/ 94785 h 546410"/>
                <a:gd name="connsiteX32" fmla="*/ 0 w 290198"/>
                <a:gd name="connsiteY32" fmla="*/ 0 h 546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90198" h="546410">
                  <a:moveTo>
                    <a:pt x="0" y="0"/>
                  </a:moveTo>
                  <a:lnTo>
                    <a:pt x="0" y="0"/>
                  </a:lnTo>
                  <a:cubicBezTo>
                    <a:pt x="16727" y="5576"/>
                    <a:pt x="33144" y="12184"/>
                    <a:pt x="50180" y="16727"/>
                  </a:cubicBezTo>
                  <a:cubicBezTo>
                    <a:pt x="61103" y="19640"/>
                    <a:pt x="72909" y="18728"/>
                    <a:pt x="83634" y="22303"/>
                  </a:cubicBezTo>
                  <a:cubicBezTo>
                    <a:pt x="89991" y="24422"/>
                    <a:pt x="94367" y="30457"/>
                    <a:pt x="100361" y="33454"/>
                  </a:cubicBezTo>
                  <a:cubicBezTo>
                    <a:pt x="105618" y="36082"/>
                    <a:pt x="111512" y="37171"/>
                    <a:pt x="117088" y="39029"/>
                  </a:cubicBezTo>
                  <a:cubicBezTo>
                    <a:pt x="149704" y="71645"/>
                    <a:pt x="134032" y="59617"/>
                    <a:pt x="161692" y="78059"/>
                  </a:cubicBezTo>
                  <a:cubicBezTo>
                    <a:pt x="196025" y="129552"/>
                    <a:pt x="152208" y="66203"/>
                    <a:pt x="183995" y="105937"/>
                  </a:cubicBezTo>
                  <a:cubicBezTo>
                    <a:pt x="212129" y="141105"/>
                    <a:pt x="179372" y="106888"/>
                    <a:pt x="206297" y="133815"/>
                  </a:cubicBezTo>
                  <a:cubicBezTo>
                    <a:pt x="208156" y="139391"/>
                    <a:pt x="209245" y="145285"/>
                    <a:pt x="211873" y="150542"/>
                  </a:cubicBezTo>
                  <a:cubicBezTo>
                    <a:pt x="227447" y="181690"/>
                    <a:pt x="224584" y="152769"/>
                    <a:pt x="234175" y="200722"/>
                  </a:cubicBezTo>
                  <a:cubicBezTo>
                    <a:pt x="236034" y="210015"/>
                    <a:pt x="237257" y="219457"/>
                    <a:pt x="239751" y="228600"/>
                  </a:cubicBezTo>
                  <a:cubicBezTo>
                    <a:pt x="242844" y="239940"/>
                    <a:pt x="248597" y="250528"/>
                    <a:pt x="250902" y="262054"/>
                  </a:cubicBezTo>
                  <a:cubicBezTo>
                    <a:pt x="254732" y="281204"/>
                    <a:pt x="256807" y="293871"/>
                    <a:pt x="262053" y="312234"/>
                  </a:cubicBezTo>
                  <a:cubicBezTo>
                    <a:pt x="263668" y="317885"/>
                    <a:pt x="265001" y="323704"/>
                    <a:pt x="267629" y="328961"/>
                  </a:cubicBezTo>
                  <a:cubicBezTo>
                    <a:pt x="270626" y="334955"/>
                    <a:pt x="275063" y="340112"/>
                    <a:pt x="278780" y="345688"/>
                  </a:cubicBezTo>
                  <a:cubicBezTo>
                    <a:pt x="280639" y="353122"/>
                    <a:pt x="283406" y="360386"/>
                    <a:pt x="284356" y="367990"/>
                  </a:cubicBezTo>
                  <a:cubicBezTo>
                    <a:pt x="290965" y="420862"/>
                    <a:pt x="293244" y="470776"/>
                    <a:pt x="284356" y="524107"/>
                  </a:cubicBezTo>
                  <a:cubicBezTo>
                    <a:pt x="283492" y="529292"/>
                    <a:pt x="277907" y="532908"/>
                    <a:pt x="273205" y="535259"/>
                  </a:cubicBezTo>
                  <a:cubicBezTo>
                    <a:pt x="266351" y="538686"/>
                    <a:pt x="258270" y="538729"/>
                    <a:pt x="250902" y="540834"/>
                  </a:cubicBezTo>
                  <a:cubicBezTo>
                    <a:pt x="245251" y="542449"/>
                    <a:pt x="239751" y="544551"/>
                    <a:pt x="234175" y="546410"/>
                  </a:cubicBezTo>
                  <a:cubicBezTo>
                    <a:pt x="211873" y="544551"/>
                    <a:pt x="189451" y="543792"/>
                    <a:pt x="167268" y="540834"/>
                  </a:cubicBezTo>
                  <a:cubicBezTo>
                    <a:pt x="151309" y="538706"/>
                    <a:pt x="140089" y="528689"/>
                    <a:pt x="128239" y="518532"/>
                  </a:cubicBezTo>
                  <a:cubicBezTo>
                    <a:pt x="111931" y="504553"/>
                    <a:pt x="108006" y="497131"/>
                    <a:pt x="94785" y="479503"/>
                  </a:cubicBezTo>
                  <a:cubicBezTo>
                    <a:pt x="92926" y="473927"/>
                    <a:pt x="91524" y="468178"/>
                    <a:pt x="89209" y="462776"/>
                  </a:cubicBezTo>
                  <a:cubicBezTo>
                    <a:pt x="85935" y="455136"/>
                    <a:pt x="80686" y="448358"/>
                    <a:pt x="78058" y="440473"/>
                  </a:cubicBezTo>
                  <a:cubicBezTo>
                    <a:pt x="63104" y="395611"/>
                    <a:pt x="68973" y="397114"/>
                    <a:pt x="61331" y="351263"/>
                  </a:cubicBezTo>
                  <a:cubicBezTo>
                    <a:pt x="56906" y="324715"/>
                    <a:pt x="52041" y="325250"/>
                    <a:pt x="44605" y="295507"/>
                  </a:cubicBezTo>
                  <a:cubicBezTo>
                    <a:pt x="40888" y="280639"/>
                    <a:pt x="36458" y="265931"/>
                    <a:pt x="33453" y="250903"/>
                  </a:cubicBezTo>
                  <a:cubicBezTo>
                    <a:pt x="26375" y="215510"/>
                    <a:pt x="30177" y="232218"/>
                    <a:pt x="22302" y="200722"/>
                  </a:cubicBezTo>
                  <a:cubicBezTo>
                    <a:pt x="20444" y="176561"/>
                    <a:pt x="20506" y="152175"/>
                    <a:pt x="16727" y="128239"/>
                  </a:cubicBezTo>
                  <a:cubicBezTo>
                    <a:pt x="14894" y="116628"/>
                    <a:pt x="5575" y="106540"/>
                    <a:pt x="5575" y="9478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5FE3166-51C5-78FB-5260-508E6EBCB05A}"/>
              </a:ext>
            </a:extLst>
          </p:cNvPr>
          <p:cNvCxnSpPr/>
          <p:nvPr userDrawn="1"/>
        </p:nvCxnSpPr>
        <p:spPr>
          <a:xfrm>
            <a:off x="487680" y="4511040"/>
            <a:ext cx="5010912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C71ADB5-73C2-FF56-DA0E-B3EDA318BA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533" y="3754692"/>
            <a:ext cx="5462588" cy="914400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3A5118E4-6186-08EF-8FE9-68D509D183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8150" y="4815586"/>
            <a:ext cx="4121150" cy="12811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8719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8331B61-3B52-19F6-1545-9E36EC3409AB}"/>
              </a:ext>
            </a:extLst>
          </p:cNvPr>
          <p:cNvSpPr/>
          <p:nvPr userDrawn="1"/>
        </p:nvSpPr>
        <p:spPr>
          <a:xfrm>
            <a:off x="11348580" y="0"/>
            <a:ext cx="84341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25599D-FC67-80BB-F5A8-AD1A09C37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9322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87119-1BA4-8A53-8F41-CAA983498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02952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0" name="Picture 9" descr="A black background with arrows&#10;&#10;AI-generated content may be incorrect.">
            <a:extLst>
              <a:ext uri="{FF2B5EF4-FFF2-40B4-BE49-F238E27FC236}">
                <a16:creationId xmlns:a16="http://schemas.microsoft.com/office/drawing/2014/main" id="{BC6777B3-2FF7-12DA-9A3D-5FB2630AD4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3633" y="-94638"/>
            <a:ext cx="818367" cy="10841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7020280-20B7-2546-925F-B05E3AB152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900" y="6276967"/>
            <a:ext cx="2131536" cy="51288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38468A4-F81B-8748-D3C6-900683AF9984}"/>
              </a:ext>
            </a:extLst>
          </p:cNvPr>
          <p:cNvSpPr txBox="1"/>
          <p:nvPr userDrawn="1"/>
        </p:nvSpPr>
        <p:spPr>
          <a:xfrm>
            <a:off x="8402685" y="6487181"/>
            <a:ext cx="2803973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© 2025 </a:t>
            </a:r>
            <a:r>
              <a:rPr lang="en-US" sz="1100" dirty="0" err="1"/>
              <a:t>GreenArrow</a:t>
            </a:r>
            <a:r>
              <a:rPr lang="en-US" sz="1100" dirty="0"/>
              <a:t> Inc.  All rights reserved.</a:t>
            </a:r>
          </a:p>
          <a:p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5281960-8BF0-187D-0DEA-D804732D6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7351" y="6422901"/>
            <a:ext cx="6576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C57352B4-7F7A-994C-B268-F8C7DAE22D9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Moon 4">
            <a:extLst>
              <a:ext uri="{FF2B5EF4-FFF2-40B4-BE49-F238E27FC236}">
                <a16:creationId xmlns:a16="http://schemas.microsoft.com/office/drawing/2014/main" id="{1AD10196-A9E0-F17E-9FC0-4484B3D1BF7A}"/>
              </a:ext>
            </a:extLst>
          </p:cNvPr>
          <p:cNvSpPr/>
          <p:nvPr userDrawn="1"/>
        </p:nvSpPr>
        <p:spPr>
          <a:xfrm flipH="1">
            <a:off x="11085530" y="313151"/>
            <a:ext cx="501041" cy="6544849"/>
          </a:xfrm>
          <a:prstGeom prst="moon">
            <a:avLst>
              <a:gd name="adj" fmla="val 6272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440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BA2EA-5C5A-6180-CF35-FCFE5E1A2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1C9A9-72B7-93FB-5A95-5802C85E3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369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21E7B7-589F-CE66-B50C-1161A6B9BB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D3346-E4C4-D61C-05FA-D51D71ECD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18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21F5D-D133-273D-BF45-28210F1D2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53B10-5951-0CC9-E063-EF9FBD582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B5360-317E-B283-E974-C929B520DE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7352B4-7F7A-994C-B268-F8C7DAE22D9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069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ryan campbell</dc:creator>
  <cp:lastModifiedBy>ryan campbell</cp:lastModifiedBy>
  <cp:revision>79</cp:revision>
  <dcterms:created xsi:type="dcterms:W3CDTF">2025-02-20T18:17:52Z</dcterms:created>
  <dcterms:modified xsi:type="dcterms:W3CDTF">2025-02-24T17:19:29Z</dcterms:modified>
</cp:coreProperties>
</file>