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6459200" cy="21945600"/>
  <p:notesSz cx="6858000" cy="9144000"/>
  <p:embeddedFontLst>
    <p:embeddedFont>
      <p:font typeface="Klein Heavy" charset="1" panose="02000503060000020004"/>
      <p:regular r:id="rId7"/>
    </p:embeddedFont>
    <p:embeddedFont>
      <p:font typeface="DM Sans Bold" charset="1" panose="00000000000000000000"/>
      <p:regular r:id="rId8"/>
    </p:embeddedFont>
    <p:embeddedFont>
      <p:font typeface="DM Sans" charset="1" panose="00000000000000000000"/>
      <p:regular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032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2722919" y="6354308"/>
            <a:ext cx="11109837" cy="7617274"/>
            <a:chOff x="0" y="0"/>
            <a:chExt cx="1185474" cy="812800"/>
          </a:xfrm>
        </p:grpSpPr>
        <p:sp>
          <p:nvSpPr>
            <p:cNvPr name="Freeform 3" id="3"/>
            <p:cNvSpPr/>
            <p:nvPr/>
          </p:nvSpPr>
          <p:spPr>
            <a:xfrm flipH="false" flipV="true" rot="0">
              <a:off x="0" y="0"/>
              <a:ext cx="1185473" cy="812800"/>
            </a:xfrm>
            <a:custGeom>
              <a:avLst/>
              <a:gdLst/>
              <a:ahLst/>
              <a:cxnLst/>
              <a:rect r="r" b="b" t="t" l="l"/>
              <a:pathLst>
                <a:path h="812800" w="1185473">
                  <a:moveTo>
                    <a:pt x="32752" y="812800"/>
                  </a:moveTo>
                  <a:lnTo>
                    <a:pt x="1152721" y="812800"/>
                  </a:lnTo>
                  <a:cubicBezTo>
                    <a:pt x="1170810" y="812800"/>
                    <a:pt x="1185473" y="798136"/>
                    <a:pt x="1185473" y="780048"/>
                  </a:cubicBezTo>
                  <a:lnTo>
                    <a:pt x="1185473" y="32752"/>
                  </a:lnTo>
                  <a:cubicBezTo>
                    <a:pt x="1185473" y="14664"/>
                    <a:pt x="1170810" y="0"/>
                    <a:pt x="1152721" y="0"/>
                  </a:cubicBezTo>
                  <a:lnTo>
                    <a:pt x="32752" y="0"/>
                  </a:lnTo>
                  <a:cubicBezTo>
                    <a:pt x="14664" y="0"/>
                    <a:pt x="0" y="14664"/>
                    <a:pt x="0" y="32752"/>
                  </a:cubicBezTo>
                  <a:lnTo>
                    <a:pt x="0" y="780048"/>
                  </a:lnTo>
                  <a:cubicBezTo>
                    <a:pt x="0" y="798136"/>
                    <a:pt x="14664" y="812800"/>
                    <a:pt x="32752" y="812800"/>
                  </a:cubicBezTo>
                  <a:close/>
                </a:path>
              </a:pathLst>
            </a:custGeom>
            <a:blipFill>
              <a:blip r:embed="rId2"/>
              <a:stretch>
                <a:fillRect l="-1454" t="0" r="-1454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645920" y="1855470"/>
            <a:ext cx="13167360" cy="297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400"/>
              </a:lnSpc>
            </a:pPr>
            <a:r>
              <a:rPr lang="en-US" b="true" sz="11400">
                <a:solidFill>
                  <a:srgbClr val="F6F6F6"/>
                </a:solidFill>
                <a:latin typeface="Klein Heavy"/>
                <a:ea typeface="Klein Heavy"/>
                <a:cs typeface="Klein Heavy"/>
                <a:sym typeface="Klein Heavy"/>
              </a:rPr>
              <a:t>You Are the First Line of Defense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645920" y="14651941"/>
            <a:ext cx="13167360" cy="3386229"/>
            <a:chOff x="0" y="0"/>
            <a:chExt cx="17556480" cy="4514972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47625"/>
              <a:ext cx="17556480" cy="10551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6499"/>
                </a:lnSpc>
              </a:pPr>
              <a:r>
                <a:rPr lang="en-US" b="true" sz="4999">
                  <a:solidFill>
                    <a:srgbClr val="F6F6F6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Cybersecurity Starts With You, Always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0" y="1609846"/>
              <a:ext cx="17556480" cy="2905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5849"/>
                </a:lnSpc>
              </a:pP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Cybercriminals target people, </a:t>
              </a:r>
              <a:r>
                <a:rPr lang="en-US" b="true" sz="4499">
                  <a:solidFill>
                    <a:srgbClr val="F6F6F6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not just machines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. Stay vigilant and protect your information.</a:t>
              </a:r>
            </a:p>
            <a:p>
              <a:pPr algn="ctr" marL="0" indent="0" lvl="0">
                <a:lnSpc>
                  <a:spcPts val="5849"/>
                </a:lnSpc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1798320" y="17825946"/>
            <a:ext cx="13167360" cy="4119654"/>
            <a:chOff x="0" y="0"/>
            <a:chExt cx="17556480" cy="5492872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47625"/>
              <a:ext cx="17556480" cy="10551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6499"/>
                </a:lnSpc>
              </a:pPr>
              <a:r>
                <a:rPr lang="en-US" b="true" sz="4999">
                  <a:solidFill>
                    <a:srgbClr val="F6F6F6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Wh</a:t>
              </a:r>
              <a:r>
                <a:rPr lang="en-US" b="true" sz="4999">
                  <a:solidFill>
                    <a:srgbClr val="F6F6F6"/>
                  </a:solidFill>
                  <a:latin typeface="DM Sans Bold"/>
                  <a:ea typeface="DM Sans Bold"/>
                  <a:cs typeface="DM Sans Bold"/>
                  <a:sym typeface="DM Sans Bold"/>
                </a:rPr>
                <a:t>en in doubt, speak out.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1609846"/>
              <a:ext cx="17556480" cy="38830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 marL="0" indent="0" lvl="0">
                <a:lnSpc>
                  <a:spcPts val="5849"/>
                </a:lnSpc>
              </a:pP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🚫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 Don’t leave laptops unlocked</a:t>
              </a:r>
            </a:p>
            <a:p>
              <a:pPr algn="ctr" marL="0" indent="0" lvl="0">
                <a:lnSpc>
                  <a:spcPts val="5849"/>
                </a:lnSpc>
              </a:pP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 🔌 D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o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n’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t 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pl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u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g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 in</a:t>
              </a: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 unknown USBs</a:t>
              </a:r>
            </a:p>
            <a:p>
              <a:pPr algn="ctr" marL="0" indent="0" lvl="0">
                <a:lnSpc>
                  <a:spcPts val="5849"/>
                </a:lnSpc>
              </a:pP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 🗣 Don’t share login details</a:t>
              </a:r>
            </a:p>
            <a:p>
              <a:pPr algn="ctr" marL="0" indent="0" lvl="0">
                <a:lnSpc>
                  <a:spcPts val="5849"/>
                </a:lnSpc>
              </a:p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description>Poster - You Are the First Line of Defense</dc:description>
  <dc:identifier>DAGq4wagv7A</dc:identifier>
  <dcterms:modified xsi:type="dcterms:W3CDTF">2011-08-01T06:04:30Z</dcterms:modified>
  <cp:revision>1</cp:revision>
  <dc:title>Poster - You Are the First Line of Defense</dc:title>
</cp:coreProperties>
</file>