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21945600" cx="16459200"/>
  <p:notesSz cx="6858000" cy="9144000"/>
  <p:embeddedFontLst>
    <p:embeddedFont>
      <p:font typeface="DM Sans"/>
      <p:bold r:id="rId7"/>
      <p:boldItalic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9" roundtripDataSignature="AMtx7mhLgX5ICf+6vinr84QGvzAsLT21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DMSans-bold.fntdata"/><Relationship Id="rId8" Type="http://schemas.openxmlformats.org/officeDocument/2006/relationships/font" Target="fonts/DMSans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4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0323D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 flipH="1">
            <a:off x="2722928" y="6354308"/>
            <a:ext cx="11109828" cy="7617274"/>
          </a:xfrm>
          <a:custGeom>
            <a:rect b="b" l="l" r="r" t="t"/>
            <a:pathLst>
              <a:path extrusionOk="0" h="812800" w="1185473">
                <a:moveTo>
                  <a:pt x="32752" y="812800"/>
                </a:moveTo>
                <a:lnTo>
                  <a:pt x="1152721" y="812800"/>
                </a:lnTo>
                <a:cubicBezTo>
                  <a:pt x="1170810" y="812800"/>
                  <a:pt x="1185473" y="798136"/>
                  <a:pt x="1185473" y="780048"/>
                </a:cubicBezTo>
                <a:lnTo>
                  <a:pt x="1185473" y="32752"/>
                </a:lnTo>
                <a:cubicBezTo>
                  <a:pt x="1185473" y="14664"/>
                  <a:pt x="1170810" y="0"/>
                  <a:pt x="1152721" y="0"/>
                </a:cubicBezTo>
                <a:lnTo>
                  <a:pt x="32752" y="0"/>
                </a:lnTo>
                <a:cubicBezTo>
                  <a:pt x="14664" y="0"/>
                  <a:pt x="0" y="14664"/>
                  <a:pt x="0" y="32752"/>
                </a:cubicBezTo>
                <a:lnTo>
                  <a:pt x="0" y="780048"/>
                </a:lnTo>
                <a:cubicBezTo>
                  <a:pt x="0" y="798136"/>
                  <a:pt x="14664" y="812800"/>
                  <a:pt x="32752" y="812800"/>
                </a:cubicBez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1453" r="-1451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/>
        </p:nvSpPr>
        <p:spPr>
          <a:xfrm>
            <a:off x="1645945" y="573470"/>
            <a:ext cx="13167300" cy="52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400">
                <a:solidFill>
                  <a:srgbClr val="F6F6F6"/>
                </a:solidFill>
              </a:rPr>
              <a:t>La Première ligne de défense c’est vous ! </a:t>
            </a:r>
            <a:endParaRPr/>
          </a:p>
        </p:txBody>
      </p:sp>
      <p:grpSp>
        <p:nvGrpSpPr>
          <p:cNvPr id="86" name="Google Shape;86;p1"/>
          <p:cNvGrpSpPr/>
          <p:nvPr/>
        </p:nvGrpSpPr>
        <p:grpSpPr>
          <a:xfrm>
            <a:off x="-100" y="15216500"/>
            <a:ext cx="16459200" cy="4645876"/>
            <a:chOff x="-2194693" y="752745"/>
            <a:chExt cx="21945600" cy="6194501"/>
          </a:xfrm>
        </p:grpSpPr>
        <p:sp>
          <p:nvSpPr>
            <p:cNvPr id="87" name="Google Shape;87;p1"/>
            <p:cNvSpPr txBox="1"/>
            <p:nvPr/>
          </p:nvSpPr>
          <p:spPr>
            <a:xfrm>
              <a:off x="-2194693" y="752745"/>
              <a:ext cx="21945600" cy="102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0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9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La cybersécurité commence</a:t>
              </a:r>
              <a:r>
                <a:rPr b="1" lang="en-US" sz="49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 toujours </a:t>
              </a:r>
              <a:r>
                <a:rPr b="1" lang="en-US" sz="49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avec vous</a:t>
              </a:r>
              <a:endParaRPr/>
            </a:p>
          </p:txBody>
        </p:sp>
        <p:sp>
          <p:nvSpPr>
            <p:cNvPr id="88" name="Google Shape;88;p1"/>
            <p:cNvSpPr txBox="1"/>
            <p:nvPr/>
          </p:nvSpPr>
          <p:spPr>
            <a:xfrm>
              <a:off x="0" y="2422646"/>
              <a:ext cx="17556600" cy="4524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0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Les cybercriminels ciblent les personnes, pas seulement les machines. Restez vigilant et protégez vos informations.</a:t>
              </a:r>
              <a:endParaRPr/>
            </a:p>
            <a:p>
              <a:pPr indent="0" lvl="0" marL="0" marR="0" rtl="0" algn="ctr">
                <a:lnSpc>
                  <a:spcPct val="130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4499" u="none" cap="none" strike="noStrike">
                <a:solidFill>
                  <a:srgbClr val="F6F6F6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grpSp>
        <p:nvGrpSpPr>
          <p:cNvPr id="89" name="Google Shape;89;p1"/>
          <p:cNvGrpSpPr/>
          <p:nvPr/>
        </p:nvGrpSpPr>
        <p:grpSpPr>
          <a:xfrm>
            <a:off x="1798320" y="19390427"/>
            <a:ext cx="13167450" cy="1249853"/>
            <a:chOff x="0" y="2085975"/>
            <a:chExt cx="17556600" cy="1666471"/>
          </a:xfrm>
        </p:grpSpPr>
        <p:sp>
          <p:nvSpPr>
            <p:cNvPr id="90" name="Google Shape;90;p1"/>
            <p:cNvSpPr txBox="1"/>
            <p:nvPr/>
          </p:nvSpPr>
          <p:spPr>
            <a:xfrm>
              <a:off x="0" y="2085975"/>
              <a:ext cx="17556600" cy="1026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0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999">
                  <a:solidFill>
                    <a:srgbClr val="F6F6F6"/>
                  </a:solidFill>
                  <a:latin typeface="DM Sans"/>
                  <a:ea typeface="DM Sans"/>
                  <a:cs typeface="DM Sans"/>
                  <a:sym typeface="DM Sans"/>
                </a:rPr>
                <a:t>En cas de doute, parlez-en.</a:t>
              </a:r>
              <a:endParaRPr/>
            </a:p>
          </p:txBody>
        </p:sp>
        <p:sp>
          <p:nvSpPr>
            <p:cNvPr id="91" name="Google Shape;91;p1"/>
            <p:cNvSpPr txBox="1"/>
            <p:nvPr/>
          </p:nvSpPr>
          <p:spPr>
            <a:xfrm>
              <a:off x="0" y="2829046"/>
              <a:ext cx="17556600" cy="92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000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4499" u="none" cap="none" strike="noStrike">
                <a:solidFill>
                  <a:srgbClr val="F6F6F6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