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3" r:id="rId1"/>
    <p:sldMasterId id="2147483724" r:id="rId2"/>
    <p:sldMasterId id="2147483725"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embeddedFontLst>
    <p:embeddedFont>
      <p:font typeface="Hind" panose="020B0502040204020203" pitchFamily="2" charset="0"/>
      <p:regular r:id="rId22"/>
      <p:bold r:id="rId23"/>
    </p:embeddedFont>
    <p:embeddedFont>
      <p:font typeface="Jost Medium" panose="020B060402020202020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Merriweather" panose="00000500000000000000" pitchFamily="2" charset="0"/>
      <p:regular r:id="rId32"/>
      <p:bold r:id="rId33"/>
      <p:italic r:id="rId34"/>
      <p:boldItalic r:id="rId35"/>
    </p:embeddedFont>
    <p:embeddedFont>
      <p:font typeface="Merriweather Light" panose="00000400000000000000" pitchFamily="2"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Source Sans Pro" panose="020B0503030403020204" pitchFamily="34" charset="0"/>
      <p:regular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1A20BE-0F49-4721-8290-B12EBDA72964}">
  <a:tblStyle styleId="{B41A20BE-0F49-4721-8290-B12EBDA729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C3B7D5F-DC5D-4495-B2C6-7E6088ED3DE8}"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16DCE9-232D-4B90-8A3A-7DF7C412CFAF}" styleName="Table_2">
    <a:wholeTbl>
      <a:tcTxStyle>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8" y="1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lcurriculum.org/reports-ml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e.ca.gov/ds/ad/cefelfacts.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7f51c412d6_0_26:notes"/>
          <p:cNvSpPr>
            <a:spLocks noGrp="1" noRot="1" noChangeAspect="1"/>
          </p:cNvSpPr>
          <p:nvPr>
            <p:ph type="sldImg" idx="2"/>
          </p:nvPr>
        </p:nvSpPr>
        <p:spPr>
          <a:xfrm>
            <a:off x="38133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7f51c412d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 would tell you that the instructional materials you are now using are meeting the needs of multilingual learners?  What would give teachers in your district a sense of confidence or a lack of confidence about using these materials with multilingual learners?.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f51c412d6_0_142: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7f51c412d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isn’t just one way to conduct an inclusive adoption process.  Pathway 1 is an integrated process using all criteria together, and Pathway 2 is for a materials review focusing solely on the Multilingual Learner Review Criteria.  There are advantages and considerations for each pathway</a:t>
            </a:r>
            <a:endParaRPr>
              <a:solidFill>
                <a:schemeClr val="dk1"/>
              </a:solidFill>
            </a:endParaRPr>
          </a:p>
          <a:p>
            <a:pPr marL="0" lvl="0" indent="0" algn="l" rtl="0">
              <a:spcBef>
                <a:spcPts val="0"/>
              </a:spcBef>
              <a:spcAft>
                <a:spcPts val="0"/>
              </a:spcAft>
              <a:buClr>
                <a:schemeClr val="dk1"/>
              </a:buClr>
              <a:buSzPts val="1100"/>
              <a:buFont typeface="Arial"/>
              <a:buNone/>
            </a:pPr>
            <a:endParaRPr>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3cceac33ba_12_0: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3cceac33ba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Now that you have delved into the </a:t>
            </a:r>
            <a:r>
              <a:rPr lang="en" b="1">
                <a:solidFill>
                  <a:schemeClr val="dk1"/>
                </a:solidFill>
              </a:rPr>
              <a:t>shifts</a:t>
            </a:r>
            <a:r>
              <a:rPr lang="en">
                <a:solidFill>
                  <a:schemeClr val="dk1"/>
                </a:solidFill>
              </a:rPr>
              <a:t> that reflect an inclusive adoption process, it’s time to think about the materials adoption </a:t>
            </a:r>
            <a:r>
              <a:rPr lang="en" b="1">
                <a:solidFill>
                  <a:schemeClr val="dk1"/>
                </a:solidFill>
              </a:rPr>
              <a:t>process</a:t>
            </a:r>
            <a:r>
              <a:rPr lang="en">
                <a:solidFill>
                  <a:schemeClr val="dk1"/>
                </a:solidFill>
              </a:rPr>
              <a:t>. </a:t>
            </a:r>
            <a:r>
              <a:rPr lang="en" sz="1200">
                <a:solidFill>
                  <a:schemeClr val="dk1"/>
                </a:solidFill>
                <a:latin typeface="Calibri"/>
                <a:ea typeface="Calibri"/>
                <a:cs typeface="Calibri"/>
                <a:sym typeface="Calibri"/>
              </a:rPr>
              <a:t>ELSF has outlined a process that  addresses the common obstacles educators face when leading  curriculum adoptions that impact multilingual learners and reflects the needed shifts toward culturally and linguistically responsive materials adoption processes. ELSF has resources to support communities with each of these five steps of an adoption process inclusive of MLLs.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3cceac33ba_1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3cceac33ba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 </a:t>
            </a:r>
            <a:r>
              <a:rPr lang="en" u="sng">
                <a:solidFill>
                  <a:srgbClr val="0097A7"/>
                </a:solidFill>
                <a:hlinkClick r:id="rId3">
                  <a:extLst>
                    <a:ext uri="{A12FA001-AC4F-418D-AE19-62706E023703}">
                      <ahyp:hlinkClr xmlns:ahyp="http://schemas.microsoft.com/office/drawing/2018/hyperlinkcolor" val="tx"/>
                    </a:ext>
                  </a:extLst>
                </a:hlinkClick>
              </a:rPr>
              <a:t>Multilingual Learner Review Criteria</a:t>
            </a:r>
            <a:r>
              <a:rPr lang="en">
                <a:solidFill>
                  <a:schemeClr val="dk1"/>
                </a:solidFill>
              </a:rPr>
              <a:t> provide a clear set of indicators grounded in research-based practices to support multilingual learners in core content learning. The criteria can be used for core K-12 math materials. It synthesizes the research-backed practices into five key areas that effectively support multilingual learners –and all students–when included in core materials. By using these criteria, adoption committees are better set up to know how to review instructional materials. </a:t>
            </a:r>
            <a:endParaRPr>
              <a:solidFill>
                <a:schemeClr val="dk1"/>
              </a:solidFill>
            </a:endParaRPr>
          </a:p>
          <a:p>
            <a:pPr marL="0" lvl="0" indent="0" algn="l" rtl="0">
              <a:spcBef>
                <a:spcPts val="0"/>
              </a:spcBef>
              <a:spcAft>
                <a:spcPts val="0"/>
              </a:spcAft>
              <a:buNone/>
            </a:pPr>
            <a:r>
              <a:rPr lang="en">
                <a:solidFill>
                  <a:schemeClr val="dk1"/>
                </a:solidFill>
              </a:rPr>
              <a:t>National organizations and organizations within California have been working together to identify what the criteria should be for adoptions that address the needs of multilingual learners.  These criteria have been used in a pilot with California districts in mathematics, and form the basis of the resources of the ELSF toolkit.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7f51c412d6_0_161: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7f51c412d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8b46c9f20_0_0: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88b46c9f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If the information in this slidedeck has made sense to you, you do not have to work alone in trying to figure out how to be sure that your materials meet the needs of multilingual learners.  Information presented here has been about the “why” – ELSF has resources in the form of a Guidance and Toolkit to show the “how.”  When a district is committed to making this shift toward inclusive instructional materials, it then deserves the resources to be able to do it well.</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7f51c412d6_0_74: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7f51c412d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state and districts both have responsibilities in making it possible for inclusive materials adoptions – they can work in tandem to make it happen</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7f51c412d6_0_113: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7f51c412d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Again, it is clear that materials matter – and that high-quality materials matter even more.  And an inclusive materials review process, such as the one described here, makes sure that the needs of all students, including multilingual learners, are prioritized in the review.</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3cceac33ba_4_0:notes"/>
          <p:cNvSpPr>
            <a:spLocks noGrp="1" noRot="1" noChangeAspect="1"/>
          </p:cNvSpPr>
          <p:nvPr>
            <p:ph type="sldImg" idx="2"/>
          </p:nvPr>
        </p:nvSpPr>
        <p:spPr>
          <a:xfrm>
            <a:off x="38133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3cceac33b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Instructional materials matter for the the over 1 million </a:t>
            </a:r>
            <a:r>
              <a:rPr lang="en" sz="1200">
                <a:solidFill>
                  <a:schemeClr val="dk1"/>
                </a:solidFill>
              </a:rPr>
              <a:t>multilingual students in our schools. 19% of CA students are ELs. 82% of ELs speak Spanish. The performance outcomes suggest that achievement for our multilingual students is </a:t>
            </a:r>
            <a:r>
              <a:rPr lang="en" sz="1200" b="1">
                <a:solidFill>
                  <a:schemeClr val="dk1"/>
                </a:solidFill>
              </a:rPr>
              <a:t>unacceptably and persistently below grade-level proficiency.</a:t>
            </a:r>
            <a:endParaRPr sz="1200" b="1">
              <a:solidFill>
                <a:schemeClr val="dk1"/>
              </a:solidFill>
            </a:endParaRPr>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a:t>Source: </a:t>
            </a:r>
            <a:r>
              <a:rPr lang="en" sz="1200" u="sng">
                <a:solidFill>
                  <a:schemeClr val="hlink"/>
                </a:solidFill>
                <a:hlinkClick r:id="rId3"/>
              </a:rPr>
              <a:t>California Department of Education</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3cceac33ba_2_62: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3cceac33ba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One problem that needs to be solved for is that there is a mismatch between the instructional materials that districts buy and what teachers use. This is a mismatch related to quality of materials and appropriateness for students.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would teachers in your district or county say?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does your student achievement data say?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cceac33ba_8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 does this all mean? Materials matter even more when multilingual learners are involved. The linguistic and instructional needs of these students have to be part of the materials  adoption criteria in order for high-quality materials to matter for everyone.</a:t>
            </a:r>
            <a:endParaRPr>
              <a:solidFill>
                <a:schemeClr val="dk1"/>
              </a:solidFill>
            </a:endParaRPr>
          </a:p>
          <a:p>
            <a:pPr marL="0" lvl="0" indent="0" algn="l" rtl="0">
              <a:spcBef>
                <a:spcPts val="0"/>
              </a:spcBef>
              <a:spcAft>
                <a:spcPts val="0"/>
              </a:spcAft>
              <a:buNone/>
            </a:pPr>
            <a:r>
              <a:rPr lang="en">
                <a:solidFill>
                  <a:schemeClr val="dk1"/>
                </a:solidFill>
              </a:rPr>
              <a:t>Adopting better instructional materials that meet the needs of multilingual learners is an important strategy that schools and districts can use to improve learning for all learners. </a:t>
            </a:r>
            <a:r>
              <a:rPr lang="en" sz="1200">
                <a:solidFill>
                  <a:schemeClr val="dk1"/>
                </a:solidFill>
                <a:latin typeface="Calibri"/>
                <a:ea typeface="Calibri"/>
                <a:cs typeface="Calibri"/>
                <a:sym typeface="Calibri"/>
              </a:rPr>
              <a:t>So, what can we do to make sure teachers have the materials they need?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
        <p:nvSpPr>
          <p:cNvPr id="375" name="Google Shape;375;g33cceac33ba_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3cceac33ba_2_2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One problem that needs to be solved for is that there is a mismatch between what districts buy and what teachers use. This is a mismatch related to quality of materials and appropriateness to students.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383" name="Google Shape;383;g33cceac33ba_2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3cceac33ba_6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3cceac33ba_6_1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Data show that multilingual learners haven’t been well-served in CA.These are some of the common obstacles. </a:t>
            </a:r>
            <a:r>
              <a:rPr lang="en" i="1">
                <a:solidFill>
                  <a:schemeClr val="dk1"/>
                </a:solidFill>
              </a:rPr>
              <a:t>Each click reveals a bullet point. Talk through each one briefly.</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i="1"/>
          </a:p>
        </p:txBody>
      </p:sp>
      <p:sp>
        <p:nvSpPr>
          <p:cNvPr id="399" name="Google Shape;399;g33cceac33ba_6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7f51c412d6_0_88: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7f51c412d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obstacles listed in the earlier slide don’t have to stop us from including the needs of multilingual learners in our adoption processes.  There are new tools and resources to help guide adoption decisions – there is a new way forward</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3cceac33ba_10_0: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3cceac33ba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315470"/>
                </a:solidFill>
              </a:rPr>
              <a:t>1 min.</a:t>
            </a:r>
            <a:endParaRPr>
              <a:solidFill>
                <a:srgbClr val="315470"/>
              </a:solidFill>
            </a:endParaRPr>
          </a:p>
          <a:p>
            <a:pPr marL="0" lvl="0" indent="0" algn="l" rtl="0">
              <a:lnSpc>
                <a:spcPct val="115000"/>
              </a:lnSpc>
              <a:spcBef>
                <a:spcPts val="0"/>
              </a:spcBef>
              <a:spcAft>
                <a:spcPts val="0"/>
              </a:spcAft>
              <a:buClr>
                <a:schemeClr val="dk1"/>
              </a:buClr>
              <a:buSzPts val="1100"/>
              <a:buFont typeface="Arial"/>
              <a:buNone/>
            </a:pPr>
            <a:r>
              <a:rPr lang="en">
                <a:solidFill>
                  <a:srgbClr val="315470"/>
                </a:solidFill>
              </a:rPr>
              <a:t>Facilitator:</a:t>
            </a:r>
            <a:endParaRPr>
              <a:solidFill>
                <a:srgbClr val="315470"/>
              </a:solidFill>
            </a:endParaRPr>
          </a:p>
          <a:p>
            <a:pPr marL="0" lvl="0" indent="0" algn="l" rtl="0">
              <a:lnSpc>
                <a:spcPct val="115000"/>
              </a:lnSpc>
              <a:spcBef>
                <a:spcPts val="0"/>
              </a:spcBef>
              <a:spcAft>
                <a:spcPts val="0"/>
              </a:spcAft>
              <a:buClr>
                <a:schemeClr val="dk1"/>
              </a:buClr>
              <a:buSzPts val="1100"/>
              <a:buFont typeface="Arial"/>
              <a:buNone/>
            </a:pPr>
            <a:endParaRPr>
              <a:solidFill>
                <a:srgbClr val="315470"/>
              </a:solidFill>
            </a:endParaRPr>
          </a:p>
          <a:p>
            <a:pPr marL="0" lvl="0" indent="0" algn="l" rtl="0">
              <a:lnSpc>
                <a:spcPct val="115000"/>
              </a:lnSpc>
              <a:spcBef>
                <a:spcPts val="0"/>
              </a:spcBef>
              <a:spcAft>
                <a:spcPts val="0"/>
              </a:spcAft>
              <a:buClr>
                <a:schemeClr val="dk1"/>
              </a:buClr>
              <a:buSzPts val="1100"/>
              <a:buFont typeface="Arial"/>
              <a:buNone/>
            </a:pPr>
            <a:r>
              <a:rPr lang="en">
                <a:solidFill>
                  <a:srgbClr val="315470"/>
                </a:solidFill>
              </a:rPr>
              <a:t>Inclusive curriculum adoptions involve the following shifts to address the assets and needs of multilingual learners: </a:t>
            </a:r>
            <a:r>
              <a:rPr lang="en">
                <a:solidFill>
                  <a:schemeClr val="dk1"/>
                </a:solidFill>
              </a:rPr>
              <a:t>[talk through the shifts]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rgbClr val="315470"/>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a:solidFill>
                  <a:schemeClr val="dk1"/>
                </a:solidFill>
              </a:rPr>
              <a:t>The new way forward can be seen in current shifts now occurring  in adoption beliefs and practices throughout California – from the old  “one size fits all” to intentional selections based on multiple student needs.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Our hope is that this learning session is one step for your organization to move towards the more desirable conditions on the right.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7f51c412d6_0_60:notes"/>
          <p:cNvSpPr>
            <a:spLocks noGrp="1" noRot="1" noChangeAspect="1"/>
          </p:cNvSpPr>
          <p:nvPr>
            <p:ph type="sldImg" idx="2"/>
          </p:nvPr>
        </p:nvSpPr>
        <p:spPr>
          <a:xfrm>
            <a:off x="38133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7f51c412d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These are all reasons why districts would want to invest in instructional materials that address the needs of multilingual learners.They are all good, compelling reasons, but a few of them may speak more directly to your own district and its needs.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93700" y="114300"/>
            <a:ext cx="7772400" cy="800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93700" y="1085850"/>
            <a:ext cx="7772400" cy="308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80"/>
              </a:spcBef>
              <a:spcAft>
                <a:spcPts val="0"/>
              </a:spcAft>
              <a:buSzPts val="1800"/>
              <a:buNone/>
              <a:defRPr/>
            </a:lvl1pPr>
            <a:lvl2pPr marL="914400" lvl="1" indent="-342900" algn="l" rtl="0">
              <a:lnSpc>
                <a:spcPct val="95000"/>
              </a:lnSpc>
              <a:spcBef>
                <a:spcPts val="360"/>
              </a:spcBef>
              <a:spcAft>
                <a:spcPts val="0"/>
              </a:spcAft>
              <a:buSzPts val="1800"/>
              <a:buChar char="○"/>
              <a:defRPr/>
            </a:lvl2pPr>
            <a:lvl3pPr marL="1371600" lvl="2" indent="-342900" algn="l" rtl="0">
              <a:lnSpc>
                <a:spcPct val="95000"/>
              </a:lnSpc>
              <a:spcBef>
                <a:spcPts val="360"/>
              </a:spcBef>
              <a:spcAft>
                <a:spcPts val="0"/>
              </a:spcAft>
              <a:buSzPts val="1800"/>
              <a:buChar char="■"/>
              <a:defRPr/>
            </a:lvl3pPr>
            <a:lvl4pPr marL="1828800" lvl="3" indent="-342900" algn="l" rtl="0">
              <a:lnSpc>
                <a:spcPct val="95000"/>
              </a:lnSpc>
              <a:spcBef>
                <a:spcPts val="360"/>
              </a:spcBef>
              <a:spcAft>
                <a:spcPts val="0"/>
              </a:spcAft>
              <a:buSzPts val="1800"/>
              <a:buChar char="●"/>
              <a:defRPr/>
            </a:lvl4pPr>
            <a:lvl5pPr marL="2286000" lvl="4" indent="-342900" algn="l" rtl="0">
              <a:lnSpc>
                <a:spcPct val="95000"/>
              </a:lnSpc>
              <a:spcBef>
                <a:spcPts val="360"/>
              </a:spcBef>
              <a:spcAft>
                <a:spcPts val="0"/>
              </a:spcAft>
              <a:buSzPts val="1800"/>
              <a:buChar char="○"/>
              <a:defRPr/>
            </a:lvl5pPr>
            <a:lvl6pPr marL="2743200" lvl="5" indent="-342900" algn="l" rtl="0">
              <a:lnSpc>
                <a:spcPct val="95000"/>
              </a:lnSpc>
              <a:spcBef>
                <a:spcPts val="360"/>
              </a:spcBef>
              <a:spcAft>
                <a:spcPts val="0"/>
              </a:spcAft>
              <a:buSzPts val="1800"/>
              <a:buChar char="■"/>
              <a:defRPr/>
            </a:lvl6pPr>
            <a:lvl7pPr marL="3200400" lvl="6" indent="-342900" algn="l" rtl="0">
              <a:lnSpc>
                <a:spcPct val="95000"/>
              </a:lnSpc>
              <a:spcBef>
                <a:spcPts val="360"/>
              </a:spcBef>
              <a:spcAft>
                <a:spcPts val="0"/>
              </a:spcAft>
              <a:buSzPts val="1800"/>
              <a:buChar char="●"/>
              <a:defRPr/>
            </a:lvl7pPr>
            <a:lvl8pPr marL="3657600" lvl="7" indent="-342900" algn="l" rtl="0">
              <a:lnSpc>
                <a:spcPct val="95000"/>
              </a:lnSpc>
              <a:spcBef>
                <a:spcPts val="360"/>
              </a:spcBef>
              <a:spcAft>
                <a:spcPts val="0"/>
              </a:spcAft>
              <a:buSzPts val="1800"/>
              <a:buChar char="○"/>
              <a:defRPr/>
            </a:lvl8pPr>
            <a:lvl9pPr marL="4114800" lvl="8" indent="-342900" algn="l" rtl="0">
              <a:lnSpc>
                <a:spcPct val="95000"/>
              </a:lnSpc>
              <a:spcBef>
                <a:spcPts val="360"/>
              </a:spcBef>
              <a:spcAft>
                <a:spcPts val="0"/>
              </a:spcAft>
              <a:buSzPts val="1800"/>
              <a:buChar char="■"/>
              <a:defRPr/>
            </a:lvl9pPr>
          </a:lstStyle>
          <a:p>
            <a:endParaRPr/>
          </a:p>
        </p:txBody>
      </p:sp>
      <p:sp>
        <p:nvSpPr>
          <p:cNvPr id="53" name="Google Shape;53;p13"/>
          <p:cNvSpPr txBox="1">
            <a:spLocks noGrp="1"/>
          </p:cNvSpPr>
          <p:nvPr>
            <p:ph type="sldNum" idx="12"/>
          </p:nvPr>
        </p:nvSpPr>
        <p:spPr>
          <a:xfrm>
            <a:off x="8040688" y="4839891"/>
            <a:ext cx="990600" cy="171600"/>
          </a:xfrm>
          <a:prstGeom prst="rect">
            <a:avLst/>
          </a:prstGeom>
          <a:noFill/>
          <a:ln>
            <a:noFill/>
          </a:ln>
        </p:spPr>
        <p:txBody>
          <a:bodyPr spcFirstLastPara="1" wrap="square" lIns="91425" tIns="45700" rIns="91425" bIns="45700" anchor="t" anchorCtr="0">
            <a:normAutofit fontScale="47500" lnSpcReduction="20000"/>
          </a:bodyPr>
          <a:lstStyle>
            <a:lvl1pPr marL="0" marR="0" lvl="0" indent="0" algn="r" rtl="0">
              <a:spcBef>
                <a:spcPts val="0"/>
              </a:spcBef>
              <a:spcAft>
                <a:spcPts val="0"/>
              </a:spcAft>
              <a:buNone/>
              <a:defRPr sz="1200" b="1"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1"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1"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1"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1"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1"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1"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1"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2718" y="171450"/>
            <a:ext cx="8518500" cy="6288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85800" y="273844"/>
            <a:ext cx="78213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lt1"/>
              </a:buClr>
              <a:buSzPts val="3300"/>
              <a:buFont typeface="Merriweather Light"/>
              <a:buNone/>
              <a:defRPr sz="3300" b="0" i="0" u="none" strike="noStrike" cap="none">
                <a:solidFill>
                  <a:schemeClr val="lt1"/>
                </a:solidFill>
                <a:latin typeface="Merriweather Light"/>
                <a:ea typeface="Merriweather Light"/>
                <a:cs typeface="Merriweather Light"/>
                <a:sym typeface="Merriweather Light"/>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58" name="Google Shape;58;p15"/>
          <p:cNvSpPr txBox="1">
            <a:spLocks noGrp="1"/>
          </p:cNvSpPr>
          <p:nvPr>
            <p:ph type="body" idx="1"/>
          </p:nvPr>
        </p:nvSpPr>
        <p:spPr>
          <a:xfrm>
            <a:off x="685800" y="1369218"/>
            <a:ext cx="7821300" cy="28428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42900" algn="l">
              <a:lnSpc>
                <a:spcPct val="90000"/>
              </a:lnSpc>
              <a:spcBef>
                <a:spcPts val="1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a:lnSpc>
                <a:spcPct val="90000"/>
              </a:lnSpc>
              <a:spcBef>
                <a:spcPts val="12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7500" algn="l">
              <a:lnSpc>
                <a:spcPct val="90000"/>
              </a:lnSpc>
              <a:spcBef>
                <a:spcPts val="1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a:lnSpc>
                <a:spcPct val="90000"/>
              </a:lnSpc>
              <a:spcBef>
                <a:spcPts val="1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ftr" idx="11"/>
          </p:nvPr>
        </p:nvSpPr>
        <p:spPr>
          <a:xfrm>
            <a:off x="2242969" y="4576763"/>
            <a:ext cx="6272400" cy="273900"/>
          </a:xfrm>
          <a:prstGeom prst="rect">
            <a:avLst/>
          </a:prstGeom>
          <a:noFill/>
          <a:ln>
            <a:noFill/>
          </a:ln>
        </p:spPr>
        <p:txBody>
          <a:bodyPr spcFirstLastPara="1" wrap="square" lIns="68575" tIns="34275" rIns="68575" bIns="34275" anchor="ctr" anchorCtr="0">
            <a:noAutofit/>
          </a:bodyPr>
          <a:lstStyle>
            <a:lvl1pPr marR="0" lvl="0" algn="r">
              <a:spcBef>
                <a:spcPts val="0"/>
              </a:spcBef>
              <a:spcAft>
                <a:spcPts val="0"/>
              </a:spcAft>
              <a:buSzPts val="1400"/>
              <a:buNone/>
              <a:defRPr sz="900" b="0" i="1" u="none" strike="noStrike" cap="none">
                <a:solidFill>
                  <a:schemeClr val="lt1"/>
                </a:solidFill>
                <a:latin typeface="Merriweather"/>
                <a:ea typeface="Merriweather"/>
                <a:cs typeface="Merriweather"/>
                <a:sym typeface="Merriweather"/>
              </a:defRPr>
            </a:lvl1pPr>
            <a:lvl2pPr marR="0" lvl="1" algn="l">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68580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3D3D40"/>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685800"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3D3D40"/>
              </a:buClr>
              <a:buSzPts val="1800"/>
              <a:buNone/>
              <a:defRPr sz="1800" b="1"/>
            </a:lvl1pPr>
            <a:lvl2pPr marL="914400" lvl="1" indent="-228600" algn="l">
              <a:lnSpc>
                <a:spcPct val="90000"/>
              </a:lnSpc>
              <a:spcBef>
                <a:spcPts val="1200"/>
              </a:spcBef>
              <a:spcAft>
                <a:spcPts val="0"/>
              </a:spcAft>
              <a:buClr>
                <a:srgbClr val="3D3D40"/>
              </a:buClr>
              <a:buSzPts val="1500"/>
              <a:buNone/>
              <a:defRPr sz="1500" b="1"/>
            </a:lvl2pPr>
            <a:lvl3pPr marL="1371600" lvl="2" indent="-228600" algn="l">
              <a:lnSpc>
                <a:spcPct val="90000"/>
              </a:lnSpc>
              <a:spcBef>
                <a:spcPts val="1200"/>
              </a:spcBef>
              <a:spcAft>
                <a:spcPts val="0"/>
              </a:spcAft>
              <a:buClr>
                <a:srgbClr val="3D3D40"/>
              </a:buClr>
              <a:buSzPts val="1400"/>
              <a:buNone/>
              <a:defRPr sz="1400" b="1"/>
            </a:lvl3pPr>
            <a:lvl4pPr marL="1828800" lvl="3" indent="-228600" algn="l">
              <a:lnSpc>
                <a:spcPct val="90000"/>
              </a:lnSpc>
              <a:spcBef>
                <a:spcPts val="1200"/>
              </a:spcBef>
              <a:spcAft>
                <a:spcPts val="0"/>
              </a:spcAft>
              <a:buClr>
                <a:srgbClr val="3D3D40"/>
              </a:buClr>
              <a:buSzPts val="1200"/>
              <a:buNone/>
              <a:defRPr sz="1200" b="1"/>
            </a:lvl4pPr>
            <a:lvl5pPr marL="2286000" lvl="4" indent="-228600" algn="l">
              <a:lnSpc>
                <a:spcPct val="90000"/>
              </a:lnSpc>
              <a:spcBef>
                <a:spcPts val="1200"/>
              </a:spcBef>
              <a:spcAft>
                <a:spcPts val="0"/>
              </a:spcAft>
              <a:buClr>
                <a:srgbClr val="3D3D40"/>
              </a:buClr>
              <a:buSzPts val="1200"/>
              <a:buNone/>
              <a:defRPr sz="1200" b="1"/>
            </a:lvl5pPr>
            <a:lvl6pPr marL="2743200" lvl="5" indent="-228600" algn="l">
              <a:lnSpc>
                <a:spcPct val="90000"/>
              </a:lnSpc>
              <a:spcBef>
                <a:spcPts val="1200"/>
              </a:spcBef>
              <a:spcAft>
                <a:spcPts val="0"/>
              </a:spcAft>
              <a:buClr>
                <a:schemeClr val="dk1"/>
              </a:buClr>
              <a:buSzPts val="1200"/>
              <a:buNone/>
              <a:defRPr sz="1200" b="1"/>
            </a:lvl6pPr>
            <a:lvl7pPr marL="3200400" lvl="6" indent="-228600" algn="l">
              <a:lnSpc>
                <a:spcPct val="90000"/>
              </a:lnSpc>
              <a:spcBef>
                <a:spcPts val="1200"/>
              </a:spcBef>
              <a:spcAft>
                <a:spcPts val="0"/>
              </a:spcAft>
              <a:buClr>
                <a:schemeClr val="dk1"/>
              </a:buClr>
              <a:buSzPts val="1200"/>
              <a:buNone/>
              <a:defRPr sz="1200" b="1"/>
            </a:lvl7pPr>
            <a:lvl8pPr marL="3657600" lvl="7" indent="-228600" algn="l">
              <a:lnSpc>
                <a:spcPct val="90000"/>
              </a:lnSpc>
              <a:spcBef>
                <a:spcPts val="1200"/>
              </a:spcBef>
              <a:spcAft>
                <a:spcPts val="0"/>
              </a:spcAft>
              <a:buClr>
                <a:schemeClr val="dk1"/>
              </a:buClr>
              <a:buSzPts val="1200"/>
              <a:buNone/>
              <a:defRPr sz="1200" b="1"/>
            </a:lvl8pPr>
            <a:lvl9pPr marL="4114800" lvl="8" indent="-228600" algn="l">
              <a:lnSpc>
                <a:spcPct val="90000"/>
              </a:lnSpc>
              <a:spcBef>
                <a:spcPts val="1200"/>
              </a:spcBef>
              <a:spcAft>
                <a:spcPts val="1200"/>
              </a:spcAft>
              <a:buClr>
                <a:schemeClr val="dk1"/>
              </a:buClr>
              <a:buSzPts val="1200"/>
              <a:buNone/>
              <a:defRPr sz="1200" b="1"/>
            </a:lvl9pPr>
          </a:lstStyle>
          <a:p>
            <a:endParaRPr/>
          </a:p>
        </p:txBody>
      </p:sp>
      <p:sp>
        <p:nvSpPr>
          <p:cNvPr id="63" name="Google Shape;63;p16"/>
          <p:cNvSpPr txBox="1">
            <a:spLocks noGrp="1"/>
          </p:cNvSpPr>
          <p:nvPr>
            <p:ph type="body" idx="2"/>
          </p:nvPr>
        </p:nvSpPr>
        <p:spPr>
          <a:xfrm>
            <a:off x="685800"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3D3D40"/>
              </a:buClr>
              <a:buSzPts val="1400"/>
              <a:buChar char="●"/>
              <a:defRPr/>
            </a:lvl1pPr>
            <a:lvl2pPr marL="914400" lvl="1" indent="-317500" algn="l">
              <a:lnSpc>
                <a:spcPct val="90000"/>
              </a:lnSpc>
              <a:spcBef>
                <a:spcPts val="1200"/>
              </a:spcBef>
              <a:spcAft>
                <a:spcPts val="0"/>
              </a:spcAft>
              <a:buClr>
                <a:srgbClr val="3D3D40"/>
              </a:buClr>
              <a:buSzPts val="1400"/>
              <a:buChar char="○"/>
              <a:defRPr/>
            </a:lvl2pPr>
            <a:lvl3pPr marL="1371600" lvl="2" indent="-317500" algn="l">
              <a:lnSpc>
                <a:spcPct val="90000"/>
              </a:lnSpc>
              <a:spcBef>
                <a:spcPts val="1200"/>
              </a:spcBef>
              <a:spcAft>
                <a:spcPts val="0"/>
              </a:spcAft>
              <a:buClr>
                <a:srgbClr val="3D3D40"/>
              </a:buClr>
              <a:buSzPts val="1400"/>
              <a:buChar char="■"/>
              <a:defRPr/>
            </a:lvl3pPr>
            <a:lvl4pPr marL="1828800" lvl="3" indent="-317500" algn="l">
              <a:lnSpc>
                <a:spcPct val="90000"/>
              </a:lnSpc>
              <a:spcBef>
                <a:spcPts val="1200"/>
              </a:spcBef>
              <a:spcAft>
                <a:spcPts val="0"/>
              </a:spcAft>
              <a:buClr>
                <a:srgbClr val="3D3D40"/>
              </a:buClr>
              <a:buSzPts val="1400"/>
              <a:buChar char="●"/>
              <a:defRPr/>
            </a:lvl4pPr>
            <a:lvl5pPr marL="2286000" lvl="4" indent="-317500" algn="l">
              <a:lnSpc>
                <a:spcPct val="90000"/>
              </a:lnSpc>
              <a:spcBef>
                <a:spcPts val="1200"/>
              </a:spcBef>
              <a:spcAft>
                <a:spcPts val="0"/>
              </a:spcAft>
              <a:buClr>
                <a:srgbClr val="3D3D40"/>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64" name="Google Shape;64;p16"/>
          <p:cNvSpPr txBox="1">
            <a:spLocks noGrp="1"/>
          </p:cNvSpPr>
          <p:nvPr>
            <p:ph type="body" idx="3"/>
          </p:nvPr>
        </p:nvSpPr>
        <p:spPr>
          <a:xfrm>
            <a:off x="4685109"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3D3D40"/>
              </a:buClr>
              <a:buSzPts val="1800"/>
              <a:buNone/>
              <a:defRPr sz="1800" b="1"/>
            </a:lvl1pPr>
            <a:lvl2pPr marL="914400" lvl="1" indent="-228600" algn="l">
              <a:lnSpc>
                <a:spcPct val="90000"/>
              </a:lnSpc>
              <a:spcBef>
                <a:spcPts val="1200"/>
              </a:spcBef>
              <a:spcAft>
                <a:spcPts val="0"/>
              </a:spcAft>
              <a:buClr>
                <a:srgbClr val="3D3D40"/>
              </a:buClr>
              <a:buSzPts val="1500"/>
              <a:buNone/>
              <a:defRPr sz="1500" b="1"/>
            </a:lvl2pPr>
            <a:lvl3pPr marL="1371600" lvl="2" indent="-228600" algn="l">
              <a:lnSpc>
                <a:spcPct val="90000"/>
              </a:lnSpc>
              <a:spcBef>
                <a:spcPts val="1200"/>
              </a:spcBef>
              <a:spcAft>
                <a:spcPts val="0"/>
              </a:spcAft>
              <a:buClr>
                <a:srgbClr val="3D3D40"/>
              </a:buClr>
              <a:buSzPts val="1400"/>
              <a:buNone/>
              <a:defRPr sz="1400" b="1"/>
            </a:lvl3pPr>
            <a:lvl4pPr marL="1828800" lvl="3" indent="-228600" algn="l">
              <a:lnSpc>
                <a:spcPct val="90000"/>
              </a:lnSpc>
              <a:spcBef>
                <a:spcPts val="1200"/>
              </a:spcBef>
              <a:spcAft>
                <a:spcPts val="0"/>
              </a:spcAft>
              <a:buClr>
                <a:srgbClr val="3D3D40"/>
              </a:buClr>
              <a:buSzPts val="1200"/>
              <a:buNone/>
              <a:defRPr sz="1200" b="1"/>
            </a:lvl4pPr>
            <a:lvl5pPr marL="2286000" lvl="4" indent="-228600" algn="l">
              <a:lnSpc>
                <a:spcPct val="90000"/>
              </a:lnSpc>
              <a:spcBef>
                <a:spcPts val="1200"/>
              </a:spcBef>
              <a:spcAft>
                <a:spcPts val="0"/>
              </a:spcAft>
              <a:buClr>
                <a:srgbClr val="3D3D40"/>
              </a:buClr>
              <a:buSzPts val="1200"/>
              <a:buNone/>
              <a:defRPr sz="1200" b="1"/>
            </a:lvl5pPr>
            <a:lvl6pPr marL="2743200" lvl="5" indent="-228600" algn="l">
              <a:lnSpc>
                <a:spcPct val="90000"/>
              </a:lnSpc>
              <a:spcBef>
                <a:spcPts val="1200"/>
              </a:spcBef>
              <a:spcAft>
                <a:spcPts val="0"/>
              </a:spcAft>
              <a:buClr>
                <a:schemeClr val="dk1"/>
              </a:buClr>
              <a:buSzPts val="1200"/>
              <a:buNone/>
              <a:defRPr sz="1200" b="1"/>
            </a:lvl6pPr>
            <a:lvl7pPr marL="3200400" lvl="6" indent="-228600" algn="l">
              <a:lnSpc>
                <a:spcPct val="90000"/>
              </a:lnSpc>
              <a:spcBef>
                <a:spcPts val="1200"/>
              </a:spcBef>
              <a:spcAft>
                <a:spcPts val="0"/>
              </a:spcAft>
              <a:buClr>
                <a:schemeClr val="dk1"/>
              </a:buClr>
              <a:buSzPts val="1200"/>
              <a:buNone/>
              <a:defRPr sz="1200" b="1"/>
            </a:lvl7pPr>
            <a:lvl8pPr marL="3657600" lvl="7" indent="-228600" algn="l">
              <a:lnSpc>
                <a:spcPct val="90000"/>
              </a:lnSpc>
              <a:spcBef>
                <a:spcPts val="1200"/>
              </a:spcBef>
              <a:spcAft>
                <a:spcPts val="0"/>
              </a:spcAft>
              <a:buClr>
                <a:schemeClr val="dk1"/>
              </a:buClr>
              <a:buSzPts val="1200"/>
              <a:buNone/>
              <a:defRPr sz="1200" b="1"/>
            </a:lvl8pPr>
            <a:lvl9pPr marL="4114800" lvl="8" indent="-228600" algn="l">
              <a:lnSpc>
                <a:spcPct val="90000"/>
              </a:lnSpc>
              <a:spcBef>
                <a:spcPts val="1200"/>
              </a:spcBef>
              <a:spcAft>
                <a:spcPts val="1200"/>
              </a:spcAft>
              <a:buClr>
                <a:schemeClr val="dk1"/>
              </a:buClr>
              <a:buSzPts val="1200"/>
              <a:buNone/>
              <a:defRPr sz="1200" b="1"/>
            </a:lvl9pPr>
          </a:lstStyle>
          <a:p>
            <a:endParaRPr/>
          </a:p>
        </p:txBody>
      </p:sp>
      <p:sp>
        <p:nvSpPr>
          <p:cNvPr id="65" name="Google Shape;65;p16"/>
          <p:cNvSpPr txBox="1">
            <a:spLocks noGrp="1"/>
          </p:cNvSpPr>
          <p:nvPr>
            <p:ph type="body" idx="4"/>
          </p:nvPr>
        </p:nvSpPr>
        <p:spPr>
          <a:xfrm>
            <a:off x="4685109"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3D3D40"/>
              </a:buClr>
              <a:buSzPts val="1400"/>
              <a:buChar char="●"/>
              <a:defRPr/>
            </a:lvl1pPr>
            <a:lvl2pPr marL="914400" lvl="1" indent="-317500" algn="l">
              <a:lnSpc>
                <a:spcPct val="90000"/>
              </a:lnSpc>
              <a:spcBef>
                <a:spcPts val="1200"/>
              </a:spcBef>
              <a:spcAft>
                <a:spcPts val="0"/>
              </a:spcAft>
              <a:buClr>
                <a:srgbClr val="3D3D40"/>
              </a:buClr>
              <a:buSzPts val="1400"/>
              <a:buChar char="○"/>
              <a:defRPr/>
            </a:lvl2pPr>
            <a:lvl3pPr marL="1371600" lvl="2" indent="-317500" algn="l">
              <a:lnSpc>
                <a:spcPct val="90000"/>
              </a:lnSpc>
              <a:spcBef>
                <a:spcPts val="1200"/>
              </a:spcBef>
              <a:spcAft>
                <a:spcPts val="0"/>
              </a:spcAft>
              <a:buClr>
                <a:srgbClr val="3D3D40"/>
              </a:buClr>
              <a:buSzPts val="1400"/>
              <a:buChar char="■"/>
              <a:defRPr/>
            </a:lvl3pPr>
            <a:lvl4pPr marL="1828800" lvl="3" indent="-317500" algn="l">
              <a:lnSpc>
                <a:spcPct val="90000"/>
              </a:lnSpc>
              <a:spcBef>
                <a:spcPts val="1200"/>
              </a:spcBef>
              <a:spcAft>
                <a:spcPts val="0"/>
              </a:spcAft>
              <a:buClr>
                <a:srgbClr val="3D3D40"/>
              </a:buClr>
              <a:buSzPts val="1400"/>
              <a:buChar char="●"/>
              <a:defRPr/>
            </a:lvl4pPr>
            <a:lvl5pPr marL="2286000" lvl="4" indent="-317500" algn="l">
              <a:lnSpc>
                <a:spcPct val="90000"/>
              </a:lnSpc>
              <a:spcBef>
                <a:spcPts val="1200"/>
              </a:spcBef>
              <a:spcAft>
                <a:spcPts val="0"/>
              </a:spcAft>
              <a:buClr>
                <a:srgbClr val="3D3D40"/>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66" name="Google Shape;66;p16"/>
          <p:cNvSpPr txBox="1">
            <a:spLocks noGrp="1"/>
          </p:cNvSpPr>
          <p:nvPr>
            <p:ph type="ftr" idx="11"/>
          </p:nvPr>
        </p:nvSpPr>
        <p:spPr>
          <a:xfrm>
            <a:off x="2242969" y="4576763"/>
            <a:ext cx="62724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OBJECT_2">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2400"/>
              <a:buFont typeface="Montserrat"/>
              <a:buNone/>
              <a:defRPr b="1" i="0">
                <a:latin typeface="Montserrat"/>
                <a:ea typeface="Montserrat"/>
                <a:cs typeface="Montserrat"/>
                <a:sym typeface="Montserra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 name="Google Shape;70;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2">
  <p:cSld name="OBJECT_3">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2400"/>
              <a:buFont typeface="Montserrat"/>
              <a:buNone/>
              <a:defRPr b="1" i="0">
                <a:latin typeface="Montserrat"/>
                <a:ea typeface="Montserrat"/>
                <a:cs typeface="Montserrat"/>
                <a:sym typeface="Montserra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 name="Google Shape;77;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3">
  <p:cSld name="OBJECT_4">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2400"/>
              <a:buFont typeface="Montserrat"/>
              <a:buNone/>
              <a:defRPr b="1" i="0">
                <a:latin typeface="Montserrat"/>
                <a:ea typeface="Montserrat"/>
                <a:cs typeface="Montserrat"/>
                <a:sym typeface="Montserra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 name="Google Shape;8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4">
  <p:cSld name="OBJECT_5">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2400"/>
              <a:buFont typeface="Montserrat"/>
              <a:buNone/>
              <a:defRPr b="1" i="0">
                <a:latin typeface="Montserrat"/>
                <a:ea typeface="Montserrat"/>
                <a:cs typeface="Montserrat"/>
                <a:sym typeface="Montserra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White">
  <p:cSld name="1_Blank White">
    <p:spTree>
      <p:nvGrpSpPr>
        <p:cNvPr id="1" name="Shape 91"/>
        <p:cNvGrpSpPr/>
        <p:nvPr/>
      </p:nvGrpSpPr>
      <p:grpSpPr>
        <a:xfrm>
          <a:off x="0" y="0"/>
          <a:ext cx="0" cy="0"/>
          <a:chOff x="0" y="0"/>
          <a:chExt cx="0" cy="0"/>
        </a:xfrm>
      </p:grpSpPr>
      <p:sp>
        <p:nvSpPr>
          <p:cNvPr id="92" name="Google Shape;92;p21"/>
          <p:cNvSpPr txBox="1"/>
          <p:nvPr/>
        </p:nvSpPr>
        <p:spPr>
          <a:xfrm>
            <a:off x="8576193" y="257175"/>
            <a:ext cx="110700" cy="123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93" name="Google Shape;93;p21"/>
          <p:cNvSpPr>
            <a:spLocks noGrp="1"/>
          </p:cNvSpPr>
          <p:nvPr>
            <p:ph type="pic" idx="2"/>
          </p:nvPr>
        </p:nvSpPr>
        <p:spPr>
          <a:xfrm>
            <a:off x="4190807" y="257176"/>
            <a:ext cx="1914000" cy="1630500"/>
          </a:xfrm>
          <a:prstGeom prst="rect">
            <a:avLst/>
          </a:prstGeom>
          <a:noFill/>
          <a:ln>
            <a:noFill/>
          </a:ln>
        </p:spPr>
      </p:sp>
      <p:sp>
        <p:nvSpPr>
          <p:cNvPr id="94" name="Google Shape;94;p21"/>
          <p:cNvSpPr>
            <a:spLocks noGrp="1"/>
          </p:cNvSpPr>
          <p:nvPr>
            <p:ph type="pic" idx="3"/>
          </p:nvPr>
        </p:nvSpPr>
        <p:spPr>
          <a:xfrm>
            <a:off x="6265850" y="257176"/>
            <a:ext cx="1914000" cy="1630500"/>
          </a:xfrm>
          <a:prstGeom prst="rect">
            <a:avLst/>
          </a:prstGeom>
          <a:noFill/>
          <a:ln>
            <a:noFill/>
          </a:ln>
        </p:spPr>
      </p:sp>
      <p:sp>
        <p:nvSpPr>
          <p:cNvPr id="95" name="Google Shape;95;p21"/>
          <p:cNvSpPr>
            <a:spLocks noGrp="1"/>
          </p:cNvSpPr>
          <p:nvPr>
            <p:ph type="pic" idx="4"/>
          </p:nvPr>
        </p:nvSpPr>
        <p:spPr>
          <a:xfrm>
            <a:off x="4190806" y="2081574"/>
            <a:ext cx="3989100" cy="1630500"/>
          </a:xfrm>
          <a:prstGeom prst="rect">
            <a:avLst/>
          </a:prstGeom>
          <a:noFill/>
          <a:ln>
            <a:noFill/>
          </a:ln>
        </p:spPr>
      </p:sp>
      <p:cxnSp>
        <p:nvCxnSpPr>
          <p:cNvPr id="96" name="Google Shape;96;p21"/>
          <p:cNvCxnSpPr/>
          <p:nvPr/>
        </p:nvCxnSpPr>
        <p:spPr>
          <a:xfrm>
            <a:off x="457200" y="4625502"/>
            <a:ext cx="6515100" cy="0"/>
          </a:xfrm>
          <a:prstGeom prst="straightConnector1">
            <a:avLst/>
          </a:prstGeom>
          <a:noFill/>
          <a:ln w="28575" cap="rnd" cmpd="sng">
            <a:solidFill>
              <a:schemeClr val="lt2"/>
            </a:solidFill>
            <a:prstDash val="solid"/>
            <a:round/>
            <a:headEnd type="none" w="sm" len="sm"/>
            <a:tailEnd type="none" w="sm" len="sm"/>
          </a:ln>
        </p:spPr>
      </p:cxnSp>
      <p:sp>
        <p:nvSpPr>
          <p:cNvPr id="97" name="Google Shape;97;p21"/>
          <p:cNvSpPr txBox="1"/>
          <p:nvPr/>
        </p:nvSpPr>
        <p:spPr>
          <a:xfrm>
            <a:off x="457200" y="4644503"/>
            <a:ext cx="1828200" cy="300000"/>
          </a:xfrm>
          <a:prstGeom prst="rect">
            <a:avLst/>
          </a:prstGeom>
          <a:noFill/>
          <a:ln>
            <a:noFill/>
          </a:ln>
        </p:spPr>
        <p:txBody>
          <a:bodyPr spcFirstLastPara="1" wrap="square" lIns="0" tIns="68575" rIns="137150" bIns="0" anchor="t" anchorCtr="0">
            <a:spAutoFit/>
          </a:bodyPr>
          <a:lstStyle/>
          <a:p>
            <a:pPr marL="0" marR="0" lvl="0" indent="0" algn="l" rtl="0">
              <a:spcBef>
                <a:spcPts val="0"/>
              </a:spcBef>
              <a:spcAft>
                <a:spcPts val="0"/>
              </a:spcAft>
              <a:buNone/>
            </a:pPr>
            <a:r>
              <a:rPr lang="en" sz="1400" b="1" i="0">
                <a:solidFill>
                  <a:srgbClr val="34393C"/>
                </a:solidFill>
                <a:latin typeface="Calibri"/>
                <a:ea typeface="Calibri"/>
                <a:cs typeface="Calibri"/>
                <a:sym typeface="Calibri"/>
              </a:rPr>
              <a:t>#</a:t>
            </a:r>
            <a:r>
              <a:rPr lang="en" sz="1500" b="1" i="0">
                <a:solidFill>
                  <a:srgbClr val="34393C"/>
                </a:solidFill>
                <a:latin typeface="Calibri"/>
                <a:ea typeface="Calibri"/>
                <a:cs typeface="Calibri"/>
                <a:sym typeface="Calibri"/>
              </a:rPr>
              <a:t>EdEquityForum2024</a:t>
            </a:r>
            <a:endParaRPr sz="1400" b="1" i="0">
              <a:solidFill>
                <a:srgbClr val="34393C"/>
              </a:solidFill>
              <a:latin typeface="Calibri"/>
              <a:ea typeface="Calibri"/>
              <a:cs typeface="Calibri"/>
              <a:sym typeface="Calibri"/>
            </a:endParaRPr>
          </a:p>
        </p:txBody>
      </p:sp>
      <p:pic>
        <p:nvPicPr>
          <p:cNvPr id="98" name="Google Shape;98;p21"/>
          <p:cNvPicPr preferRelativeResize="0"/>
          <p:nvPr/>
        </p:nvPicPr>
        <p:blipFill rotWithShape="1">
          <a:blip r:embed="rId2">
            <a:alphaModFix/>
          </a:blip>
          <a:srcRect/>
          <a:stretch/>
        </p:blipFill>
        <p:spPr>
          <a:xfrm>
            <a:off x="7584009" y="3927689"/>
            <a:ext cx="1170117" cy="1066106"/>
          </a:xfrm>
          <a:prstGeom prst="rect">
            <a:avLst/>
          </a:prstGeom>
          <a:noFill/>
          <a:ln>
            <a:noFill/>
          </a:ln>
        </p:spPr>
      </p:pic>
      <p:grpSp>
        <p:nvGrpSpPr>
          <p:cNvPr id="99" name="Google Shape;99;p21"/>
          <p:cNvGrpSpPr/>
          <p:nvPr/>
        </p:nvGrpSpPr>
        <p:grpSpPr>
          <a:xfrm>
            <a:off x="2171771" y="4680519"/>
            <a:ext cx="1265057" cy="293511"/>
            <a:chOff x="2302737" y="2713406"/>
            <a:chExt cx="4468587" cy="1036774"/>
          </a:xfrm>
        </p:grpSpPr>
        <p:pic>
          <p:nvPicPr>
            <p:cNvPr id="100" name="Google Shape;100;p21" descr="Facebook Twitter Instagram Linkedin Vector Art, Icons, and Graphics for  Free Download"/>
            <p:cNvPicPr preferRelativeResize="0"/>
            <p:nvPr/>
          </p:nvPicPr>
          <p:blipFill rotWithShape="1">
            <a:blip r:embed="rId3">
              <a:alphaModFix/>
            </a:blip>
            <a:srcRect t="8547" r="40423" b="50634"/>
            <a:stretch/>
          </p:blipFill>
          <p:spPr>
            <a:xfrm>
              <a:off x="3237917" y="2713406"/>
              <a:ext cx="3533407" cy="1036774"/>
            </a:xfrm>
            <a:prstGeom prst="rect">
              <a:avLst/>
            </a:prstGeom>
            <a:noFill/>
            <a:ln>
              <a:noFill/>
            </a:ln>
          </p:spPr>
        </p:pic>
        <p:pic>
          <p:nvPicPr>
            <p:cNvPr id="101" name="Google Shape;101;p21" descr="Facebook Twitter Instagram Linkedin Vector Art, Icons, and Graphics for  Free Download"/>
            <p:cNvPicPr preferRelativeResize="0"/>
            <p:nvPr/>
          </p:nvPicPr>
          <p:blipFill rotWithShape="1">
            <a:blip r:embed="rId3">
              <a:alphaModFix/>
            </a:blip>
            <a:srcRect l="59289" t="51626" r="23065" b="7954"/>
            <a:stretch/>
          </p:blipFill>
          <p:spPr>
            <a:xfrm>
              <a:off x="2302737" y="2713410"/>
              <a:ext cx="1046480" cy="1026613"/>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85800" y="1282304"/>
            <a:ext cx="7824900" cy="21396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lt1"/>
              </a:buClr>
              <a:buSzPts val="4500"/>
              <a:buFont typeface="Merriweather Light"/>
              <a:buNone/>
              <a:defRPr sz="4500" b="0" i="0" u="none" strike="noStrike" cap="none">
                <a:solidFill>
                  <a:schemeClr val="lt1"/>
                </a:solidFill>
                <a:latin typeface="Merriweather Light"/>
                <a:ea typeface="Merriweather Light"/>
                <a:cs typeface="Merriweather Light"/>
                <a:sym typeface="Merriweather Light"/>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105" name="Google Shape;105;p23"/>
          <p:cNvSpPr txBox="1">
            <a:spLocks noGrp="1"/>
          </p:cNvSpPr>
          <p:nvPr>
            <p:ph type="body" idx="1"/>
          </p:nvPr>
        </p:nvSpPr>
        <p:spPr>
          <a:xfrm>
            <a:off x="685800" y="3442097"/>
            <a:ext cx="7824900" cy="6810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2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2pPr>
            <a:lvl3pPr marL="1371600" marR="0" lvl="2" indent="-228600" algn="l">
              <a:lnSpc>
                <a:spcPct val="90000"/>
              </a:lnSpc>
              <a:spcBef>
                <a:spcPts val="12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828800" marR="0" lvl="3"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1200"/>
              </a:spcBef>
              <a:spcAft>
                <a:spcPts val="120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06" name="Google Shape;106;p23"/>
          <p:cNvSpPr txBox="1">
            <a:spLocks noGrp="1"/>
          </p:cNvSpPr>
          <p:nvPr>
            <p:ph type="ftr" idx="11"/>
          </p:nvPr>
        </p:nvSpPr>
        <p:spPr>
          <a:xfrm>
            <a:off x="2242969" y="4576763"/>
            <a:ext cx="6272400" cy="273900"/>
          </a:xfrm>
          <a:prstGeom prst="rect">
            <a:avLst/>
          </a:prstGeom>
          <a:noFill/>
          <a:ln>
            <a:noFill/>
          </a:ln>
        </p:spPr>
        <p:txBody>
          <a:bodyPr spcFirstLastPara="1" wrap="square" lIns="68575" tIns="34275" rIns="68575" bIns="34275" anchor="ctr" anchorCtr="0">
            <a:noAutofit/>
          </a:bodyPr>
          <a:lstStyle>
            <a:lvl1pPr marR="0" lvl="0" algn="r">
              <a:spcBef>
                <a:spcPts val="0"/>
              </a:spcBef>
              <a:spcAft>
                <a:spcPts val="0"/>
              </a:spcAft>
              <a:buSzPts val="1100"/>
              <a:buNone/>
              <a:defRPr sz="900" b="0" i="1" u="none" strike="noStrike" cap="none">
                <a:solidFill>
                  <a:schemeClr val="lt1"/>
                </a:solidFill>
                <a:latin typeface="Merriweather"/>
                <a:ea typeface="Merriweather"/>
                <a:cs typeface="Merriweather"/>
                <a:sym typeface="Merriweather"/>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ullets">
  <p:cSld name="Bullets">
    <p:bg>
      <p:bgPr>
        <a:solidFill>
          <a:srgbClr val="3B1F4C"/>
        </a:solidFill>
        <a:effectLst/>
      </p:bgPr>
    </p:bg>
    <p:spTree>
      <p:nvGrpSpPr>
        <p:cNvPr id="1" name="Shape 107"/>
        <p:cNvGrpSpPr/>
        <p:nvPr/>
      </p:nvGrpSpPr>
      <p:grpSpPr>
        <a:xfrm>
          <a:off x="0" y="0"/>
          <a:ext cx="0" cy="0"/>
          <a:chOff x="0" y="0"/>
          <a:chExt cx="0" cy="0"/>
        </a:xfrm>
      </p:grpSpPr>
      <p:sp>
        <p:nvSpPr>
          <p:cNvPr id="108" name="Google Shape;108;p24"/>
          <p:cNvSpPr txBox="1">
            <a:spLocks noGrp="1"/>
          </p:cNvSpPr>
          <p:nvPr>
            <p:ph type="body" idx="1"/>
          </p:nvPr>
        </p:nvSpPr>
        <p:spPr>
          <a:xfrm>
            <a:off x="1133475" y="671513"/>
            <a:ext cx="6877200" cy="3819600"/>
          </a:xfrm>
          <a:prstGeom prst="rect">
            <a:avLst/>
          </a:prstGeom>
          <a:noFill/>
          <a:ln>
            <a:noFill/>
          </a:ln>
          <a:effectLst>
            <a:outerShdw blurRad="38100" dist="38100" dir="2700000" rotWithShape="0">
              <a:srgbClr val="272C27"/>
            </a:outerShdw>
          </a:effectLst>
        </p:spPr>
        <p:txBody>
          <a:bodyPr spcFirstLastPara="1" wrap="square" lIns="0" tIns="0" rIns="0" bIns="0" anchor="ctr" anchorCtr="0">
            <a:normAutofit/>
          </a:bodyPr>
          <a:lstStyle>
            <a:lvl1pPr marL="457200" lvl="0" indent="-450850" algn="l">
              <a:lnSpc>
                <a:spcPct val="110000"/>
              </a:lnSpc>
              <a:spcBef>
                <a:spcPts val="1600"/>
              </a:spcBef>
              <a:spcAft>
                <a:spcPts val="0"/>
              </a:spcAft>
              <a:buClr>
                <a:srgbClr val="3F4042"/>
              </a:buClr>
              <a:buSzPts val="3500"/>
              <a:buFont typeface="Arial"/>
              <a:buChar char="●"/>
              <a:defRPr sz="1600">
                <a:solidFill>
                  <a:srgbClr val="D6D6D6"/>
                </a:solidFill>
                <a:latin typeface="Arial"/>
                <a:ea typeface="Arial"/>
                <a:cs typeface="Arial"/>
                <a:sym typeface="Arial"/>
              </a:defRPr>
            </a:lvl1pPr>
            <a:lvl2pPr marL="914400" lvl="1" indent="-450850" algn="l">
              <a:lnSpc>
                <a:spcPct val="110000"/>
              </a:lnSpc>
              <a:spcBef>
                <a:spcPts val="1600"/>
              </a:spcBef>
              <a:spcAft>
                <a:spcPts val="0"/>
              </a:spcAft>
              <a:buClr>
                <a:srgbClr val="3F4042"/>
              </a:buClr>
              <a:buSzPts val="3500"/>
              <a:buFont typeface="Arial"/>
              <a:buChar char="○"/>
              <a:defRPr sz="1600">
                <a:solidFill>
                  <a:srgbClr val="D6D6D6"/>
                </a:solidFill>
                <a:latin typeface="Arial"/>
                <a:ea typeface="Arial"/>
                <a:cs typeface="Arial"/>
                <a:sym typeface="Arial"/>
              </a:defRPr>
            </a:lvl2pPr>
            <a:lvl3pPr marL="1371600" lvl="2" indent="-450850" algn="l">
              <a:lnSpc>
                <a:spcPct val="110000"/>
              </a:lnSpc>
              <a:spcBef>
                <a:spcPts val="1600"/>
              </a:spcBef>
              <a:spcAft>
                <a:spcPts val="0"/>
              </a:spcAft>
              <a:buClr>
                <a:srgbClr val="3F4042"/>
              </a:buClr>
              <a:buSzPts val="3500"/>
              <a:buFont typeface="Arial"/>
              <a:buChar char="■"/>
              <a:defRPr sz="1600">
                <a:solidFill>
                  <a:srgbClr val="D6D6D6"/>
                </a:solidFill>
                <a:latin typeface="Arial"/>
                <a:ea typeface="Arial"/>
                <a:cs typeface="Arial"/>
                <a:sym typeface="Arial"/>
              </a:defRPr>
            </a:lvl3pPr>
            <a:lvl4pPr marL="1828800" lvl="3" indent="-450850" algn="l">
              <a:lnSpc>
                <a:spcPct val="110000"/>
              </a:lnSpc>
              <a:spcBef>
                <a:spcPts val="1600"/>
              </a:spcBef>
              <a:spcAft>
                <a:spcPts val="0"/>
              </a:spcAft>
              <a:buClr>
                <a:srgbClr val="3F4042"/>
              </a:buClr>
              <a:buSzPts val="3500"/>
              <a:buFont typeface="Arial"/>
              <a:buChar char="●"/>
              <a:defRPr sz="1600">
                <a:solidFill>
                  <a:srgbClr val="D6D6D6"/>
                </a:solidFill>
                <a:latin typeface="Arial"/>
                <a:ea typeface="Arial"/>
                <a:cs typeface="Arial"/>
                <a:sym typeface="Arial"/>
              </a:defRPr>
            </a:lvl4pPr>
            <a:lvl5pPr marL="2286000" lvl="4" indent="-450850" algn="l">
              <a:lnSpc>
                <a:spcPct val="110000"/>
              </a:lnSpc>
              <a:spcBef>
                <a:spcPts val="1600"/>
              </a:spcBef>
              <a:spcAft>
                <a:spcPts val="0"/>
              </a:spcAft>
              <a:buClr>
                <a:srgbClr val="3F4042"/>
              </a:buClr>
              <a:buSzPts val="3500"/>
              <a:buFont typeface="Arial"/>
              <a:buChar char="○"/>
              <a:defRPr sz="1600">
                <a:solidFill>
                  <a:srgbClr val="D6D6D6"/>
                </a:solidFill>
                <a:latin typeface="Arial"/>
                <a:ea typeface="Arial"/>
                <a:cs typeface="Arial"/>
                <a:sym typeface="Arial"/>
              </a:defRPr>
            </a:lvl5pPr>
            <a:lvl6pPr marL="2743200" lvl="5" indent="-273050" algn="l">
              <a:lnSpc>
                <a:spcPct val="90000"/>
              </a:lnSpc>
              <a:spcBef>
                <a:spcPts val="800"/>
              </a:spcBef>
              <a:spcAft>
                <a:spcPts val="0"/>
              </a:spcAft>
              <a:buClr>
                <a:srgbClr val="3D3D40"/>
              </a:buClr>
              <a:buSzPts val="700"/>
              <a:buChar char="■"/>
              <a:defRPr/>
            </a:lvl6pPr>
            <a:lvl7pPr marL="3200400" lvl="6" indent="-273050" algn="l">
              <a:lnSpc>
                <a:spcPct val="90000"/>
              </a:lnSpc>
              <a:spcBef>
                <a:spcPts val="800"/>
              </a:spcBef>
              <a:spcAft>
                <a:spcPts val="0"/>
              </a:spcAft>
              <a:buClr>
                <a:srgbClr val="3D3D40"/>
              </a:buClr>
              <a:buSzPts val="700"/>
              <a:buChar char="●"/>
              <a:defRPr/>
            </a:lvl7pPr>
            <a:lvl8pPr marL="3657600" lvl="7" indent="-273050" algn="l">
              <a:lnSpc>
                <a:spcPct val="90000"/>
              </a:lnSpc>
              <a:spcBef>
                <a:spcPts val="800"/>
              </a:spcBef>
              <a:spcAft>
                <a:spcPts val="0"/>
              </a:spcAft>
              <a:buClr>
                <a:srgbClr val="3D3D40"/>
              </a:buClr>
              <a:buSzPts val="700"/>
              <a:buChar char="○"/>
              <a:defRPr/>
            </a:lvl8pPr>
            <a:lvl9pPr marL="4114800" lvl="8" indent="-273050" algn="l">
              <a:lnSpc>
                <a:spcPct val="90000"/>
              </a:lnSpc>
              <a:spcBef>
                <a:spcPts val="800"/>
              </a:spcBef>
              <a:spcAft>
                <a:spcPts val="0"/>
              </a:spcAft>
              <a:buClr>
                <a:srgbClr val="3D3D40"/>
              </a:buClr>
              <a:buSzPts val="700"/>
              <a:buChar char="■"/>
              <a:defRPr/>
            </a:lvl9pPr>
          </a:lstStyle>
          <a:p>
            <a:endParaRPr/>
          </a:p>
        </p:txBody>
      </p:sp>
      <p:sp>
        <p:nvSpPr>
          <p:cNvPr id="109" name="Google Shape;109;p24"/>
          <p:cNvSpPr txBox="1">
            <a:spLocks noGrp="1"/>
          </p:cNvSpPr>
          <p:nvPr>
            <p:ph type="sldNum" idx="12"/>
          </p:nvPr>
        </p:nvSpPr>
        <p:spPr>
          <a:xfrm>
            <a:off x="8765702" y="4900613"/>
            <a:ext cx="198300" cy="176100"/>
          </a:xfrm>
          <a:prstGeom prst="rect">
            <a:avLst/>
          </a:prstGeom>
          <a:noFill/>
          <a:ln>
            <a:noFill/>
          </a:ln>
          <a:effectLst>
            <a:outerShdw blurRad="38100" dist="38100" dir="2700000" rotWithShape="0">
              <a:srgbClr val="272C27"/>
            </a:outerShdw>
          </a:effectLst>
        </p:spPr>
        <p:txBody>
          <a:bodyPr spcFirstLastPara="1" wrap="square" lIns="19050" tIns="19050" rIns="19050" bIns="19050" anchor="t" anchorCtr="0">
            <a:normAutofit lnSpcReduction="10000"/>
          </a:bodyPr>
          <a:lstStyle>
            <a:lvl1pPr marL="0" lvl="0"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1pPr>
            <a:lvl2pPr marL="0" lvl="1"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2pPr>
            <a:lvl3pPr marL="0" lvl="2"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3pPr>
            <a:lvl4pPr marL="0" lvl="3"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4pPr>
            <a:lvl5pPr marL="0" lvl="4"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5pPr>
            <a:lvl6pPr marL="0" lvl="5"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6pPr>
            <a:lvl7pPr marL="0" lvl="6"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7pPr>
            <a:lvl8pPr marL="0" lvl="7"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8pPr>
            <a:lvl9pPr marL="0" lvl="8" indent="0" algn="ctr">
              <a:lnSpc>
                <a:spcPct val="100000"/>
              </a:lnSpc>
              <a:spcBef>
                <a:spcPts val="0"/>
              </a:spcBef>
              <a:spcAft>
                <a:spcPts val="0"/>
              </a:spcAft>
              <a:buSzPts val="900"/>
              <a:buFont typeface="Arial"/>
              <a:buNone/>
              <a:defRPr>
                <a:solidFill>
                  <a:srgbClr val="D6D6D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sz="900" b="0" i="0" u="none" strike="noStrike" cap="non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685800" y="1282304"/>
            <a:ext cx="7824900" cy="21396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lt1"/>
              </a:buClr>
              <a:buSzPts val="4500"/>
              <a:buFont typeface="Merriweather Light"/>
              <a:buNone/>
              <a:defRPr sz="4500" b="0" i="0" u="none" strike="noStrike" cap="none">
                <a:solidFill>
                  <a:schemeClr val="lt1"/>
                </a:solidFill>
                <a:latin typeface="Merriweather Light"/>
                <a:ea typeface="Merriweather Light"/>
                <a:cs typeface="Merriweather Light"/>
                <a:sym typeface="Merriweather Light"/>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112" name="Google Shape;112;p25"/>
          <p:cNvSpPr txBox="1">
            <a:spLocks noGrp="1"/>
          </p:cNvSpPr>
          <p:nvPr>
            <p:ph type="body" idx="1"/>
          </p:nvPr>
        </p:nvSpPr>
        <p:spPr>
          <a:xfrm>
            <a:off x="685800" y="3442097"/>
            <a:ext cx="7824900" cy="6807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2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2pPr>
            <a:lvl3pPr marL="1371600" marR="0" lvl="2" indent="-228600" algn="l">
              <a:lnSpc>
                <a:spcPct val="90000"/>
              </a:lnSpc>
              <a:spcBef>
                <a:spcPts val="12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828800" marR="0" lvl="3"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1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1200"/>
              </a:spcBef>
              <a:spcAft>
                <a:spcPts val="120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13" name="Google Shape;113;p25"/>
          <p:cNvSpPr txBox="1">
            <a:spLocks noGrp="1"/>
          </p:cNvSpPr>
          <p:nvPr>
            <p:ph type="ftr" idx="11"/>
          </p:nvPr>
        </p:nvSpPr>
        <p:spPr>
          <a:xfrm>
            <a:off x="2242969" y="4576763"/>
            <a:ext cx="6272400" cy="273900"/>
          </a:xfrm>
          <a:prstGeom prst="rect">
            <a:avLst/>
          </a:prstGeom>
          <a:noFill/>
          <a:ln>
            <a:noFill/>
          </a:ln>
        </p:spPr>
        <p:txBody>
          <a:bodyPr spcFirstLastPara="1" wrap="square" lIns="68575" tIns="34275" rIns="68575" bIns="34275" anchor="ctr" anchorCtr="0">
            <a:noAutofit/>
          </a:bodyPr>
          <a:lstStyle>
            <a:lvl1pPr marR="0" lvl="0" algn="r">
              <a:spcBef>
                <a:spcPts val="0"/>
              </a:spcBef>
              <a:spcAft>
                <a:spcPts val="0"/>
              </a:spcAft>
              <a:buSzPts val="1400"/>
              <a:buNone/>
              <a:defRPr sz="900" b="0" i="1" u="none" strike="noStrike" cap="none">
                <a:solidFill>
                  <a:schemeClr val="lt1"/>
                </a:solidFill>
                <a:latin typeface="Merriweather"/>
                <a:ea typeface="Merriweather"/>
                <a:cs typeface="Merriweather"/>
                <a:sym typeface="Merriweather"/>
              </a:defRPr>
            </a:lvl1pPr>
            <a:lvl2pPr marR="0" lvl="1" algn="l">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4"/>
        <p:cNvGrpSpPr/>
        <p:nvPr/>
      </p:nvGrpSpPr>
      <p:grpSpPr>
        <a:xfrm>
          <a:off x="0" y="0"/>
          <a:ext cx="0" cy="0"/>
          <a:chOff x="0" y="0"/>
          <a:chExt cx="0" cy="0"/>
        </a:xfrm>
      </p:grpSpPr>
      <p:sp>
        <p:nvSpPr>
          <p:cNvPr id="115" name="Google Shape;115;p26"/>
          <p:cNvSpPr/>
          <p:nvPr/>
        </p:nvSpPr>
        <p:spPr>
          <a:xfrm>
            <a:off x="0" y="0"/>
            <a:ext cx="9144000" cy="5143500"/>
          </a:xfrm>
          <a:prstGeom prst="rect">
            <a:avLst/>
          </a:prstGeom>
          <a:solidFill>
            <a:srgbClr val="0B476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6" name="Google Shape;11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a:spcBef>
                <a:spcPts val="0"/>
              </a:spcBef>
              <a:buNone/>
              <a:defRPr sz="1100" b="0" i="0" u="none" strike="noStrike" cap="none">
                <a:solidFill>
                  <a:schemeClr val="lt1"/>
                </a:solidFill>
                <a:latin typeface="Source Sans Pro"/>
                <a:ea typeface="Source Sans Pro"/>
                <a:cs typeface="Source Sans Pro"/>
                <a:sym typeface="Source Sans Pro"/>
              </a:defRPr>
            </a:lvl1pPr>
            <a:lvl2pPr marL="0" marR="0" lvl="1" indent="0" algn="r">
              <a:spcBef>
                <a:spcPts val="0"/>
              </a:spcBef>
              <a:buNone/>
              <a:defRPr sz="1100" b="0" i="0" u="none" strike="noStrike" cap="none">
                <a:solidFill>
                  <a:schemeClr val="lt1"/>
                </a:solidFill>
                <a:latin typeface="Source Sans Pro"/>
                <a:ea typeface="Source Sans Pro"/>
                <a:cs typeface="Source Sans Pro"/>
                <a:sym typeface="Source Sans Pro"/>
              </a:defRPr>
            </a:lvl2pPr>
            <a:lvl3pPr marL="0" marR="0" lvl="2" indent="0" algn="r">
              <a:spcBef>
                <a:spcPts val="0"/>
              </a:spcBef>
              <a:buNone/>
              <a:defRPr sz="1100" b="0" i="0" u="none" strike="noStrike" cap="none">
                <a:solidFill>
                  <a:schemeClr val="lt1"/>
                </a:solidFill>
                <a:latin typeface="Source Sans Pro"/>
                <a:ea typeface="Source Sans Pro"/>
                <a:cs typeface="Source Sans Pro"/>
                <a:sym typeface="Source Sans Pro"/>
              </a:defRPr>
            </a:lvl3pPr>
            <a:lvl4pPr marL="0" marR="0" lvl="3" indent="0" algn="r">
              <a:spcBef>
                <a:spcPts val="0"/>
              </a:spcBef>
              <a:buNone/>
              <a:defRPr sz="1100" b="0" i="0" u="none" strike="noStrike" cap="none">
                <a:solidFill>
                  <a:schemeClr val="lt1"/>
                </a:solidFill>
                <a:latin typeface="Source Sans Pro"/>
                <a:ea typeface="Source Sans Pro"/>
                <a:cs typeface="Source Sans Pro"/>
                <a:sym typeface="Source Sans Pro"/>
              </a:defRPr>
            </a:lvl4pPr>
            <a:lvl5pPr marL="0" marR="0" lvl="4" indent="0" algn="r">
              <a:spcBef>
                <a:spcPts val="0"/>
              </a:spcBef>
              <a:buNone/>
              <a:defRPr sz="1100" b="0" i="0" u="none" strike="noStrike" cap="none">
                <a:solidFill>
                  <a:schemeClr val="lt1"/>
                </a:solidFill>
                <a:latin typeface="Source Sans Pro"/>
                <a:ea typeface="Source Sans Pro"/>
                <a:cs typeface="Source Sans Pro"/>
                <a:sym typeface="Source Sans Pro"/>
              </a:defRPr>
            </a:lvl5pPr>
            <a:lvl6pPr marL="0" marR="0" lvl="5" indent="0" algn="r">
              <a:spcBef>
                <a:spcPts val="0"/>
              </a:spcBef>
              <a:buNone/>
              <a:defRPr sz="1100" b="0" i="0" u="none" strike="noStrike" cap="none">
                <a:solidFill>
                  <a:schemeClr val="lt1"/>
                </a:solidFill>
                <a:latin typeface="Source Sans Pro"/>
                <a:ea typeface="Source Sans Pro"/>
                <a:cs typeface="Source Sans Pro"/>
                <a:sym typeface="Source Sans Pro"/>
              </a:defRPr>
            </a:lvl6pPr>
            <a:lvl7pPr marL="0" marR="0" lvl="6" indent="0" algn="r">
              <a:spcBef>
                <a:spcPts val="0"/>
              </a:spcBef>
              <a:buNone/>
              <a:defRPr sz="1100" b="0" i="0" u="none" strike="noStrike" cap="none">
                <a:solidFill>
                  <a:schemeClr val="lt1"/>
                </a:solidFill>
                <a:latin typeface="Source Sans Pro"/>
                <a:ea typeface="Source Sans Pro"/>
                <a:cs typeface="Source Sans Pro"/>
                <a:sym typeface="Source Sans Pro"/>
              </a:defRPr>
            </a:lvl7pPr>
            <a:lvl8pPr marL="0" marR="0" lvl="7" indent="0" algn="r">
              <a:spcBef>
                <a:spcPts val="0"/>
              </a:spcBef>
              <a:buNone/>
              <a:defRPr sz="1100" b="0" i="0" u="none" strike="noStrike" cap="none">
                <a:solidFill>
                  <a:schemeClr val="lt1"/>
                </a:solidFill>
                <a:latin typeface="Source Sans Pro"/>
                <a:ea typeface="Source Sans Pro"/>
                <a:cs typeface="Source Sans Pro"/>
                <a:sym typeface="Source Sans Pro"/>
              </a:defRPr>
            </a:lvl8pPr>
            <a:lvl9pPr marL="0" marR="0" lvl="8" indent="0" algn="r">
              <a:spcBef>
                <a:spcPts val="0"/>
              </a:spcBef>
              <a:buNone/>
              <a:defRPr sz="11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pic>
        <p:nvPicPr>
          <p:cNvPr id="117" name="Google Shape;117;p26" descr="Shape, circle&#10;&#10;Description automatically generated"/>
          <p:cNvPicPr preferRelativeResize="0"/>
          <p:nvPr/>
        </p:nvPicPr>
        <p:blipFill rotWithShape="1">
          <a:blip r:embed="rId2">
            <a:alphaModFix/>
          </a:blip>
          <a:srcRect/>
          <a:stretch/>
        </p:blipFill>
        <p:spPr>
          <a:xfrm rot="5400000">
            <a:off x="5452660" y="1287027"/>
            <a:ext cx="4978365" cy="2404314"/>
          </a:xfrm>
          <a:prstGeom prst="rect">
            <a:avLst/>
          </a:prstGeom>
          <a:noFill/>
          <a:ln>
            <a:noFill/>
          </a:ln>
        </p:spPr>
      </p:pic>
      <p:sp>
        <p:nvSpPr>
          <p:cNvPr id="118" name="Google Shape;118;p26"/>
          <p:cNvSpPr txBox="1">
            <a:spLocks noGrp="1"/>
          </p:cNvSpPr>
          <p:nvPr>
            <p:ph type="title"/>
          </p:nvPr>
        </p:nvSpPr>
        <p:spPr>
          <a:xfrm>
            <a:off x="628650" y="2099761"/>
            <a:ext cx="7886700" cy="757500"/>
          </a:xfrm>
          <a:prstGeom prst="rect">
            <a:avLst/>
          </a:prstGeom>
          <a:noFill/>
          <a:ln>
            <a:noFill/>
          </a:ln>
        </p:spPr>
        <p:txBody>
          <a:bodyPr spcFirstLastPara="1" wrap="square" lIns="68575" tIns="34275" rIns="68575" bIns="34275" anchor="t" anchorCtr="0">
            <a:normAutofit/>
          </a:bodyPr>
          <a:lstStyle>
            <a:lvl1pPr marR="0" lvl="0" algn="ctr">
              <a:lnSpc>
                <a:spcPct val="90000"/>
              </a:lnSpc>
              <a:spcBef>
                <a:spcPts val="0"/>
              </a:spcBef>
              <a:spcAft>
                <a:spcPts val="0"/>
              </a:spcAft>
              <a:buClr>
                <a:schemeClr val="lt1"/>
              </a:buClr>
              <a:buSzPts val="4100"/>
              <a:buFont typeface="Source Sans Pro"/>
              <a:buNone/>
              <a:defRPr sz="4100" b="1"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dy slide_2 column_white" type="twoObj">
  <p:cSld name="TWO_OBJECTS">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628650" y="430619"/>
            <a:ext cx="7029900" cy="8376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rgbClr val="006666"/>
              </a:buClr>
              <a:buSzPts val="3300"/>
              <a:buFont typeface="Trebuchet MS"/>
              <a:buNone/>
              <a:defRPr sz="3300" b="0" i="0" u="none" strike="noStrike" cap="none">
                <a:solidFill>
                  <a:srgbClr val="006666"/>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27"/>
          <p:cNvSpPr txBox="1">
            <a:spLocks noGrp="1"/>
          </p:cNvSpPr>
          <p:nvPr>
            <p:ph type="body" idx="1"/>
          </p:nvPr>
        </p:nvSpPr>
        <p:spPr>
          <a:xfrm>
            <a:off x="628650" y="1543847"/>
            <a:ext cx="3414900" cy="30015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Noto Sans Symbols"/>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Google Shape;122;p27"/>
          <p:cNvSpPr txBox="1">
            <a:spLocks noGrp="1"/>
          </p:cNvSpPr>
          <p:nvPr>
            <p:ph type="body" idx="2"/>
          </p:nvPr>
        </p:nvSpPr>
        <p:spPr>
          <a:xfrm>
            <a:off x="4232822" y="1543848"/>
            <a:ext cx="3426000" cy="30015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Noto Sans Symbols"/>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Google Shape;123;p27"/>
          <p:cNvSpPr txBox="1">
            <a:spLocks noGrp="1"/>
          </p:cNvSpPr>
          <p:nvPr>
            <p:ph type="sldNum" idx="12"/>
          </p:nvPr>
        </p:nvSpPr>
        <p:spPr>
          <a:xfrm>
            <a:off x="4392974" y="4621974"/>
            <a:ext cx="357900" cy="136800"/>
          </a:xfrm>
          <a:prstGeom prst="rect">
            <a:avLst/>
          </a:prstGeom>
          <a:solidFill>
            <a:schemeClr val="lt1"/>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1122218" y="273844"/>
            <a:ext cx="71073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F6290E"/>
              </a:buClr>
              <a:buSzPts val="3000"/>
              <a:buNone/>
              <a:defRPr sz="3000" i="0">
                <a:solidFill>
                  <a:srgbClr val="F6290E"/>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6" name="Google Shape;126;p28"/>
          <p:cNvSpPr txBox="1">
            <a:spLocks noGrp="1"/>
          </p:cNvSpPr>
          <p:nvPr>
            <p:ph type="body" idx="1"/>
          </p:nvPr>
        </p:nvSpPr>
        <p:spPr>
          <a:xfrm>
            <a:off x="1122218" y="1403834"/>
            <a:ext cx="71073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rgbClr val="F6290E"/>
              </a:buClr>
              <a:buSzPts val="2100"/>
              <a:buChar char="•"/>
              <a:defRPr i="0">
                <a:solidFill>
                  <a:srgbClr val="F6290E"/>
                </a:solidFill>
              </a:defRPr>
            </a:lvl1pPr>
            <a:lvl2pPr marL="914400" lvl="1" indent="-342900" algn="l">
              <a:lnSpc>
                <a:spcPct val="90000"/>
              </a:lnSpc>
              <a:spcBef>
                <a:spcPts val="1200"/>
              </a:spcBef>
              <a:spcAft>
                <a:spcPts val="0"/>
              </a:spcAft>
              <a:buClr>
                <a:srgbClr val="F6290E"/>
              </a:buClr>
              <a:buSzPts val="1800"/>
              <a:buFont typeface="Jost Medium"/>
              <a:buChar char="•"/>
              <a:defRPr i="0">
                <a:solidFill>
                  <a:srgbClr val="F6290E"/>
                </a:solidFill>
                <a:latin typeface="Jost Medium"/>
                <a:ea typeface="Jost Medium"/>
                <a:cs typeface="Jost Medium"/>
                <a:sym typeface="Jost Medium"/>
              </a:defRPr>
            </a:lvl2pPr>
            <a:lvl3pPr marL="1371600" lvl="2" indent="-323850" algn="l">
              <a:lnSpc>
                <a:spcPct val="90000"/>
              </a:lnSpc>
              <a:spcBef>
                <a:spcPts val="1200"/>
              </a:spcBef>
              <a:spcAft>
                <a:spcPts val="0"/>
              </a:spcAft>
              <a:buClr>
                <a:srgbClr val="F6290E"/>
              </a:buClr>
              <a:buSzPts val="1500"/>
              <a:buFont typeface="Jost Medium"/>
              <a:buChar char="•"/>
              <a:defRPr i="0">
                <a:solidFill>
                  <a:srgbClr val="F6290E"/>
                </a:solidFill>
                <a:latin typeface="Jost Medium"/>
                <a:ea typeface="Jost Medium"/>
                <a:cs typeface="Jost Medium"/>
                <a:sym typeface="Jost Medium"/>
              </a:defRPr>
            </a:lvl3pPr>
            <a:lvl4pPr marL="1828800" lvl="3" indent="-317500" algn="l">
              <a:lnSpc>
                <a:spcPct val="90000"/>
              </a:lnSpc>
              <a:spcBef>
                <a:spcPts val="1200"/>
              </a:spcBef>
              <a:spcAft>
                <a:spcPts val="0"/>
              </a:spcAft>
              <a:buClr>
                <a:srgbClr val="F6290E"/>
              </a:buClr>
              <a:buSzPts val="1400"/>
              <a:buFont typeface="Jost Medium"/>
              <a:buChar char="•"/>
              <a:defRPr i="0">
                <a:solidFill>
                  <a:srgbClr val="F6290E"/>
                </a:solidFill>
                <a:latin typeface="Jost Medium"/>
                <a:ea typeface="Jost Medium"/>
                <a:cs typeface="Jost Medium"/>
                <a:sym typeface="Jost Medium"/>
              </a:defRPr>
            </a:lvl4pPr>
            <a:lvl5pPr marL="2286000" lvl="4" indent="-317500" algn="l">
              <a:lnSpc>
                <a:spcPct val="90000"/>
              </a:lnSpc>
              <a:spcBef>
                <a:spcPts val="1200"/>
              </a:spcBef>
              <a:spcAft>
                <a:spcPts val="0"/>
              </a:spcAft>
              <a:buClr>
                <a:srgbClr val="F6290E"/>
              </a:buClr>
              <a:buSzPts val="1400"/>
              <a:buFont typeface="Jost Medium"/>
              <a:buChar char="•"/>
              <a:defRPr i="0">
                <a:solidFill>
                  <a:srgbClr val="F6290E"/>
                </a:solidFill>
                <a:latin typeface="Jost Medium"/>
                <a:ea typeface="Jost Medium"/>
                <a:cs typeface="Jost Medium"/>
                <a:sym typeface="Jost Medium"/>
              </a:defRPr>
            </a:lvl5pPr>
            <a:lvl6pPr marL="2743200" lvl="5" indent="-317500" algn="l">
              <a:lnSpc>
                <a:spcPct val="90000"/>
              </a:lnSpc>
              <a:spcBef>
                <a:spcPts val="1200"/>
              </a:spcBef>
              <a:spcAft>
                <a:spcPts val="0"/>
              </a:spcAft>
              <a:buClr>
                <a:schemeClr val="dk1"/>
              </a:buClr>
              <a:buSzPts val="1400"/>
              <a:buFont typeface="Jost Medium"/>
              <a:buChar char="■"/>
              <a:defRPr>
                <a:latin typeface="Jost Medium"/>
                <a:ea typeface="Jost Medium"/>
                <a:cs typeface="Jost Medium"/>
                <a:sym typeface="Jost Medium"/>
              </a:defRPr>
            </a:lvl6pPr>
            <a:lvl7pPr marL="3200400" lvl="6" indent="-317500" algn="l">
              <a:lnSpc>
                <a:spcPct val="90000"/>
              </a:lnSpc>
              <a:spcBef>
                <a:spcPts val="1200"/>
              </a:spcBef>
              <a:spcAft>
                <a:spcPts val="0"/>
              </a:spcAft>
              <a:buClr>
                <a:schemeClr val="dk1"/>
              </a:buClr>
              <a:buSzPts val="1400"/>
              <a:buFont typeface="Jost Medium"/>
              <a:buChar char="●"/>
              <a:defRPr>
                <a:latin typeface="Jost Medium"/>
                <a:ea typeface="Jost Medium"/>
                <a:cs typeface="Jost Medium"/>
                <a:sym typeface="Jost Medium"/>
              </a:defRPr>
            </a:lvl7pPr>
            <a:lvl8pPr marL="3657600" lvl="7" indent="-317500" algn="l">
              <a:lnSpc>
                <a:spcPct val="90000"/>
              </a:lnSpc>
              <a:spcBef>
                <a:spcPts val="1200"/>
              </a:spcBef>
              <a:spcAft>
                <a:spcPts val="0"/>
              </a:spcAft>
              <a:buClr>
                <a:schemeClr val="dk1"/>
              </a:buClr>
              <a:buSzPts val="1400"/>
              <a:buFont typeface="Jost Medium"/>
              <a:buChar char="○"/>
              <a:defRPr>
                <a:latin typeface="Jost Medium"/>
                <a:ea typeface="Jost Medium"/>
                <a:cs typeface="Jost Medium"/>
                <a:sym typeface="Jost Medium"/>
              </a:defRPr>
            </a:lvl8pPr>
            <a:lvl9pPr marL="4114800" lvl="8" indent="-317500" algn="l">
              <a:lnSpc>
                <a:spcPct val="90000"/>
              </a:lnSpc>
              <a:spcBef>
                <a:spcPts val="1200"/>
              </a:spcBef>
              <a:spcAft>
                <a:spcPts val="1200"/>
              </a:spcAft>
              <a:buClr>
                <a:schemeClr val="dk1"/>
              </a:buClr>
              <a:buSzPts val="1400"/>
              <a:buFont typeface="Jost Medium"/>
              <a:buChar char="■"/>
              <a:defRPr>
                <a:latin typeface="Jost Medium"/>
                <a:ea typeface="Jost Medium"/>
                <a:cs typeface="Jost Medium"/>
                <a:sym typeface="Jost Medium"/>
              </a:defRPr>
            </a:lvl9pPr>
          </a:lstStyle>
          <a:p>
            <a:endParaRPr/>
          </a:p>
        </p:txBody>
      </p:sp>
      <p:sp>
        <p:nvSpPr>
          <p:cNvPr id="127" name="Google Shape;127;p28"/>
          <p:cNvSpPr txBox="1">
            <a:spLocks noGrp="1"/>
          </p:cNvSpPr>
          <p:nvPr>
            <p:ph type="sldNum" idx="12"/>
          </p:nvPr>
        </p:nvSpPr>
        <p:spPr>
          <a:xfrm>
            <a:off x="327569" y="4767263"/>
            <a:ext cx="2057400" cy="273900"/>
          </a:xfrm>
          <a:prstGeom prst="rect">
            <a:avLst/>
          </a:prstGeom>
          <a:noFill/>
          <a:ln>
            <a:noFill/>
          </a:ln>
        </p:spPr>
        <p:txBody>
          <a:bodyPr spcFirstLastPara="1" wrap="square" lIns="68575" tIns="34275" rIns="68575" bIns="34275" anchor="ctr" anchorCtr="0">
            <a:normAutofit/>
          </a:bodyPr>
          <a:lstStyle>
            <a:lvl1pPr marL="0" lvl="0" indent="0" algn="l">
              <a:spcBef>
                <a:spcPts val="0"/>
              </a:spcBef>
              <a:buNone/>
              <a:defRPr sz="900" b="0" i="0" u="none" strike="noStrike" cap="none">
                <a:solidFill>
                  <a:schemeClr val="lt1"/>
                </a:solidFill>
                <a:latin typeface="Calibri"/>
                <a:ea typeface="Calibri"/>
                <a:cs typeface="Calibri"/>
                <a:sym typeface="Calibri"/>
              </a:defRPr>
            </a:lvl1pPr>
            <a:lvl2pPr marL="0" lvl="1" indent="0" algn="l">
              <a:spcBef>
                <a:spcPts val="0"/>
              </a:spcBef>
              <a:buNone/>
              <a:defRPr sz="900" b="0" i="0" u="none" strike="noStrike" cap="none">
                <a:solidFill>
                  <a:schemeClr val="lt1"/>
                </a:solidFill>
                <a:latin typeface="Calibri"/>
                <a:ea typeface="Calibri"/>
                <a:cs typeface="Calibri"/>
                <a:sym typeface="Calibri"/>
              </a:defRPr>
            </a:lvl2pPr>
            <a:lvl3pPr marL="0" lvl="2" indent="0" algn="l">
              <a:spcBef>
                <a:spcPts val="0"/>
              </a:spcBef>
              <a:buNone/>
              <a:defRPr sz="900" b="0" i="0" u="none" strike="noStrike" cap="none">
                <a:solidFill>
                  <a:schemeClr val="lt1"/>
                </a:solidFill>
                <a:latin typeface="Calibri"/>
                <a:ea typeface="Calibri"/>
                <a:cs typeface="Calibri"/>
                <a:sym typeface="Calibri"/>
              </a:defRPr>
            </a:lvl3pPr>
            <a:lvl4pPr marL="0" lvl="3" indent="0" algn="l">
              <a:spcBef>
                <a:spcPts val="0"/>
              </a:spcBef>
              <a:buNone/>
              <a:defRPr sz="900" b="0" i="0" u="none" strike="noStrike" cap="none">
                <a:solidFill>
                  <a:schemeClr val="lt1"/>
                </a:solidFill>
                <a:latin typeface="Calibri"/>
                <a:ea typeface="Calibri"/>
                <a:cs typeface="Calibri"/>
                <a:sym typeface="Calibri"/>
              </a:defRPr>
            </a:lvl4pPr>
            <a:lvl5pPr marL="0" lvl="4" indent="0" algn="l">
              <a:spcBef>
                <a:spcPts val="0"/>
              </a:spcBef>
              <a:buNone/>
              <a:defRPr sz="900" b="0" i="0" u="none" strike="noStrike" cap="none">
                <a:solidFill>
                  <a:schemeClr val="lt1"/>
                </a:solidFill>
                <a:latin typeface="Calibri"/>
                <a:ea typeface="Calibri"/>
                <a:cs typeface="Calibri"/>
                <a:sym typeface="Calibri"/>
              </a:defRPr>
            </a:lvl5pPr>
            <a:lvl6pPr marL="0" lvl="5" indent="0" algn="l">
              <a:spcBef>
                <a:spcPts val="0"/>
              </a:spcBef>
              <a:buNone/>
              <a:defRPr sz="900" b="0" i="0" u="none" strike="noStrike" cap="none">
                <a:solidFill>
                  <a:schemeClr val="lt1"/>
                </a:solidFill>
                <a:latin typeface="Calibri"/>
                <a:ea typeface="Calibri"/>
                <a:cs typeface="Calibri"/>
                <a:sym typeface="Calibri"/>
              </a:defRPr>
            </a:lvl6pPr>
            <a:lvl7pPr marL="0" lvl="6" indent="0" algn="l">
              <a:spcBef>
                <a:spcPts val="0"/>
              </a:spcBef>
              <a:buNone/>
              <a:defRPr sz="900" b="0" i="0" u="none" strike="noStrike" cap="none">
                <a:solidFill>
                  <a:schemeClr val="lt1"/>
                </a:solidFill>
                <a:latin typeface="Calibri"/>
                <a:ea typeface="Calibri"/>
                <a:cs typeface="Calibri"/>
                <a:sym typeface="Calibri"/>
              </a:defRPr>
            </a:lvl7pPr>
            <a:lvl8pPr marL="0" lvl="7" indent="0" algn="l">
              <a:spcBef>
                <a:spcPts val="0"/>
              </a:spcBef>
              <a:buNone/>
              <a:defRPr sz="900" b="0" i="0" u="none" strike="noStrike" cap="none">
                <a:solidFill>
                  <a:schemeClr val="lt1"/>
                </a:solidFill>
                <a:latin typeface="Calibri"/>
                <a:ea typeface="Calibri"/>
                <a:cs typeface="Calibri"/>
                <a:sym typeface="Calibri"/>
              </a:defRPr>
            </a:lvl8pPr>
            <a:lvl9pPr marL="0" lvl="8" indent="0" algn="l">
              <a:spcBef>
                <a:spcPts val="0"/>
              </a:spcBef>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12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5" name="Google Shape;135;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6" name="Google Shape;13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9" name="Google Shape;13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2" name="Google Shape;14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43" name="Google Shape;14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6" name="Google Shape;146;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7" name="Google Shape;147;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1" name="Google Shape;15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4" name="Google Shape;154;p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5" name="Google Shape;15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8" name="Google Shape;15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9"/>
        <p:cNvGrpSpPr/>
        <p:nvPr/>
      </p:nvGrpSpPr>
      <p:grpSpPr>
        <a:xfrm>
          <a:off x="0" y="0"/>
          <a:ext cx="0" cy="0"/>
          <a:chOff x="0" y="0"/>
          <a:chExt cx="0" cy="0"/>
        </a:xfrm>
      </p:grpSpPr>
      <p:sp>
        <p:nvSpPr>
          <p:cNvPr id="160" name="Google Shape;160;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2" name="Google Shape;162;p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3" name="Google Shape;163;p3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64" name="Google Shape;16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5"/>
        <p:cNvGrpSpPr/>
        <p:nvPr/>
      </p:nvGrpSpPr>
      <p:grpSpPr>
        <a:xfrm>
          <a:off x="0" y="0"/>
          <a:ext cx="0" cy="0"/>
          <a:chOff x="0" y="0"/>
          <a:chExt cx="0" cy="0"/>
        </a:xfrm>
      </p:grpSpPr>
      <p:sp>
        <p:nvSpPr>
          <p:cNvPr id="166" name="Google Shape;166;p3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67" name="Google Shape;16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sp>
        <p:nvSpPr>
          <p:cNvPr id="169" name="Google Shape;169;p4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0" name="Google Shape;170;p4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71" name="Google Shape;17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4"/>
        <p:cNvGrpSpPr/>
        <p:nvPr/>
      </p:nvGrpSpPr>
      <p:grpSpPr>
        <a:xfrm>
          <a:off x="0" y="0"/>
          <a:ext cx="0" cy="0"/>
          <a:chOff x="0" y="0"/>
          <a:chExt cx="0" cy="0"/>
        </a:xfrm>
      </p:grpSpPr>
      <p:sp>
        <p:nvSpPr>
          <p:cNvPr id="175" name="Google Shape;175;p42"/>
          <p:cNvSpPr txBox="1">
            <a:spLocks noGrp="1"/>
          </p:cNvSpPr>
          <p:nvPr>
            <p:ph type="title"/>
          </p:nvPr>
        </p:nvSpPr>
        <p:spPr>
          <a:xfrm>
            <a:off x="312718" y="171450"/>
            <a:ext cx="8518500" cy="628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76"/>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7"/>
        <p:cNvGrpSpPr/>
        <p:nvPr/>
      </p:nvGrpSpPr>
      <p:grpSpPr>
        <a:xfrm>
          <a:off x="0" y="0"/>
          <a:ext cx="0" cy="0"/>
          <a:chOff x="0" y="0"/>
          <a:chExt cx="0" cy="0"/>
        </a:xfrm>
      </p:grpSpPr>
      <p:sp>
        <p:nvSpPr>
          <p:cNvPr id="178" name="Google Shape;178;p44"/>
          <p:cNvSpPr/>
          <p:nvPr/>
        </p:nvSpPr>
        <p:spPr>
          <a:xfrm>
            <a:off x="0" y="0"/>
            <a:ext cx="9144000" cy="5143500"/>
          </a:xfrm>
          <a:custGeom>
            <a:avLst/>
            <a:gdLst/>
            <a:ahLst/>
            <a:cxnLst/>
            <a:rect l="l" t="t" r="r" b="b"/>
            <a:pathLst>
              <a:path w="9144000" h="5143500" extrusionOk="0">
                <a:moveTo>
                  <a:pt x="0" y="0"/>
                </a:moveTo>
                <a:lnTo>
                  <a:pt x="9143999" y="0"/>
                </a:lnTo>
                <a:lnTo>
                  <a:pt x="9143999" y="5143499"/>
                </a:lnTo>
                <a:lnTo>
                  <a:pt x="0" y="5143499"/>
                </a:lnTo>
                <a:lnTo>
                  <a:pt x="0" y="0"/>
                </a:lnTo>
                <a:close/>
              </a:path>
            </a:pathLst>
          </a:custGeom>
          <a:solidFill>
            <a:srgbClr val="E7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79" name="Google Shape;179;p44"/>
          <p:cNvSpPr/>
          <p:nvPr/>
        </p:nvSpPr>
        <p:spPr>
          <a:xfrm>
            <a:off x="486918" y="4214553"/>
            <a:ext cx="1612500" cy="7269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80" name="Google Shape;180;p44"/>
          <p:cNvSpPr txBox="1">
            <a:spLocks noGrp="1"/>
          </p:cNvSpPr>
          <p:nvPr>
            <p:ph type="ctrTitle"/>
          </p:nvPr>
        </p:nvSpPr>
        <p:spPr>
          <a:xfrm>
            <a:off x="696900" y="1769110"/>
            <a:ext cx="7750200" cy="939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800"/>
              <a:buNone/>
              <a:defRPr sz="3000" b="0" i="0">
                <a:solidFill>
                  <a:schemeClr val="dk1"/>
                </a:solidFill>
                <a:latin typeface="Times New Roman"/>
                <a:ea typeface="Times New Roman"/>
                <a:cs typeface="Times New Roman"/>
                <a:sym typeface="Times New Roman"/>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1" name="Google Shape;181;p44"/>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800"/>
              <a:buNone/>
              <a:defRPr/>
            </a:lvl1pPr>
            <a:lvl2pPr lvl="1" algn="l">
              <a:spcBef>
                <a:spcPts val="1200"/>
              </a:spcBef>
              <a:spcAft>
                <a:spcPts val="0"/>
              </a:spcAft>
              <a:buSzPts val="1400"/>
              <a:buNone/>
              <a:defRPr/>
            </a:lvl2pPr>
            <a:lvl3pPr lvl="2" algn="l">
              <a:spcBef>
                <a:spcPts val="1200"/>
              </a:spcBef>
              <a:spcAft>
                <a:spcPts val="0"/>
              </a:spcAft>
              <a:buSzPts val="1400"/>
              <a:buNone/>
              <a:defRPr/>
            </a:lvl3pPr>
            <a:lvl4pPr lvl="3" algn="l">
              <a:spcBef>
                <a:spcPts val="1200"/>
              </a:spcBef>
              <a:spcAft>
                <a:spcPts val="0"/>
              </a:spcAft>
              <a:buSzPts val="1400"/>
              <a:buNone/>
              <a:defRPr/>
            </a:lvl4pPr>
            <a:lvl5pPr lvl="4" algn="l">
              <a:spcBef>
                <a:spcPts val="1200"/>
              </a:spcBef>
              <a:spcAft>
                <a:spcPts val="0"/>
              </a:spcAft>
              <a:buSzPts val="1400"/>
              <a:buNone/>
              <a:defRPr/>
            </a:lvl5pPr>
            <a:lvl6pPr lvl="5" algn="l">
              <a:spcBef>
                <a:spcPts val="1200"/>
              </a:spcBef>
              <a:spcAft>
                <a:spcPts val="0"/>
              </a:spcAft>
              <a:buSzPts val="1400"/>
              <a:buNone/>
              <a:defRPr/>
            </a:lvl6pPr>
            <a:lvl7pPr lvl="6" algn="l">
              <a:spcBef>
                <a:spcPts val="1200"/>
              </a:spcBef>
              <a:spcAft>
                <a:spcPts val="0"/>
              </a:spcAft>
              <a:buSzPts val="1400"/>
              <a:buNone/>
              <a:defRPr/>
            </a:lvl7pPr>
            <a:lvl8pPr lvl="7" algn="l">
              <a:spcBef>
                <a:spcPts val="1200"/>
              </a:spcBef>
              <a:spcAft>
                <a:spcPts val="0"/>
              </a:spcAft>
              <a:buSzPts val="1400"/>
              <a:buNone/>
              <a:defRPr/>
            </a:lvl8pPr>
            <a:lvl9pPr lvl="8" algn="l">
              <a:spcBef>
                <a:spcPts val="1200"/>
              </a:spcBef>
              <a:spcAft>
                <a:spcPts val="1200"/>
              </a:spcAft>
              <a:buSzPts val="1400"/>
              <a:buNone/>
              <a:defRPr/>
            </a:lvl9pPr>
          </a:lstStyle>
          <a:p>
            <a:endParaRPr/>
          </a:p>
        </p:txBody>
      </p:sp>
      <p:sp>
        <p:nvSpPr>
          <p:cNvPr id="182" name="Google Shape;182;p4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400">
                <a:solidFill>
                  <a:srgbClr val="888888"/>
                </a:solidFill>
              </a:defRPr>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83" name="Google Shape;183;p4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00">
                <a:solidFill>
                  <a:srgbClr val="888888"/>
                </a:solidFill>
              </a:defRPr>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84" name="Google Shape;184;p44"/>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5">
  <p:cSld name="OBJECT_6">
    <p:spTree>
      <p:nvGrpSpPr>
        <p:cNvPr id="1" name="Shape 185"/>
        <p:cNvGrpSpPr/>
        <p:nvPr/>
      </p:nvGrpSpPr>
      <p:grpSpPr>
        <a:xfrm>
          <a:off x="0" y="0"/>
          <a:ext cx="0" cy="0"/>
          <a:chOff x="0" y="0"/>
          <a:chExt cx="0" cy="0"/>
        </a:xfrm>
      </p:grpSpPr>
      <p:sp>
        <p:nvSpPr>
          <p:cNvPr id="186" name="Google Shape;186;p45"/>
          <p:cNvSpPr txBox="1">
            <a:spLocks noGrp="1"/>
          </p:cNvSpPr>
          <p:nvPr>
            <p:ph type="title"/>
          </p:nvPr>
        </p:nvSpPr>
        <p:spPr>
          <a:xfrm>
            <a:off x="439700" y="422936"/>
            <a:ext cx="8264700" cy="2547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800"/>
              <a:buNone/>
              <a:defRPr sz="2400" b="0" i="0">
                <a:solidFill>
                  <a:srgbClr val="474647"/>
                </a:solidFill>
                <a:latin typeface="Times New Roman"/>
                <a:ea typeface="Times New Roman"/>
                <a:cs typeface="Times New Roman"/>
                <a:sym typeface="Times New Roman"/>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7" name="Google Shape;187;p45"/>
          <p:cNvSpPr txBox="1">
            <a:spLocks noGrp="1"/>
          </p:cNvSpPr>
          <p:nvPr>
            <p:ph type="body" idx="1"/>
          </p:nvPr>
        </p:nvSpPr>
        <p:spPr>
          <a:xfrm>
            <a:off x="425910" y="1811701"/>
            <a:ext cx="8292300" cy="2973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sz="2800" b="0" i="0">
                <a:solidFill>
                  <a:schemeClr val="lt1"/>
                </a:solidFill>
                <a:latin typeface="Times New Roman"/>
                <a:ea typeface="Times New Roman"/>
                <a:cs typeface="Times New Roman"/>
                <a:sym typeface="Times New Roman"/>
              </a:defRPr>
            </a:lvl1pPr>
            <a:lvl2pPr marL="914400" lvl="1" indent="-228600" algn="l">
              <a:spcBef>
                <a:spcPts val="1200"/>
              </a:spcBef>
              <a:spcAft>
                <a:spcPts val="0"/>
              </a:spcAft>
              <a:buSzPts val="1400"/>
              <a:buNone/>
              <a:defRPr/>
            </a:lvl2pPr>
            <a:lvl3pPr marL="1371600" lvl="2" indent="-228600" algn="l">
              <a:spcBef>
                <a:spcPts val="1200"/>
              </a:spcBef>
              <a:spcAft>
                <a:spcPts val="0"/>
              </a:spcAft>
              <a:buSzPts val="1400"/>
              <a:buNone/>
              <a:defRPr/>
            </a:lvl3pPr>
            <a:lvl4pPr marL="1828800" lvl="3" indent="-228600" algn="l">
              <a:spcBef>
                <a:spcPts val="1200"/>
              </a:spcBef>
              <a:spcAft>
                <a:spcPts val="0"/>
              </a:spcAft>
              <a:buSzPts val="1400"/>
              <a:buNone/>
              <a:defRPr/>
            </a:lvl4pPr>
            <a:lvl5pPr marL="2286000" lvl="4" indent="-228600" algn="l">
              <a:spcBef>
                <a:spcPts val="1200"/>
              </a:spcBef>
              <a:spcAft>
                <a:spcPts val="0"/>
              </a:spcAft>
              <a:buSzPts val="1400"/>
              <a:buNone/>
              <a:defRPr/>
            </a:lvl5pPr>
            <a:lvl6pPr marL="2743200" lvl="5" indent="-228600" algn="l">
              <a:spcBef>
                <a:spcPts val="1200"/>
              </a:spcBef>
              <a:spcAft>
                <a:spcPts val="0"/>
              </a:spcAft>
              <a:buSzPts val="1400"/>
              <a:buNone/>
              <a:defRPr/>
            </a:lvl6pPr>
            <a:lvl7pPr marL="3200400" lvl="6" indent="-228600" algn="l">
              <a:spcBef>
                <a:spcPts val="1200"/>
              </a:spcBef>
              <a:spcAft>
                <a:spcPts val="0"/>
              </a:spcAft>
              <a:buSzPts val="1400"/>
              <a:buNone/>
              <a:defRPr/>
            </a:lvl7pPr>
            <a:lvl8pPr marL="3657600" lvl="7" indent="-228600" algn="l">
              <a:spcBef>
                <a:spcPts val="1200"/>
              </a:spcBef>
              <a:spcAft>
                <a:spcPts val="0"/>
              </a:spcAft>
              <a:buSzPts val="1400"/>
              <a:buNone/>
              <a:defRPr/>
            </a:lvl8pPr>
            <a:lvl9pPr marL="4114800" lvl="8" indent="-228600" algn="l">
              <a:spcBef>
                <a:spcPts val="1200"/>
              </a:spcBef>
              <a:spcAft>
                <a:spcPts val="1200"/>
              </a:spcAft>
              <a:buSzPts val="1400"/>
              <a:buNone/>
              <a:defRPr/>
            </a:lvl9pPr>
          </a:lstStyle>
          <a:p>
            <a:endParaRPr/>
          </a:p>
        </p:txBody>
      </p:sp>
      <p:sp>
        <p:nvSpPr>
          <p:cNvPr id="188" name="Google Shape;188;p4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400">
                <a:solidFill>
                  <a:srgbClr val="888888"/>
                </a:solidFill>
              </a:defRPr>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89" name="Google Shape;189;p4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00">
                <a:solidFill>
                  <a:srgbClr val="888888"/>
                </a:solidFill>
              </a:defRPr>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90" name="Google Shape;190;p45"/>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7" name="Google Shape;197;p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8" name="Google Shape;19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9"/>
        <p:cNvGrpSpPr/>
        <p:nvPr/>
      </p:nvGrpSpPr>
      <p:grpSpPr>
        <a:xfrm>
          <a:off x="0" y="0"/>
          <a:ext cx="0" cy="0"/>
          <a:chOff x="0" y="0"/>
          <a:chExt cx="0" cy="0"/>
        </a:xfrm>
      </p:grpSpPr>
      <p:sp>
        <p:nvSpPr>
          <p:cNvPr id="200" name="Google Shape;200;p48"/>
          <p:cNvSpPr txBox="1">
            <a:spLocks noGrp="1"/>
          </p:cNvSpPr>
          <p:nvPr>
            <p:ph type="title"/>
          </p:nvPr>
        </p:nvSpPr>
        <p:spPr>
          <a:xfrm>
            <a:off x="312718" y="171450"/>
            <a:ext cx="8518500" cy="628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01"/>
        <p:cNvGrpSpPr/>
        <p:nvPr/>
      </p:nvGrpSpPr>
      <p:grpSpPr>
        <a:xfrm>
          <a:off x="0" y="0"/>
          <a:ext cx="0" cy="0"/>
          <a:chOff x="0" y="0"/>
          <a:chExt cx="0" cy="0"/>
        </a:xfrm>
      </p:grpSpPr>
      <p:sp>
        <p:nvSpPr>
          <p:cNvPr id="202" name="Google Shape;202;p49"/>
          <p:cNvSpPr txBox="1">
            <a:spLocks noGrp="1"/>
          </p:cNvSpPr>
          <p:nvPr>
            <p:ph type="title"/>
          </p:nvPr>
        </p:nvSpPr>
        <p:spPr>
          <a:xfrm>
            <a:off x="393700" y="114300"/>
            <a:ext cx="7772400" cy="800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3" name="Google Shape;203;p49"/>
          <p:cNvSpPr txBox="1">
            <a:spLocks noGrp="1"/>
          </p:cNvSpPr>
          <p:nvPr>
            <p:ph type="body" idx="1"/>
          </p:nvPr>
        </p:nvSpPr>
        <p:spPr>
          <a:xfrm>
            <a:off x="393700" y="1085850"/>
            <a:ext cx="7772400" cy="3086100"/>
          </a:xfrm>
          <a:prstGeom prst="rect">
            <a:avLst/>
          </a:prstGeom>
          <a:noFill/>
          <a:ln>
            <a:noFill/>
          </a:ln>
        </p:spPr>
        <p:txBody>
          <a:bodyPr spcFirstLastPara="1" wrap="square" lIns="91425" tIns="45700" rIns="91425" bIns="45700" anchor="t" anchorCtr="0">
            <a:normAutofit/>
          </a:bodyPr>
          <a:lstStyle>
            <a:lvl1pPr marL="457200" lvl="0" indent="-228600" algn="l">
              <a:lnSpc>
                <a:spcPct val="115000"/>
              </a:lnSpc>
              <a:spcBef>
                <a:spcPts val="1080"/>
              </a:spcBef>
              <a:spcAft>
                <a:spcPts val="0"/>
              </a:spcAft>
              <a:buSzPts val="1800"/>
              <a:buNone/>
              <a:defRPr/>
            </a:lvl1pPr>
            <a:lvl2pPr marL="914400" lvl="1" indent="-342900" algn="l">
              <a:lnSpc>
                <a:spcPct val="95000"/>
              </a:lnSpc>
              <a:spcBef>
                <a:spcPts val="360"/>
              </a:spcBef>
              <a:spcAft>
                <a:spcPts val="0"/>
              </a:spcAft>
              <a:buSzPts val="1800"/>
              <a:buChar char="○"/>
              <a:defRPr/>
            </a:lvl2pPr>
            <a:lvl3pPr marL="1371600" lvl="2" indent="-342900" algn="l">
              <a:lnSpc>
                <a:spcPct val="95000"/>
              </a:lnSpc>
              <a:spcBef>
                <a:spcPts val="360"/>
              </a:spcBef>
              <a:spcAft>
                <a:spcPts val="0"/>
              </a:spcAft>
              <a:buSzPts val="1800"/>
              <a:buChar char="■"/>
              <a:defRPr/>
            </a:lvl3pPr>
            <a:lvl4pPr marL="1828800" lvl="3" indent="-342900" algn="l">
              <a:lnSpc>
                <a:spcPct val="95000"/>
              </a:lnSpc>
              <a:spcBef>
                <a:spcPts val="360"/>
              </a:spcBef>
              <a:spcAft>
                <a:spcPts val="0"/>
              </a:spcAft>
              <a:buSzPts val="1800"/>
              <a:buChar char="●"/>
              <a:defRPr/>
            </a:lvl4pPr>
            <a:lvl5pPr marL="2286000" lvl="4" indent="-342900" algn="l">
              <a:lnSpc>
                <a:spcPct val="95000"/>
              </a:lnSpc>
              <a:spcBef>
                <a:spcPts val="360"/>
              </a:spcBef>
              <a:spcAft>
                <a:spcPts val="0"/>
              </a:spcAft>
              <a:buSzPts val="1800"/>
              <a:buChar char="○"/>
              <a:defRPr/>
            </a:lvl5pPr>
            <a:lvl6pPr marL="2743200" lvl="5" indent="-342900" algn="l">
              <a:lnSpc>
                <a:spcPct val="95000"/>
              </a:lnSpc>
              <a:spcBef>
                <a:spcPts val="360"/>
              </a:spcBef>
              <a:spcAft>
                <a:spcPts val="0"/>
              </a:spcAft>
              <a:buSzPts val="1800"/>
              <a:buChar char="■"/>
              <a:defRPr/>
            </a:lvl6pPr>
            <a:lvl7pPr marL="3200400" lvl="6" indent="-342900" algn="l">
              <a:lnSpc>
                <a:spcPct val="95000"/>
              </a:lnSpc>
              <a:spcBef>
                <a:spcPts val="360"/>
              </a:spcBef>
              <a:spcAft>
                <a:spcPts val="0"/>
              </a:spcAft>
              <a:buSzPts val="1800"/>
              <a:buChar char="●"/>
              <a:defRPr/>
            </a:lvl7pPr>
            <a:lvl8pPr marL="3657600" lvl="7" indent="-342900" algn="l">
              <a:lnSpc>
                <a:spcPct val="95000"/>
              </a:lnSpc>
              <a:spcBef>
                <a:spcPts val="360"/>
              </a:spcBef>
              <a:spcAft>
                <a:spcPts val="0"/>
              </a:spcAft>
              <a:buSzPts val="1800"/>
              <a:buChar char="○"/>
              <a:defRPr/>
            </a:lvl8pPr>
            <a:lvl9pPr marL="4114800" lvl="8" indent="-342900" algn="l">
              <a:lnSpc>
                <a:spcPct val="95000"/>
              </a:lnSpc>
              <a:spcBef>
                <a:spcPts val="360"/>
              </a:spcBef>
              <a:spcAft>
                <a:spcPts val="0"/>
              </a:spcAft>
              <a:buSzPts val="1800"/>
              <a:buChar char="■"/>
              <a:defRPr/>
            </a:lvl9pPr>
          </a:lstStyle>
          <a:p>
            <a:endParaRPr/>
          </a:p>
        </p:txBody>
      </p:sp>
      <p:sp>
        <p:nvSpPr>
          <p:cNvPr id="204" name="Google Shape;204;p49"/>
          <p:cNvSpPr txBox="1">
            <a:spLocks noGrp="1"/>
          </p:cNvSpPr>
          <p:nvPr>
            <p:ph type="sldNum" idx="12"/>
          </p:nvPr>
        </p:nvSpPr>
        <p:spPr>
          <a:xfrm>
            <a:off x="8040688" y="4839891"/>
            <a:ext cx="990600" cy="171600"/>
          </a:xfrm>
          <a:prstGeom prst="rect">
            <a:avLst/>
          </a:prstGeom>
          <a:noFill/>
          <a:ln>
            <a:noFill/>
          </a:ln>
        </p:spPr>
        <p:txBody>
          <a:bodyPr spcFirstLastPara="1" wrap="square" lIns="91425" tIns="45700" rIns="91425" bIns="45700" anchor="t" anchorCtr="0">
            <a:norm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5"/>
        <p:cNvGrpSpPr/>
        <p:nvPr/>
      </p:nvGrpSpPr>
      <p:grpSpPr>
        <a:xfrm>
          <a:off x="0" y="0"/>
          <a:ext cx="0" cy="0"/>
          <a:chOff x="0" y="0"/>
          <a:chExt cx="0" cy="0"/>
        </a:xfrm>
      </p:grpSpPr>
      <p:sp>
        <p:nvSpPr>
          <p:cNvPr id="206" name="Google Shape;206;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7" name="Google Shape;207;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8"/>
        <p:cNvGrpSpPr/>
        <p:nvPr/>
      </p:nvGrpSpPr>
      <p:grpSpPr>
        <a:xfrm>
          <a:off x="0" y="0"/>
          <a:ext cx="0" cy="0"/>
          <a:chOff x="0" y="0"/>
          <a:chExt cx="0" cy="0"/>
        </a:xfrm>
      </p:grpSpPr>
      <p:sp>
        <p:nvSpPr>
          <p:cNvPr id="209" name="Google Shape;209;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0" name="Google Shape;210;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1" name="Google Shape;211;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2"/>
        <p:cNvGrpSpPr/>
        <p:nvPr/>
      </p:nvGrpSpPr>
      <p:grpSpPr>
        <a:xfrm>
          <a:off x="0" y="0"/>
          <a:ext cx="0" cy="0"/>
          <a:chOff x="0" y="0"/>
          <a:chExt cx="0" cy="0"/>
        </a:xfrm>
      </p:grpSpPr>
      <p:sp>
        <p:nvSpPr>
          <p:cNvPr id="213" name="Google Shape;213;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4" name="Google Shape;214;p5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5" name="Google Shape;215;p5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6" name="Google Shape;216;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9" name="Google Shape;219;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sp>
        <p:nvSpPr>
          <p:cNvPr id="221" name="Google Shape;221;p5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22" name="Google Shape;222;p5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3" name="Google Shape;223;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4"/>
        <p:cNvGrpSpPr/>
        <p:nvPr/>
      </p:nvGrpSpPr>
      <p:grpSpPr>
        <a:xfrm>
          <a:off x="0" y="0"/>
          <a:ext cx="0" cy="0"/>
          <a:chOff x="0" y="0"/>
          <a:chExt cx="0" cy="0"/>
        </a:xfrm>
      </p:grpSpPr>
      <p:sp>
        <p:nvSpPr>
          <p:cNvPr id="225" name="Google Shape;225;p5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26" name="Google Shape;226;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7"/>
        <p:cNvGrpSpPr/>
        <p:nvPr/>
      </p:nvGrpSpPr>
      <p:grpSpPr>
        <a:xfrm>
          <a:off x="0" y="0"/>
          <a:ext cx="0" cy="0"/>
          <a:chOff x="0" y="0"/>
          <a:chExt cx="0" cy="0"/>
        </a:xfrm>
      </p:grpSpPr>
      <p:sp>
        <p:nvSpPr>
          <p:cNvPr id="228" name="Google Shape;228;p5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30" name="Google Shape;230;p5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1" name="Google Shape;231;p5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2" name="Google Shape;232;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3"/>
        <p:cNvGrpSpPr/>
        <p:nvPr/>
      </p:nvGrpSpPr>
      <p:grpSpPr>
        <a:xfrm>
          <a:off x="0" y="0"/>
          <a:ext cx="0" cy="0"/>
          <a:chOff x="0" y="0"/>
          <a:chExt cx="0" cy="0"/>
        </a:xfrm>
      </p:grpSpPr>
      <p:sp>
        <p:nvSpPr>
          <p:cNvPr id="234" name="Google Shape;234;p5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35" name="Google Shape;235;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6"/>
        <p:cNvGrpSpPr/>
        <p:nvPr/>
      </p:nvGrpSpPr>
      <p:grpSpPr>
        <a:xfrm>
          <a:off x="0" y="0"/>
          <a:ext cx="0" cy="0"/>
          <a:chOff x="0" y="0"/>
          <a:chExt cx="0" cy="0"/>
        </a:xfrm>
      </p:grpSpPr>
      <p:sp>
        <p:nvSpPr>
          <p:cNvPr id="237" name="Google Shape;237;p5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38" name="Google Shape;238;p5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39" name="Google Shape;23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0"/>
        <p:cNvGrpSpPr/>
        <p:nvPr/>
      </p:nvGrpSpPr>
      <p:grpSpPr>
        <a:xfrm>
          <a:off x="0" y="0"/>
          <a:ext cx="0" cy="0"/>
          <a:chOff x="0" y="0"/>
          <a:chExt cx="0" cy="0"/>
        </a:xfrm>
      </p:grpSpPr>
      <p:sp>
        <p:nvSpPr>
          <p:cNvPr id="241" name="Google Shape;24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OBJECT_2">
    <p:spTree>
      <p:nvGrpSpPr>
        <p:cNvPr id="1" name="Shape 242"/>
        <p:cNvGrpSpPr/>
        <p:nvPr/>
      </p:nvGrpSpPr>
      <p:grpSpPr>
        <a:xfrm>
          <a:off x="0" y="0"/>
          <a:ext cx="0" cy="0"/>
          <a:chOff x="0" y="0"/>
          <a:chExt cx="0" cy="0"/>
        </a:xfrm>
      </p:grpSpPr>
      <p:sp>
        <p:nvSpPr>
          <p:cNvPr id="243" name="Google Shape;243;p60"/>
          <p:cNvSpPr txBox="1">
            <a:spLocks noGrp="1"/>
          </p:cNvSpPr>
          <p:nvPr>
            <p:ph type="title"/>
          </p:nvPr>
        </p:nvSpPr>
        <p:spPr>
          <a:xfrm>
            <a:off x="439700" y="422936"/>
            <a:ext cx="8264700" cy="25476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2400" b="0" i="0">
                <a:solidFill>
                  <a:srgbClr val="474647"/>
                </a:solidFill>
                <a:latin typeface="Times New Roman"/>
                <a:ea typeface="Times New Roman"/>
                <a:cs typeface="Times New Roman"/>
                <a:sym typeface="Times New Ro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60"/>
          <p:cNvSpPr txBox="1">
            <a:spLocks noGrp="1"/>
          </p:cNvSpPr>
          <p:nvPr>
            <p:ph type="body" idx="1"/>
          </p:nvPr>
        </p:nvSpPr>
        <p:spPr>
          <a:xfrm>
            <a:off x="425910" y="1811701"/>
            <a:ext cx="8292300" cy="29736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2800" b="0" i="0">
                <a:solidFill>
                  <a:schemeClr val="lt1"/>
                </a:solidFill>
                <a:latin typeface="Times New Roman"/>
                <a:ea typeface="Times New Roman"/>
                <a:cs typeface="Times New Roman"/>
                <a:sym typeface="Times New Roman"/>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45" name="Google Shape;245;p60"/>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6" name="Google Shape;246;p60"/>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7" name="Google Shape;247;p60"/>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2">
  <p:cSld name="OBJECT_3">
    <p:spTree>
      <p:nvGrpSpPr>
        <p:cNvPr id="1" name="Shape 248"/>
        <p:cNvGrpSpPr/>
        <p:nvPr/>
      </p:nvGrpSpPr>
      <p:grpSpPr>
        <a:xfrm>
          <a:off x="0" y="0"/>
          <a:ext cx="0" cy="0"/>
          <a:chOff x="0" y="0"/>
          <a:chExt cx="0" cy="0"/>
        </a:xfrm>
      </p:grpSpPr>
      <p:sp>
        <p:nvSpPr>
          <p:cNvPr id="249" name="Google Shape;249;p61"/>
          <p:cNvSpPr txBox="1">
            <a:spLocks noGrp="1"/>
          </p:cNvSpPr>
          <p:nvPr>
            <p:ph type="title"/>
          </p:nvPr>
        </p:nvSpPr>
        <p:spPr>
          <a:xfrm>
            <a:off x="439700" y="422936"/>
            <a:ext cx="8264700" cy="25476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2400" b="0" i="0">
                <a:solidFill>
                  <a:srgbClr val="474647"/>
                </a:solidFill>
                <a:latin typeface="Times New Roman"/>
                <a:ea typeface="Times New Roman"/>
                <a:cs typeface="Times New Roman"/>
                <a:sym typeface="Times New Ro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61"/>
          <p:cNvSpPr txBox="1">
            <a:spLocks noGrp="1"/>
          </p:cNvSpPr>
          <p:nvPr>
            <p:ph type="body" idx="1"/>
          </p:nvPr>
        </p:nvSpPr>
        <p:spPr>
          <a:xfrm>
            <a:off x="425910" y="1811701"/>
            <a:ext cx="8292300" cy="29736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2800" b="0" i="0">
                <a:solidFill>
                  <a:schemeClr val="lt1"/>
                </a:solidFill>
                <a:latin typeface="Times New Roman"/>
                <a:ea typeface="Times New Roman"/>
                <a:cs typeface="Times New Roman"/>
                <a:sym typeface="Times New Roman"/>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51" name="Google Shape;251;p61"/>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2" name="Google Shape;252;p61"/>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3" name="Google Shape;253;p61"/>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3">
  <p:cSld name="OBJECT_4">
    <p:spTree>
      <p:nvGrpSpPr>
        <p:cNvPr id="1" name="Shape 254"/>
        <p:cNvGrpSpPr/>
        <p:nvPr/>
      </p:nvGrpSpPr>
      <p:grpSpPr>
        <a:xfrm>
          <a:off x="0" y="0"/>
          <a:ext cx="0" cy="0"/>
          <a:chOff x="0" y="0"/>
          <a:chExt cx="0" cy="0"/>
        </a:xfrm>
      </p:grpSpPr>
      <p:sp>
        <p:nvSpPr>
          <p:cNvPr id="255" name="Google Shape;255;p62"/>
          <p:cNvSpPr txBox="1">
            <a:spLocks noGrp="1"/>
          </p:cNvSpPr>
          <p:nvPr>
            <p:ph type="title"/>
          </p:nvPr>
        </p:nvSpPr>
        <p:spPr>
          <a:xfrm>
            <a:off x="439700" y="422936"/>
            <a:ext cx="8264700" cy="25476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2400" b="0" i="0">
                <a:solidFill>
                  <a:srgbClr val="474647"/>
                </a:solidFill>
                <a:latin typeface="Times New Roman"/>
                <a:ea typeface="Times New Roman"/>
                <a:cs typeface="Times New Roman"/>
                <a:sym typeface="Times New Ro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62"/>
          <p:cNvSpPr txBox="1">
            <a:spLocks noGrp="1"/>
          </p:cNvSpPr>
          <p:nvPr>
            <p:ph type="body" idx="1"/>
          </p:nvPr>
        </p:nvSpPr>
        <p:spPr>
          <a:xfrm>
            <a:off x="425910" y="1811701"/>
            <a:ext cx="8292300" cy="29736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2800" b="0" i="0">
                <a:solidFill>
                  <a:schemeClr val="lt1"/>
                </a:solidFill>
                <a:latin typeface="Times New Roman"/>
                <a:ea typeface="Times New Roman"/>
                <a:cs typeface="Times New Roman"/>
                <a:sym typeface="Times New Roman"/>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57" name="Google Shape;257;p62"/>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8" name="Google Shape;258;p62"/>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p62"/>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60"/>
        <p:cNvGrpSpPr/>
        <p:nvPr/>
      </p:nvGrpSpPr>
      <p:grpSpPr>
        <a:xfrm>
          <a:off x="0" y="0"/>
          <a:ext cx="0" cy="0"/>
          <a:chOff x="0" y="0"/>
          <a:chExt cx="0" cy="0"/>
        </a:xfrm>
      </p:grpSpPr>
      <p:sp>
        <p:nvSpPr>
          <p:cNvPr id="261" name="Google Shape;261;p63"/>
          <p:cNvSpPr txBox="1">
            <a:spLocks noGrp="1"/>
          </p:cNvSpPr>
          <p:nvPr>
            <p:ph type="title"/>
          </p:nvPr>
        </p:nvSpPr>
        <p:spPr>
          <a:xfrm>
            <a:off x="685800" y="1282304"/>
            <a:ext cx="7824900" cy="2139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lt1"/>
              </a:buClr>
              <a:buSzPts val="4500"/>
              <a:buFont typeface="Merriweather Light"/>
              <a:buNone/>
              <a:defRPr sz="4500" b="0" i="0" u="none" strike="noStrike" cap="none">
                <a:solidFill>
                  <a:schemeClr val="lt1"/>
                </a:solidFill>
                <a:latin typeface="Merriweather Light"/>
                <a:ea typeface="Merriweather Light"/>
                <a:cs typeface="Merriweather Light"/>
                <a:sym typeface="Merriweather Light"/>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262" name="Google Shape;262;p63"/>
          <p:cNvSpPr txBox="1">
            <a:spLocks noGrp="1"/>
          </p:cNvSpPr>
          <p:nvPr>
            <p:ph type="body" idx="1"/>
          </p:nvPr>
        </p:nvSpPr>
        <p:spPr>
          <a:xfrm>
            <a:off x="685800" y="3442097"/>
            <a:ext cx="7824900" cy="680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3" name="Google Shape;263;p63"/>
          <p:cNvSpPr txBox="1">
            <a:spLocks noGrp="1"/>
          </p:cNvSpPr>
          <p:nvPr>
            <p:ph type="ftr" idx="11"/>
          </p:nvPr>
        </p:nvSpPr>
        <p:spPr>
          <a:xfrm>
            <a:off x="2242969" y="4576763"/>
            <a:ext cx="62724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400"/>
              <a:buNone/>
              <a:defRPr sz="900" b="0" i="1" u="none" strike="noStrike" cap="none">
                <a:solidFill>
                  <a:schemeClr val="lt1"/>
                </a:solidFill>
                <a:latin typeface="Merriweather"/>
                <a:ea typeface="Merriweather"/>
                <a:cs typeface="Merriweather"/>
                <a:sym typeface="Merriweather"/>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4">
  <p:cSld name="OBJECT_5">
    <p:spTree>
      <p:nvGrpSpPr>
        <p:cNvPr id="1" name="Shape 264"/>
        <p:cNvGrpSpPr/>
        <p:nvPr/>
      </p:nvGrpSpPr>
      <p:grpSpPr>
        <a:xfrm>
          <a:off x="0" y="0"/>
          <a:ext cx="0" cy="0"/>
          <a:chOff x="0" y="0"/>
          <a:chExt cx="0" cy="0"/>
        </a:xfrm>
      </p:grpSpPr>
      <p:sp>
        <p:nvSpPr>
          <p:cNvPr id="265" name="Google Shape;265;p64"/>
          <p:cNvSpPr txBox="1">
            <a:spLocks noGrp="1"/>
          </p:cNvSpPr>
          <p:nvPr>
            <p:ph type="title"/>
          </p:nvPr>
        </p:nvSpPr>
        <p:spPr>
          <a:xfrm>
            <a:off x="439700" y="422936"/>
            <a:ext cx="8264700" cy="25476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2400" b="0" i="0">
                <a:solidFill>
                  <a:srgbClr val="474647"/>
                </a:solidFill>
                <a:latin typeface="Times New Roman"/>
                <a:ea typeface="Times New Roman"/>
                <a:cs typeface="Times New Roman"/>
                <a:sym typeface="Times New Ro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64"/>
          <p:cNvSpPr txBox="1">
            <a:spLocks noGrp="1"/>
          </p:cNvSpPr>
          <p:nvPr>
            <p:ph type="body" idx="1"/>
          </p:nvPr>
        </p:nvSpPr>
        <p:spPr>
          <a:xfrm>
            <a:off x="425910" y="1811701"/>
            <a:ext cx="8292300" cy="29736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2800" b="0" i="0">
                <a:solidFill>
                  <a:schemeClr val="lt1"/>
                </a:solidFill>
                <a:latin typeface="Times New Roman"/>
                <a:ea typeface="Times New Roman"/>
                <a:cs typeface="Times New Roman"/>
                <a:sym typeface="Times New Roman"/>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67" name="Google Shape;267;p6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8" name="Google Shape;268;p6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9" name="Google Shape;269;p64"/>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70"/>
        <p:cNvGrpSpPr/>
        <p:nvPr/>
      </p:nvGrpSpPr>
      <p:grpSpPr>
        <a:xfrm>
          <a:off x="0" y="0"/>
          <a:ext cx="0" cy="0"/>
          <a:chOff x="0" y="0"/>
          <a:chExt cx="0" cy="0"/>
        </a:xfrm>
      </p:grpSpPr>
      <p:sp>
        <p:nvSpPr>
          <p:cNvPr id="271" name="Google Shape;271;p65"/>
          <p:cNvSpPr/>
          <p:nvPr/>
        </p:nvSpPr>
        <p:spPr>
          <a:xfrm>
            <a:off x="0" y="0"/>
            <a:ext cx="9144000" cy="5143500"/>
          </a:xfrm>
          <a:custGeom>
            <a:avLst/>
            <a:gdLst/>
            <a:ahLst/>
            <a:cxnLst/>
            <a:rect l="l" t="t" r="r" b="b"/>
            <a:pathLst>
              <a:path w="9144000" h="5143500" extrusionOk="0">
                <a:moveTo>
                  <a:pt x="0" y="0"/>
                </a:moveTo>
                <a:lnTo>
                  <a:pt x="9143999" y="0"/>
                </a:lnTo>
                <a:lnTo>
                  <a:pt x="9143999" y="5143499"/>
                </a:lnTo>
                <a:lnTo>
                  <a:pt x="0" y="5143499"/>
                </a:lnTo>
                <a:lnTo>
                  <a:pt x="0" y="0"/>
                </a:lnTo>
                <a:close/>
              </a:path>
            </a:pathLst>
          </a:custGeom>
          <a:solidFill>
            <a:srgbClr val="E7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72" name="Google Shape;272;p65"/>
          <p:cNvSpPr/>
          <p:nvPr/>
        </p:nvSpPr>
        <p:spPr>
          <a:xfrm>
            <a:off x="486918" y="4214553"/>
            <a:ext cx="1612500" cy="7269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73" name="Google Shape;273;p65"/>
          <p:cNvSpPr txBox="1">
            <a:spLocks noGrp="1"/>
          </p:cNvSpPr>
          <p:nvPr>
            <p:ph type="ctrTitle"/>
          </p:nvPr>
        </p:nvSpPr>
        <p:spPr>
          <a:xfrm>
            <a:off x="696900" y="1769110"/>
            <a:ext cx="7750200" cy="939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3000" b="0" i="0">
                <a:solidFill>
                  <a:schemeClr val="dk1"/>
                </a:solidFill>
                <a:latin typeface="Times New Roman"/>
                <a:ea typeface="Times New Roman"/>
                <a:cs typeface="Times New Roman"/>
                <a:sym typeface="Times New Ro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4" name="Google Shape;274;p65"/>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5" name="Google Shape;275;p6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p6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65"/>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278"/>
        <p:cNvGrpSpPr/>
        <p:nvPr/>
      </p:nvGrpSpPr>
      <p:grpSpPr>
        <a:xfrm>
          <a:off x="0" y="0"/>
          <a:ext cx="0" cy="0"/>
          <a:chOff x="0" y="0"/>
          <a:chExt cx="0" cy="0"/>
        </a:xfrm>
      </p:grpSpPr>
      <p:sp>
        <p:nvSpPr>
          <p:cNvPr id="279" name="Google Shape;279;p66"/>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0" name="Google Shape;280;p66"/>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1" name="Google Shape;281;p66"/>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5">
  <p:cSld name="OBJECT_6">
    <p:spTree>
      <p:nvGrpSpPr>
        <p:cNvPr id="1" name="Shape 282"/>
        <p:cNvGrpSpPr/>
        <p:nvPr/>
      </p:nvGrpSpPr>
      <p:grpSpPr>
        <a:xfrm>
          <a:off x="0" y="0"/>
          <a:ext cx="0" cy="0"/>
          <a:chOff x="0" y="0"/>
          <a:chExt cx="0" cy="0"/>
        </a:xfrm>
      </p:grpSpPr>
      <p:sp>
        <p:nvSpPr>
          <p:cNvPr id="283" name="Google Shape;283;p67"/>
          <p:cNvSpPr txBox="1">
            <a:spLocks noGrp="1"/>
          </p:cNvSpPr>
          <p:nvPr>
            <p:ph type="title"/>
          </p:nvPr>
        </p:nvSpPr>
        <p:spPr>
          <a:xfrm>
            <a:off x="439700" y="422936"/>
            <a:ext cx="8264700" cy="25476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2400" b="0" i="0">
                <a:solidFill>
                  <a:srgbClr val="474647"/>
                </a:solidFill>
                <a:latin typeface="Times New Roman"/>
                <a:ea typeface="Times New Roman"/>
                <a:cs typeface="Times New Roman"/>
                <a:sym typeface="Times New Ro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4" name="Google Shape;284;p67"/>
          <p:cNvSpPr txBox="1">
            <a:spLocks noGrp="1"/>
          </p:cNvSpPr>
          <p:nvPr>
            <p:ph type="body" idx="1"/>
          </p:nvPr>
        </p:nvSpPr>
        <p:spPr>
          <a:xfrm>
            <a:off x="425910" y="1811701"/>
            <a:ext cx="8292300" cy="29736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2800" b="0" i="0">
                <a:solidFill>
                  <a:schemeClr val="lt1"/>
                </a:solidFill>
                <a:latin typeface="Times New Roman"/>
                <a:ea typeface="Times New Roman"/>
                <a:cs typeface="Times New Roman"/>
                <a:sym typeface="Times New Roman"/>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5" name="Google Shape;285;p67"/>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p67"/>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7" name="Google Shape;287;p67"/>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3">
  <p:cSld name="CUSTOM_5_1">
    <p:spTree>
      <p:nvGrpSpPr>
        <p:cNvPr id="1" name="Shape 288"/>
        <p:cNvGrpSpPr/>
        <p:nvPr/>
      </p:nvGrpSpPr>
      <p:grpSpPr>
        <a:xfrm>
          <a:off x="0" y="0"/>
          <a:ext cx="0" cy="0"/>
          <a:chOff x="0" y="0"/>
          <a:chExt cx="0" cy="0"/>
        </a:xfrm>
      </p:grpSpPr>
      <p:sp>
        <p:nvSpPr>
          <p:cNvPr id="289" name="Google Shape;289;p68"/>
          <p:cNvSpPr txBox="1">
            <a:spLocks noGrp="1"/>
          </p:cNvSpPr>
          <p:nvPr>
            <p:ph type="sldNum" idx="12"/>
          </p:nvPr>
        </p:nvSpPr>
        <p:spPr>
          <a:xfrm>
            <a:off x="8702977" y="4809925"/>
            <a:ext cx="3993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68"/>
          <p:cNvSpPr txBox="1"/>
          <p:nvPr/>
        </p:nvSpPr>
        <p:spPr>
          <a:xfrm>
            <a:off x="114050" y="4844400"/>
            <a:ext cx="1185900" cy="2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800">
                <a:solidFill>
                  <a:srgbClr val="4E4E4E"/>
                </a:solidFill>
                <a:latin typeface="Hind"/>
                <a:ea typeface="Hind"/>
                <a:cs typeface="Hind"/>
                <a:sym typeface="Hind"/>
              </a:rPr>
              <a:t>CalCurriculum.org </a:t>
            </a:r>
            <a:endParaRPr sz="800">
              <a:solidFill>
                <a:schemeClr val="dk2"/>
              </a:solidFill>
              <a:latin typeface="Hind"/>
              <a:ea typeface="Hind"/>
              <a:cs typeface="Hind"/>
              <a:sym typeface="Hind"/>
            </a:endParaRPr>
          </a:p>
        </p:txBody>
      </p:sp>
      <p:sp>
        <p:nvSpPr>
          <p:cNvPr id="291" name="Google Shape;291;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92" name="Google Shape;292;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Hind"/>
              <a:buChar char="●"/>
              <a:defRPr sz="1800">
                <a:solidFill>
                  <a:schemeClr val="dk2"/>
                </a:solidFill>
                <a:latin typeface="Hind"/>
                <a:ea typeface="Hind"/>
                <a:cs typeface="Hind"/>
                <a:sym typeface="Hind"/>
              </a:defRPr>
            </a:lvl1pPr>
            <a:lvl2pPr marL="914400" lvl="1" indent="-317500" rtl="0">
              <a:lnSpc>
                <a:spcPct val="115000"/>
              </a:lnSpc>
              <a:spcBef>
                <a:spcPts val="1200"/>
              </a:spcBef>
              <a:spcAft>
                <a:spcPts val="0"/>
              </a:spcAft>
              <a:buClr>
                <a:schemeClr val="dk2"/>
              </a:buClr>
              <a:buSzPts val="1400"/>
              <a:buFont typeface="Hind"/>
              <a:buChar char="○"/>
              <a:defRPr>
                <a:solidFill>
                  <a:schemeClr val="dk2"/>
                </a:solidFill>
                <a:latin typeface="Hind"/>
                <a:ea typeface="Hind"/>
                <a:cs typeface="Hind"/>
                <a:sym typeface="Hind"/>
              </a:defRPr>
            </a:lvl2pPr>
            <a:lvl3pPr marL="1371600" lvl="2" indent="-317500" rtl="0">
              <a:lnSpc>
                <a:spcPct val="115000"/>
              </a:lnSpc>
              <a:spcBef>
                <a:spcPts val="1200"/>
              </a:spcBef>
              <a:spcAft>
                <a:spcPts val="0"/>
              </a:spcAft>
              <a:buClr>
                <a:schemeClr val="dk2"/>
              </a:buClr>
              <a:buSzPts val="1400"/>
              <a:buFont typeface="Hind"/>
              <a:buChar char="■"/>
              <a:defRPr>
                <a:solidFill>
                  <a:schemeClr val="dk2"/>
                </a:solidFill>
                <a:latin typeface="Hind"/>
                <a:ea typeface="Hind"/>
                <a:cs typeface="Hind"/>
                <a:sym typeface="Hind"/>
              </a:defRPr>
            </a:lvl3pPr>
            <a:lvl4pPr marL="1828800" lvl="3" indent="-317500" rtl="0">
              <a:lnSpc>
                <a:spcPct val="115000"/>
              </a:lnSpc>
              <a:spcBef>
                <a:spcPts val="1200"/>
              </a:spcBef>
              <a:spcAft>
                <a:spcPts val="0"/>
              </a:spcAft>
              <a:buClr>
                <a:schemeClr val="dk2"/>
              </a:buClr>
              <a:buSzPts val="1400"/>
              <a:buFont typeface="Hind"/>
              <a:buChar char="●"/>
              <a:defRPr>
                <a:solidFill>
                  <a:schemeClr val="dk2"/>
                </a:solidFill>
                <a:latin typeface="Hind"/>
                <a:ea typeface="Hind"/>
                <a:cs typeface="Hind"/>
                <a:sym typeface="Hind"/>
              </a:defRPr>
            </a:lvl4pPr>
            <a:lvl5pPr marL="2286000" lvl="4" indent="-317500" rtl="0">
              <a:lnSpc>
                <a:spcPct val="115000"/>
              </a:lnSpc>
              <a:spcBef>
                <a:spcPts val="1200"/>
              </a:spcBef>
              <a:spcAft>
                <a:spcPts val="0"/>
              </a:spcAft>
              <a:buClr>
                <a:schemeClr val="dk2"/>
              </a:buClr>
              <a:buSzPts val="1400"/>
              <a:buFont typeface="Hind"/>
              <a:buChar char="○"/>
              <a:defRPr>
                <a:solidFill>
                  <a:schemeClr val="dk2"/>
                </a:solidFill>
                <a:latin typeface="Hind"/>
                <a:ea typeface="Hind"/>
                <a:cs typeface="Hind"/>
                <a:sym typeface="Hind"/>
              </a:defRPr>
            </a:lvl5pPr>
            <a:lvl6pPr marL="2743200" lvl="5" indent="-317500" rtl="0">
              <a:lnSpc>
                <a:spcPct val="115000"/>
              </a:lnSpc>
              <a:spcBef>
                <a:spcPts val="1200"/>
              </a:spcBef>
              <a:spcAft>
                <a:spcPts val="0"/>
              </a:spcAft>
              <a:buClr>
                <a:schemeClr val="dk2"/>
              </a:buClr>
              <a:buSzPts val="1400"/>
              <a:buFont typeface="Hind"/>
              <a:buChar char="■"/>
              <a:defRPr>
                <a:solidFill>
                  <a:schemeClr val="dk2"/>
                </a:solidFill>
                <a:latin typeface="Hind"/>
                <a:ea typeface="Hind"/>
                <a:cs typeface="Hind"/>
                <a:sym typeface="Hind"/>
              </a:defRPr>
            </a:lvl6pPr>
            <a:lvl7pPr marL="3200400" lvl="6" indent="-317500" rtl="0">
              <a:lnSpc>
                <a:spcPct val="115000"/>
              </a:lnSpc>
              <a:spcBef>
                <a:spcPts val="1200"/>
              </a:spcBef>
              <a:spcAft>
                <a:spcPts val="0"/>
              </a:spcAft>
              <a:buClr>
                <a:schemeClr val="dk2"/>
              </a:buClr>
              <a:buSzPts val="1400"/>
              <a:buFont typeface="Hind"/>
              <a:buChar char="●"/>
              <a:defRPr>
                <a:solidFill>
                  <a:schemeClr val="dk2"/>
                </a:solidFill>
                <a:latin typeface="Hind"/>
                <a:ea typeface="Hind"/>
                <a:cs typeface="Hind"/>
                <a:sym typeface="Hind"/>
              </a:defRPr>
            </a:lvl7pPr>
            <a:lvl8pPr marL="3657600" lvl="7" indent="-317500" rtl="0">
              <a:lnSpc>
                <a:spcPct val="115000"/>
              </a:lnSpc>
              <a:spcBef>
                <a:spcPts val="1200"/>
              </a:spcBef>
              <a:spcAft>
                <a:spcPts val="0"/>
              </a:spcAft>
              <a:buClr>
                <a:schemeClr val="dk2"/>
              </a:buClr>
              <a:buSzPts val="1400"/>
              <a:buFont typeface="Hind"/>
              <a:buChar char="○"/>
              <a:defRPr>
                <a:solidFill>
                  <a:schemeClr val="dk2"/>
                </a:solidFill>
                <a:latin typeface="Hind"/>
                <a:ea typeface="Hind"/>
                <a:cs typeface="Hind"/>
                <a:sym typeface="Hind"/>
              </a:defRPr>
            </a:lvl8pPr>
            <a:lvl9pPr marL="4114800" lvl="8" indent="-317500" rtl="0">
              <a:lnSpc>
                <a:spcPct val="115000"/>
              </a:lnSpc>
              <a:spcBef>
                <a:spcPts val="1200"/>
              </a:spcBef>
              <a:spcAft>
                <a:spcPts val="1200"/>
              </a:spcAft>
              <a:buClr>
                <a:schemeClr val="dk2"/>
              </a:buClr>
              <a:buSzPts val="1400"/>
              <a:buFont typeface="Hind"/>
              <a:buChar char="■"/>
              <a:defRPr>
                <a:solidFill>
                  <a:schemeClr val="dk2"/>
                </a:solidFill>
                <a:latin typeface="Hind"/>
                <a:ea typeface="Hind"/>
                <a:cs typeface="Hind"/>
                <a:sym typeface="Hind"/>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6">
  <p:cSld name="OBJECT_7">
    <p:spTree>
      <p:nvGrpSpPr>
        <p:cNvPr id="1" name="Shape 293"/>
        <p:cNvGrpSpPr/>
        <p:nvPr/>
      </p:nvGrpSpPr>
      <p:grpSpPr>
        <a:xfrm>
          <a:off x="0" y="0"/>
          <a:ext cx="0" cy="0"/>
          <a:chOff x="0" y="0"/>
          <a:chExt cx="0" cy="0"/>
        </a:xfrm>
      </p:grpSpPr>
      <p:pic>
        <p:nvPicPr>
          <p:cNvPr id="294" name="Google Shape;294;p69" descr="Shape&#10;&#10;Description automatically generated with medium confidence"/>
          <p:cNvPicPr preferRelativeResize="0"/>
          <p:nvPr/>
        </p:nvPicPr>
        <p:blipFill rotWithShape="1">
          <a:blip r:embed="rId2">
            <a:alphaModFix/>
          </a:blip>
          <a:srcRect r="18679" b="51416"/>
          <a:stretch/>
        </p:blipFill>
        <p:spPr>
          <a:xfrm rot="10800000">
            <a:off x="6151418" y="4283077"/>
            <a:ext cx="2992580" cy="860421"/>
          </a:xfrm>
          <a:prstGeom prst="rect">
            <a:avLst/>
          </a:prstGeom>
          <a:noFill/>
          <a:ln>
            <a:noFill/>
          </a:ln>
        </p:spPr>
      </p:pic>
      <p:sp>
        <p:nvSpPr>
          <p:cNvPr id="295" name="Google Shape;295;p69"/>
          <p:cNvSpPr txBox="1">
            <a:spLocks noGrp="1"/>
          </p:cNvSpPr>
          <p:nvPr>
            <p:ph type="title"/>
          </p:nvPr>
        </p:nvSpPr>
        <p:spPr>
          <a:xfrm>
            <a:off x="628650" y="510778"/>
            <a:ext cx="7886700" cy="757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B4762"/>
              </a:buClr>
              <a:buSzPts val="3300"/>
              <a:buFont typeface="Source Sans Pro"/>
              <a:buNone/>
              <a:defRPr sz="3300" b="1" i="0" u="none" strike="noStrike" cap="none">
                <a:solidFill>
                  <a:srgbClr val="0B4762"/>
                </a:solidFill>
                <a:latin typeface="Source Sans Pro"/>
                <a:ea typeface="Source Sans Pro"/>
                <a:cs typeface="Source Sans Pro"/>
                <a:sym typeface="Source Sans Pro"/>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296" name="Google Shape;296;p6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7" name="Google Shape;297;p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rtl="0">
              <a:spcBef>
                <a:spcPts val="0"/>
              </a:spcBef>
              <a:buNone/>
              <a:defRPr sz="1100" b="0" i="0" u="none" strike="noStrike" cap="none">
                <a:solidFill>
                  <a:srgbClr val="4E4E4E"/>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rgbClr val="4E4E4E"/>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rgbClr val="4E4E4E"/>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rgbClr val="4E4E4E"/>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rgbClr val="4E4E4E"/>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rgbClr val="4E4E4E"/>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rgbClr val="4E4E4E"/>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rgbClr val="4E4E4E"/>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rgbClr val="4E4E4E"/>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3 1 White">
  <p:cSld name="BLANK_2_1_1">
    <p:bg>
      <p:bgPr>
        <a:solidFill>
          <a:schemeClr val="accent6"/>
        </a:solidFill>
        <a:effectLst/>
      </p:bgPr>
    </p:bg>
    <p:spTree>
      <p:nvGrpSpPr>
        <p:cNvPr id="1" name="Shape 298"/>
        <p:cNvGrpSpPr/>
        <p:nvPr/>
      </p:nvGrpSpPr>
      <p:grpSpPr>
        <a:xfrm>
          <a:off x="0" y="0"/>
          <a:ext cx="0" cy="0"/>
          <a:chOff x="0" y="0"/>
          <a:chExt cx="0" cy="0"/>
        </a:xfrm>
      </p:grpSpPr>
      <p:sp>
        <p:nvSpPr>
          <p:cNvPr id="299" name="Google Shape;299;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7">
  <p:cSld name="OBJECT_8">
    <p:spTree>
      <p:nvGrpSpPr>
        <p:cNvPr id="1" name="Shape 300"/>
        <p:cNvGrpSpPr/>
        <p:nvPr/>
      </p:nvGrpSpPr>
      <p:grpSpPr>
        <a:xfrm>
          <a:off x="0" y="0"/>
          <a:ext cx="0" cy="0"/>
          <a:chOff x="0" y="0"/>
          <a:chExt cx="0" cy="0"/>
        </a:xfrm>
      </p:grpSpPr>
      <p:pic>
        <p:nvPicPr>
          <p:cNvPr id="301" name="Google Shape;301;p71" descr="Shape&#10;&#10;Description automatically generated with medium confidence"/>
          <p:cNvPicPr preferRelativeResize="0"/>
          <p:nvPr/>
        </p:nvPicPr>
        <p:blipFill rotWithShape="1">
          <a:blip r:embed="rId2">
            <a:alphaModFix/>
          </a:blip>
          <a:srcRect r="18679" b="51416"/>
          <a:stretch/>
        </p:blipFill>
        <p:spPr>
          <a:xfrm rot="10800000">
            <a:off x="6151418" y="4283077"/>
            <a:ext cx="2992580" cy="860421"/>
          </a:xfrm>
          <a:prstGeom prst="rect">
            <a:avLst/>
          </a:prstGeom>
          <a:noFill/>
          <a:ln>
            <a:noFill/>
          </a:ln>
        </p:spPr>
      </p:pic>
      <p:sp>
        <p:nvSpPr>
          <p:cNvPr id="302" name="Google Shape;302;p71"/>
          <p:cNvSpPr txBox="1">
            <a:spLocks noGrp="1"/>
          </p:cNvSpPr>
          <p:nvPr>
            <p:ph type="title"/>
          </p:nvPr>
        </p:nvSpPr>
        <p:spPr>
          <a:xfrm>
            <a:off x="628650" y="510778"/>
            <a:ext cx="7886700" cy="757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B4762"/>
              </a:buClr>
              <a:buSzPts val="3300"/>
              <a:buFont typeface="Source Sans Pro"/>
              <a:buNone/>
              <a:defRPr sz="3300" b="1" i="0" u="none" strike="noStrike" cap="none">
                <a:solidFill>
                  <a:srgbClr val="0B4762"/>
                </a:solidFill>
                <a:latin typeface="Source Sans Pro"/>
                <a:ea typeface="Source Sans Pro"/>
                <a:cs typeface="Source Sans Pro"/>
                <a:sym typeface="Source Sans Pro"/>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303" name="Google Shape;303;p7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4" name="Google Shape;304;p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rtl="0">
              <a:spcBef>
                <a:spcPts val="0"/>
              </a:spcBef>
              <a:buNone/>
              <a:defRPr sz="1100" b="0" i="0" u="none" strike="noStrike" cap="none">
                <a:solidFill>
                  <a:srgbClr val="4E4E4E"/>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rgbClr val="4E4E4E"/>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rgbClr val="4E4E4E"/>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rgbClr val="4E4E4E"/>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rgbClr val="4E4E4E"/>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rgbClr val="4E4E4E"/>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rgbClr val="4E4E4E"/>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rgbClr val="4E4E4E"/>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rgbClr val="4E4E4E"/>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8">
  <p:cSld name="OBJECT_9">
    <p:spTree>
      <p:nvGrpSpPr>
        <p:cNvPr id="1" name="Shape 305"/>
        <p:cNvGrpSpPr/>
        <p:nvPr/>
      </p:nvGrpSpPr>
      <p:grpSpPr>
        <a:xfrm>
          <a:off x="0" y="0"/>
          <a:ext cx="0" cy="0"/>
          <a:chOff x="0" y="0"/>
          <a:chExt cx="0" cy="0"/>
        </a:xfrm>
      </p:grpSpPr>
      <p:pic>
        <p:nvPicPr>
          <p:cNvPr id="306" name="Google Shape;306;p72" descr="Shape&#10;&#10;Description automatically generated with medium confidence"/>
          <p:cNvPicPr preferRelativeResize="0"/>
          <p:nvPr/>
        </p:nvPicPr>
        <p:blipFill rotWithShape="1">
          <a:blip r:embed="rId2">
            <a:alphaModFix/>
          </a:blip>
          <a:srcRect r="18679" b="51416"/>
          <a:stretch/>
        </p:blipFill>
        <p:spPr>
          <a:xfrm rot="10800000">
            <a:off x="6151418" y="4283077"/>
            <a:ext cx="2992580" cy="860421"/>
          </a:xfrm>
          <a:prstGeom prst="rect">
            <a:avLst/>
          </a:prstGeom>
          <a:noFill/>
          <a:ln>
            <a:noFill/>
          </a:ln>
        </p:spPr>
      </p:pic>
      <p:sp>
        <p:nvSpPr>
          <p:cNvPr id="307" name="Google Shape;307;p72"/>
          <p:cNvSpPr txBox="1">
            <a:spLocks noGrp="1"/>
          </p:cNvSpPr>
          <p:nvPr>
            <p:ph type="title"/>
          </p:nvPr>
        </p:nvSpPr>
        <p:spPr>
          <a:xfrm>
            <a:off x="628650" y="510778"/>
            <a:ext cx="7886700" cy="757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B4762"/>
              </a:buClr>
              <a:buSzPts val="3300"/>
              <a:buFont typeface="Source Sans Pro"/>
              <a:buNone/>
              <a:defRPr sz="3300" b="1" i="0" u="none" strike="noStrike" cap="none">
                <a:solidFill>
                  <a:srgbClr val="0B4762"/>
                </a:solidFill>
                <a:latin typeface="Source Sans Pro"/>
                <a:ea typeface="Source Sans Pro"/>
                <a:cs typeface="Source Sans Pro"/>
                <a:sym typeface="Source Sans Pro"/>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308" name="Google Shape;308;p7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9" name="Google Shape;309;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rtl="0">
              <a:spcBef>
                <a:spcPts val="0"/>
              </a:spcBef>
              <a:buNone/>
              <a:defRPr sz="1100" b="0" i="0" u="none" strike="noStrike" cap="none">
                <a:solidFill>
                  <a:srgbClr val="4E4E4E"/>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rgbClr val="4E4E4E"/>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rgbClr val="4E4E4E"/>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rgbClr val="4E4E4E"/>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rgbClr val="4E4E4E"/>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rgbClr val="4E4E4E"/>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rgbClr val="4E4E4E"/>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rgbClr val="4E4E4E"/>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rgbClr val="4E4E4E"/>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9">
  <p:cSld name="OBJECT_10">
    <p:spTree>
      <p:nvGrpSpPr>
        <p:cNvPr id="1" name="Shape 310"/>
        <p:cNvGrpSpPr/>
        <p:nvPr/>
      </p:nvGrpSpPr>
      <p:grpSpPr>
        <a:xfrm>
          <a:off x="0" y="0"/>
          <a:ext cx="0" cy="0"/>
          <a:chOff x="0" y="0"/>
          <a:chExt cx="0" cy="0"/>
        </a:xfrm>
      </p:grpSpPr>
      <p:pic>
        <p:nvPicPr>
          <p:cNvPr id="311" name="Google Shape;311;p73" descr="Shape&#10;&#10;Description automatically generated with medium confidence"/>
          <p:cNvPicPr preferRelativeResize="0"/>
          <p:nvPr/>
        </p:nvPicPr>
        <p:blipFill rotWithShape="1">
          <a:blip r:embed="rId2">
            <a:alphaModFix/>
          </a:blip>
          <a:srcRect r="18679" b="51416"/>
          <a:stretch/>
        </p:blipFill>
        <p:spPr>
          <a:xfrm rot="10800000">
            <a:off x="6151418" y="4283077"/>
            <a:ext cx="2992580" cy="860421"/>
          </a:xfrm>
          <a:prstGeom prst="rect">
            <a:avLst/>
          </a:prstGeom>
          <a:noFill/>
          <a:ln>
            <a:noFill/>
          </a:ln>
        </p:spPr>
      </p:pic>
      <p:sp>
        <p:nvSpPr>
          <p:cNvPr id="312" name="Google Shape;312;p73"/>
          <p:cNvSpPr txBox="1">
            <a:spLocks noGrp="1"/>
          </p:cNvSpPr>
          <p:nvPr>
            <p:ph type="title"/>
          </p:nvPr>
        </p:nvSpPr>
        <p:spPr>
          <a:xfrm>
            <a:off x="628650" y="510778"/>
            <a:ext cx="7886700" cy="757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B4762"/>
              </a:buClr>
              <a:buSzPts val="3300"/>
              <a:buFont typeface="Source Sans Pro"/>
              <a:buNone/>
              <a:defRPr sz="3300" b="1" i="0" u="none" strike="noStrike" cap="none">
                <a:solidFill>
                  <a:srgbClr val="0B4762"/>
                </a:solidFill>
                <a:latin typeface="Source Sans Pro"/>
                <a:ea typeface="Source Sans Pro"/>
                <a:cs typeface="Source Sans Pro"/>
                <a:sym typeface="Source Sans Pro"/>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313" name="Google Shape;313;p7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4" name="Google Shape;314;p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rtl="0">
              <a:spcBef>
                <a:spcPts val="0"/>
              </a:spcBef>
              <a:buNone/>
              <a:defRPr sz="1100" b="0" i="0" u="none" strike="noStrike" cap="none">
                <a:solidFill>
                  <a:srgbClr val="4E4E4E"/>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rgbClr val="4E4E4E"/>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rgbClr val="4E4E4E"/>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rgbClr val="4E4E4E"/>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rgbClr val="4E4E4E"/>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rgbClr val="4E4E4E"/>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rgbClr val="4E4E4E"/>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rgbClr val="4E4E4E"/>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rgbClr val="4E4E4E"/>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4">
  <p:cSld name="MAIN_POINT_1_1">
    <p:bg>
      <p:bgPr>
        <a:solidFill>
          <a:schemeClr val="lt2"/>
        </a:solidFill>
        <a:effectLst/>
      </p:bgPr>
    </p:bg>
    <p:spTree>
      <p:nvGrpSpPr>
        <p:cNvPr id="1" name="Shape 315"/>
        <p:cNvGrpSpPr/>
        <p:nvPr/>
      </p:nvGrpSpPr>
      <p:grpSpPr>
        <a:xfrm>
          <a:off x="0" y="0"/>
          <a:ext cx="0" cy="0"/>
          <a:chOff x="0" y="0"/>
          <a:chExt cx="0" cy="0"/>
        </a:xfrm>
      </p:grpSpPr>
      <p:sp>
        <p:nvSpPr>
          <p:cNvPr id="316" name="Google Shape;316;p74"/>
          <p:cNvSpPr txBox="1">
            <a:spLocks noGrp="1"/>
          </p:cNvSpPr>
          <p:nvPr>
            <p:ph type="ctrTitle"/>
          </p:nvPr>
        </p:nvSpPr>
        <p:spPr>
          <a:xfrm>
            <a:off x="970850" y="1615788"/>
            <a:ext cx="3026400" cy="1911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accent6"/>
              </a:buClr>
              <a:buSzPts val="4200"/>
              <a:buFont typeface="Hind"/>
              <a:buNone/>
              <a:defRPr sz="4200" b="1">
                <a:solidFill>
                  <a:schemeClr val="accent6"/>
                </a:solidFill>
                <a:latin typeface="Hind"/>
                <a:ea typeface="Hind"/>
                <a:cs typeface="Hind"/>
                <a:sym typeface="Hind"/>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17" name="Google Shape;317;p74"/>
          <p:cNvSpPr txBox="1">
            <a:spLocks noGrp="1"/>
          </p:cNvSpPr>
          <p:nvPr>
            <p:ph type="sldNum" idx="12"/>
          </p:nvPr>
        </p:nvSpPr>
        <p:spPr>
          <a:xfrm>
            <a:off x="8702977" y="4809925"/>
            <a:ext cx="3993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8" name="Google Shape;318;p74"/>
          <p:cNvPicPr preferRelativeResize="0"/>
          <p:nvPr/>
        </p:nvPicPr>
        <p:blipFill rotWithShape="1">
          <a:blip r:embed="rId2">
            <a:alphaModFix amt="5000"/>
          </a:blip>
          <a:srcRect l="22472" r="22675"/>
          <a:stretch/>
        </p:blipFill>
        <p:spPr>
          <a:xfrm>
            <a:off x="6843700" y="3928200"/>
            <a:ext cx="1969802" cy="897775"/>
          </a:xfrm>
          <a:prstGeom prst="rect">
            <a:avLst/>
          </a:prstGeom>
          <a:noFill/>
          <a:ln>
            <a:noFill/>
          </a:ln>
        </p:spPr>
      </p:pic>
      <p:pic>
        <p:nvPicPr>
          <p:cNvPr id="319" name="Google Shape;319;p74"/>
          <p:cNvPicPr preferRelativeResize="0"/>
          <p:nvPr/>
        </p:nvPicPr>
        <p:blipFill rotWithShape="1">
          <a:blip r:embed="rId2">
            <a:alphaModFix amt="5000"/>
          </a:blip>
          <a:srcRect l="22472" r="64163"/>
          <a:stretch/>
        </p:blipFill>
        <p:spPr>
          <a:xfrm>
            <a:off x="0" y="-12262"/>
            <a:ext cx="2762726" cy="5168026"/>
          </a:xfrm>
          <a:prstGeom prst="rect">
            <a:avLst/>
          </a:prstGeom>
          <a:noFill/>
          <a:ln>
            <a:noFill/>
          </a:ln>
        </p:spPr>
      </p:pic>
      <p:sp>
        <p:nvSpPr>
          <p:cNvPr id="320" name="Google Shape;320;p74"/>
          <p:cNvSpPr txBox="1"/>
          <p:nvPr/>
        </p:nvSpPr>
        <p:spPr>
          <a:xfrm>
            <a:off x="114050" y="4844400"/>
            <a:ext cx="1185900" cy="2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800">
                <a:solidFill>
                  <a:srgbClr val="4E4E4E"/>
                </a:solidFill>
                <a:highlight>
                  <a:schemeClr val="accent6"/>
                </a:highlight>
                <a:latin typeface="Hind"/>
                <a:ea typeface="Hind"/>
                <a:cs typeface="Hind"/>
                <a:sym typeface="Hind"/>
              </a:rPr>
              <a:t>CalCurriculum.org </a:t>
            </a:r>
            <a:endParaRPr sz="800">
              <a:solidFill>
                <a:schemeClr val="dk2"/>
              </a:solidFill>
              <a:highlight>
                <a:schemeClr val="accent6"/>
              </a:highlight>
              <a:latin typeface="Hind"/>
              <a:ea typeface="Hind"/>
              <a:cs typeface="Hind"/>
              <a:sym typeface="Hin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Slides 6">
  <p:cSld name="CUSTOM_6">
    <p:spTree>
      <p:nvGrpSpPr>
        <p:cNvPr id="1" name="Shape 321"/>
        <p:cNvGrpSpPr/>
        <p:nvPr/>
      </p:nvGrpSpPr>
      <p:grpSpPr>
        <a:xfrm>
          <a:off x="0" y="0"/>
          <a:ext cx="0" cy="0"/>
          <a:chOff x="0" y="0"/>
          <a:chExt cx="0" cy="0"/>
        </a:xfrm>
      </p:grpSpPr>
      <p:pic>
        <p:nvPicPr>
          <p:cNvPr id="322" name="Google Shape;322;p75"/>
          <p:cNvPicPr preferRelativeResize="0"/>
          <p:nvPr/>
        </p:nvPicPr>
        <p:blipFill rotWithShape="1">
          <a:blip r:embed="rId2">
            <a:alphaModFix/>
          </a:blip>
          <a:srcRect t="6696" b="6678"/>
          <a:stretch/>
        </p:blipFill>
        <p:spPr>
          <a:xfrm>
            <a:off x="-20275" y="0"/>
            <a:ext cx="9184551" cy="5143499"/>
          </a:xfrm>
          <a:prstGeom prst="rect">
            <a:avLst/>
          </a:prstGeom>
          <a:noFill/>
          <a:ln>
            <a:noFill/>
          </a:ln>
        </p:spPr>
      </p:pic>
      <p:sp>
        <p:nvSpPr>
          <p:cNvPr id="323" name="Google Shape;323;p75"/>
          <p:cNvSpPr txBox="1"/>
          <p:nvPr/>
        </p:nvSpPr>
        <p:spPr>
          <a:xfrm>
            <a:off x="114050" y="4844400"/>
            <a:ext cx="1185900" cy="2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800">
                <a:solidFill>
                  <a:srgbClr val="4E4E4E"/>
                </a:solidFill>
                <a:latin typeface="Hind"/>
                <a:ea typeface="Hind"/>
                <a:cs typeface="Hind"/>
                <a:sym typeface="Hind"/>
              </a:rPr>
              <a:t>CalCurriculum.org </a:t>
            </a:r>
            <a:endParaRPr sz="800">
              <a:solidFill>
                <a:schemeClr val="dk2"/>
              </a:solidFill>
              <a:latin typeface="Hind"/>
              <a:ea typeface="Hind"/>
              <a:cs typeface="Hind"/>
              <a:sym typeface="Hind"/>
            </a:endParaRPr>
          </a:p>
        </p:txBody>
      </p:sp>
      <p:sp>
        <p:nvSpPr>
          <p:cNvPr id="324" name="Google Shape;324;p75"/>
          <p:cNvSpPr txBox="1">
            <a:spLocks noGrp="1"/>
          </p:cNvSpPr>
          <p:nvPr>
            <p:ph type="sldNum" idx="12"/>
          </p:nvPr>
        </p:nvSpPr>
        <p:spPr>
          <a:xfrm>
            <a:off x="8702977" y="4809925"/>
            <a:ext cx="3993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5" name="Google Shape;325;p75"/>
          <p:cNvSpPr txBox="1"/>
          <p:nvPr/>
        </p:nvSpPr>
        <p:spPr>
          <a:xfrm>
            <a:off x="114050" y="4844400"/>
            <a:ext cx="1185900" cy="2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800">
                <a:solidFill>
                  <a:srgbClr val="4E4E4E"/>
                </a:solidFill>
                <a:latin typeface="Hind"/>
                <a:ea typeface="Hind"/>
                <a:cs typeface="Hind"/>
                <a:sym typeface="Hind"/>
              </a:rPr>
              <a:t>CalCurriculum.org </a:t>
            </a:r>
            <a:endParaRPr sz="800">
              <a:solidFill>
                <a:schemeClr val="dk2"/>
              </a:solidFill>
              <a:latin typeface="Hind"/>
              <a:ea typeface="Hind"/>
              <a:cs typeface="Hind"/>
              <a:sym typeface="Hin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10">
  <p:cSld name="OBJECT_11">
    <p:spTree>
      <p:nvGrpSpPr>
        <p:cNvPr id="1" name="Shape 326"/>
        <p:cNvGrpSpPr/>
        <p:nvPr/>
      </p:nvGrpSpPr>
      <p:grpSpPr>
        <a:xfrm>
          <a:off x="0" y="0"/>
          <a:ext cx="0" cy="0"/>
          <a:chOff x="0" y="0"/>
          <a:chExt cx="0" cy="0"/>
        </a:xfrm>
      </p:grpSpPr>
      <p:pic>
        <p:nvPicPr>
          <p:cNvPr id="327" name="Google Shape;327;p76" descr="Shape&#10;&#10;Description automatically generated with medium confidence"/>
          <p:cNvPicPr preferRelativeResize="0"/>
          <p:nvPr/>
        </p:nvPicPr>
        <p:blipFill rotWithShape="1">
          <a:blip r:embed="rId2">
            <a:alphaModFix/>
          </a:blip>
          <a:srcRect r="18679" b="51416"/>
          <a:stretch/>
        </p:blipFill>
        <p:spPr>
          <a:xfrm rot="10800000">
            <a:off x="6151418" y="4283077"/>
            <a:ext cx="2992580" cy="860421"/>
          </a:xfrm>
          <a:prstGeom prst="rect">
            <a:avLst/>
          </a:prstGeom>
          <a:noFill/>
          <a:ln>
            <a:noFill/>
          </a:ln>
        </p:spPr>
      </p:pic>
      <p:sp>
        <p:nvSpPr>
          <p:cNvPr id="328" name="Google Shape;328;p76"/>
          <p:cNvSpPr txBox="1">
            <a:spLocks noGrp="1"/>
          </p:cNvSpPr>
          <p:nvPr>
            <p:ph type="title"/>
          </p:nvPr>
        </p:nvSpPr>
        <p:spPr>
          <a:xfrm>
            <a:off x="628650" y="510778"/>
            <a:ext cx="7886700" cy="757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B4762"/>
              </a:buClr>
              <a:buSzPts val="3300"/>
              <a:buFont typeface="Source Sans Pro"/>
              <a:buNone/>
              <a:defRPr sz="3300" b="1" i="0" u="none" strike="noStrike" cap="none">
                <a:solidFill>
                  <a:srgbClr val="0B4762"/>
                </a:solidFill>
                <a:latin typeface="Source Sans Pro"/>
                <a:ea typeface="Source Sans Pro"/>
                <a:cs typeface="Source Sans Pro"/>
                <a:sym typeface="Source Sans Pro"/>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329" name="Google Shape;329;p7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0" name="Google Shape;330;p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rtl="0">
              <a:spcBef>
                <a:spcPts val="0"/>
              </a:spcBef>
              <a:buNone/>
              <a:defRPr sz="1100" b="0" i="0" u="none" strike="noStrike" cap="none">
                <a:solidFill>
                  <a:srgbClr val="4E4E4E"/>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rgbClr val="4E4E4E"/>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rgbClr val="4E4E4E"/>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rgbClr val="4E4E4E"/>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rgbClr val="4E4E4E"/>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rgbClr val="4E4E4E"/>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rgbClr val="4E4E4E"/>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rgbClr val="4E4E4E"/>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rgbClr val="4E4E4E"/>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1"/>
        <p:cNvGrpSpPr/>
        <p:nvPr/>
      </p:nvGrpSpPr>
      <p:grpSpPr>
        <a:xfrm>
          <a:off x="0" y="0"/>
          <a:ext cx="0" cy="0"/>
          <a:chOff x="0" y="0"/>
          <a:chExt cx="0" cy="0"/>
        </a:xfrm>
      </p:grpSpPr>
      <p:pic>
        <p:nvPicPr>
          <p:cNvPr id="332" name="Google Shape;332;p77" descr="Shape&#10;&#10;Description automatically generated with medium confidence"/>
          <p:cNvPicPr preferRelativeResize="0"/>
          <p:nvPr/>
        </p:nvPicPr>
        <p:blipFill rotWithShape="1">
          <a:blip r:embed="rId2">
            <a:alphaModFix/>
          </a:blip>
          <a:srcRect r="18679" b="51416"/>
          <a:stretch/>
        </p:blipFill>
        <p:spPr>
          <a:xfrm rot="10800000">
            <a:off x="6151418" y="4283077"/>
            <a:ext cx="2992580" cy="860421"/>
          </a:xfrm>
          <a:prstGeom prst="rect">
            <a:avLst/>
          </a:prstGeom>
          <a:noFill/>
          <a:ln>
            <a:noFill/>
          </a:ln>
        </p:spPr>
      </p:pic>
      <p:sp>
        <p:nvSpPr>
          <p:cNvPr id="333" name="Google Shape;333;p7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4" name="Google Shape;334;p7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5" name="Google Shape;335;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rtl="0">
              <a:spcBef>
                <a:spcPts val="0"/>
              </a:spcBef>
              <a:buNone/>
              <a:defRPr sz="1100">
                <a:solidFill>
                  <a:srgbClr val="4E4E4E"/>
                </a:solidFill>
                <a:latin typeface="Source Sans Pro"/>
                <a:ea typeface="Source Sans Pro"/>
                <a:cs typeface="Source Sans Pro"/>
                <a:sym typeface="Source Sans Pro"/>
              </a:defRPr>
            </a:lvl1pPr>
            <a:lvl2pPr marL="0" marR="0" lvl="1" indent="0" algn="r" rtl="0">
              <a:spcBef>
                <a:spcPts val="0"/>
              </a:spcBef>
              <a:buNone/>
              <a:defRPr sz="1100">
                <a:solidFill>
                  <a:srgbClr val="4E4E4E"/>
                </a:solidFill>
                <a:latin typeface="Source Sans Pro"/>
                <a:ea typeface="Source Sans Pro"/>
                <a:cs typeface="Source Sans Pro"/>
                <a:sym typeface="Source Sans Pro"/>
              </a:defRPr>
            </a:lvl2pPr>
            <a:lvl3pPr marL="0" marR="0" lvl="2" indent="0" algn="r" rtl="0">
              <a:spcBef>
                <a:spcPts val="0"/>
              </a:spcBef>
              <a:buNone/>
              <a:defRPr sz="1100">
                <a:solidFill>
                  <a:srgbClr val="4E4E4E"/>
                </a:solidFill>
                <a:latin typeface="Source Sans Pro"/>
                <a:ea typeface="Source Sans Pro"/>
                <a:cs typeface="Source Sans Pro"/>
                <a:sym typeface="Source Sans Pro"/>
              </a:defRPr>
            </a:lvl3pPr>
            <a:lvl4pPr marL="0" marR="0" lvl="3" indent="0" algn="r" rtl="0">
              <a:spcBef>
                <a:spcPts val="0"/>
              </a:spcBef>
              <a:buNone/>
              <a:defRPr sz="1100">
                <a:solidFill>
                  <a:srgbClr val="4E4E4E"/>
                </a:solidFill>
                <a:latin typeface="Source Sans Pro"/>
                <a:ea typeface="Source Sans Pro"/>
                <a:cs typeface="Source Sans Pro"/>
                <a:sym typeface="Source Sans Pro"/>
              </a:defRPr>
            </a:lvl4pPr>
            <a:lvl5pPr marL="0" marR="0" lvl="4" indent="0" algn="r" rtl="0">
              <a:spcBef>
                <a:spcPts val="0"/>
              </a:spcBef>
              <a:buNone/>
              <a:defRPr sz="1100">
                <a:solidFill>
                  <a:srgbClr val="4E4E4E"/>
                </a:solidFill>
                <a:latin typeface="Source Sans Pro"/>
                <a:ea typeface="Source Sans Pro"/>
                <a:cs typeface="Source Sans Pro"/>
                <a:sym typeface="Source Sans Pro"/>
              </a:defRPr>
            </a:lvl5pPr>
            <a:lvl6pPr marL="0" marR="0" lvl="5" indent="0" algn="r" rtl="0">
              <a:spcBef>
                <a:spcPts val="0"/>
              </a:spcBef>
              <a:buNone/>
              <a:defRPr sz="1100">
                <a:solidFill>
                  <a:srgbClr val="4E4E4E"/>
                </a:solidFill>
                <a:latin typeface="Source Sans Pro"/>
                <a:ea typeface="Source Sans Pro"/>
                <a:cs typeface="Source Sans Pro"/>
                <a:sym typeface="Source Sans Pro"/>
              </a:defRPr>
            </a:lvl6pPr>
            <a:lvl7pPr marL="0" marR="0" lvl="6" indent="0" algn="r" rtl="0">
              <a:spcBef>
                <a:spcPts val="0"/>
              </a:spcBef>
              <a:buNone/>
              <a:defRPr sz="1100">
                <a:solidFill>
                  <a:srgbClr val="4E4E4E"/>
                </a:solidFill>
                <a:latin typeface="Source Sans Pro"/>
                <a:ea typeface="Source Sans Pro"/>
                <a:cs typeface="Source Sans Pro"/>
                <a:sym typeface="Source Sans Pro"/>
              </a:defRPr>
            </a:lvl7pPr>
            <a:lvl8pPr marL="0" marR="0" lvl="7" indent="0" algn="r" rtl="0">
              <a:spcBef>
                <a:spcPts val="0"/>
              </a:spcBef>
              <a:buNone/>
              <a:defRPr sz="1100">
                <a:solidFill>
                  <a:srgbClr val="4E4E4E"/>
                </a:solidFill>
                <a:latin typeface="Source Sans Pro"/>
                <a:ea typeface="Source Sans Pro"/>
                <a:cs typeface="Source Sans Pro"/>
                <a:sym typeface="Source Sans Pro"/>
              </a:defRPr>
            </a:lvl8pPr>
            <a:lvl9pPr marL="0" marR="0" lvl="8" indent="0" algn="r" rtl="0">
              <a:spcBef>
                <a:spcPts val="0"/>
              </a:spcBef>
              <a:buNone/>
              <a:defRPr sz="1100">
                <a:solidFill>
                  <a:srgbClr val="4E4E4E"/>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sp>
        <p:nvSpPr>
          <p:cNvPr id="336" name="Google Shape;336;p77"/>
          <p:cNvSpPr txBox="1">
            <a:spLocks noGrp="1"/>
          </p:cNvSpPr>
          <p:nvPr>
            <p:ph type="title"/>
          </p:nvPr>
        </p:nvSpPr>
        <p:spPr>
          <a:xfrm>
            <a:off x="628650" y="510778"/>
            <a:ext cx="7886700" cy="757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B4762"/>
              </a:buClr>
              <a:buSzPts val="3300"/>
              <a:buFont typeface="Source Sans Pro"/>
              <a:buNone/>
              <a:defRPr sz="3300" b="1" i="0" u="none" strike="noStrike" cap="none">
                <a:solidFill>
                  <a:srgbClr val="0B4762"/>
                </a:solidFill>
                <a:latin typeface="Source Sans Pro"/>
                <a:ea typeface="Source Sans Pro"/>
                <a:cs typeface="Source Sans Pro"/>
                <a:sym typeface="Source Sans Pr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11">
  <p:cSld name="OBJECT_12">
    <p:spTree>
      <p:nvGrpSpPr>
        <p:cNvPr id="1" name="Shape 337"/>
        <p:cNvGrpSpPr/>
        <p:nvPr/>
      </p:nvGrpSpPr>
      <p:grpSpPr>
        <a:xfrm>
          <a:off x="0" y="0"/>
          <a:ext cx="0" cy="0"/>
          <a:chOff x="0" y="0"/>
          <a:chExt cx="0" cy="0"/>
        </a:xfrm>
      </p:grpSpPr>
      <p:pic>
        <p:nvPicPr>
          <p:cNvPr id="338" name="Google Shape;338;p78" descr="Shape&#10;&#10;Description automatically generated with medium confidence"/>
          <p:cNvPicPr preferRelativeResize="0"/>
          <p:nvPr/>
        </p:nvPicPr>
        <p:blipFill rotWithShape="1">
          <a:blip r:embed="rId2">
            <a:alphaModFix/>
          </a:blip>
          <a:srcRect r="18679" b="51416"/>
          <a:stretch/>
        </p:blipFill>
        <p:spPr>
          <a:xfrm rot="10800000">
            <a:off x="6151418" y="4283077"/>
            <a:ext cx="2992580" cy="860421"/>
          </a:xfrm>
          <a:prstGeom prst="rect">
            <a:avLst/>
          </a:prstGeom>
          <a:noFill/>
          <a:ln>
            <a:noFill/>
          </a:ln>
        </p:spPr>
      </p:pic>
      <p:sp>
        <p:nvSpPr>
          <p:cNvPr id="339" name="Google Shape;339;p78"/>
          <p:cNvSpPr txBox="1">
            <a:spLocks noGrp="1"/>
          </p:cNvSpPr>
          <p:nvPr>
            <p:ph type="title"/>
          </p:nvPr>
        </p:nvSpPr>
        <p:spPr>
          <a:xfrm>
            <a:off x="628650" y="510778"/>
            <a:ext cx="7886700" cy="757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B4762"/>
              </a:buClr>
              <a:buSzPts val="3300"/>
              <a:buFont typeface="Source Sans Pro"/>
              <a:buNone/>
              <a:defRPr sz="3300" b="1" i="0" u="none" strike="noStrike" cap="none">
                <a:solidFill>
                  <a:srgbClr val="0B4762"/>
                </a:solidFill>
                <a:latin typeface="Source Sans Pro"/>
                <a:ea typeface="Source Sans Pro"/>
                <a:cs typeface="Source Sans Pro"/>
                <a:sym typeface="Source Sans Pro"/>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340" name="Google Shape;340;p7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E4E4E"/>
              </a:buClr>
              <a:buSzPts val="2100"/>
              <a:buFont typeface="Arial"/>
              <a:buChar char="•"/>
              <a:defRPr sz="2100" b="0" i="0" u="none" strike="noStrike" cap="none">
                <a:solidFill>
                  <a:srgbClr val="4E4E4E"/>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4E4E4E"/>
              </a:buClr>
              <a:buSzPts val="1800"/>
              <a:buFont typeface="Arial"/>
              <a:buChar char="•"/>
              <a:defRPr sz="1800" b="0" i="0" u="none" strike="noStrike" cap="none">
                <a:solidFill>
                  <a:srgbClr val="4E4E4E"/>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4E4E4E"/>
              </a:buClr>
              <a:buSzPts val="1500"/>
              <a:buFont typeface="Arial"/>
              <a:buChar char="•"/>
              <a:defRPr sz="1500" b="0" i="0" u="none" strike="noStrike" cap="none">
                <a:solidFill>
                  <a:srgbClr val="4E4E4E"/>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4E4E4E"/>
              </a:buClr>
              <a:buSzPts val="1400"/>
              <a:buFont typeface="Arial"/>
              <a:buChar char="•"/>
              <a:defRPr sz="1400" b="0" i="0" u="none" strike="noStrike" cap="none">
                <a:solidFill>
                  <a:srgbClr val="4E4E4E"/>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1" name="Google Shape;341;p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a:bodyPr>
          <a:lstStyle>
            <a:lvl1pPr marL="0" marR="0" lvl="0" indent="0" algn="r" rtl="0">
              <a:spcBef>
                <a:spcPts val="0"/>
              </a:spcBef>
              <a:buNone/>
              <a:defRPr sz="1100" b="0" i="0" u="none" strike="noStrike" cap="none">
                <a:solidFill>
                  <a:srgbClr val="4E4E4E"/>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rgbClr val="4E4E4E"/>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rgbClr val="4E4E4E"/>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rgbClr val="4E4E4E"/>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rgbClr val="4E4E4E"/>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rgbClr val="4E4E4E"/>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rgbClr val="4E4E4E"/>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rgbClr val="4E4E4E"/>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rgbClr val="4E4E4E"/>
                </a:solidFill>
                <a:latin typeface="Source Sans Pro"/>
                <a:ea typeface="Source Sans Pro"/>
                <a:cs typeface="Source Sans Pro"/>
                <a:sym typeface="Source Sans Pro"/>
              </a:defRPr>
            </a:lvl9pPr>
          </a:lstStyle>
          <a:p>
            <a:pPr marL="0" lvl="0" indent="0" algn="r" rtl="0">
              <a:spcBef>
                <a:spcPts val="0"/>
              </a:spcBef>
              <a:spcAft>
                <a:spcPts val="0"/>
              </a:spcAft>
              <a:buNone/>
            </a:pPr>
            <a:r>
              <a:rPr lang="en"/>
              <a:t>CalCurriculum.org | </a:t>
            </a: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67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31" name="Google Shape;13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sz="1400">
                <a:solidFill>
                  <a:schemeClr val="dk2"/>
                </a:solidFill>
              </a:defRPr>
            </a:lvl2pPr>
            <a:lvl3pPr marL="1371600" lvl="2" indent="-317500">
              <a:lnSpc>
                <a:spcPct val="115000"/>
              </a:lnSpc>
              <a:spcBef>
                <a:spcPts val="0"/>
              </a:spcBef>
              <a:spcAft>
                <a:spcPts val="0"/>
              </a:spcAft>
              <a:buClr>
                <a:schemeClr val="dk2"/>
              </a:buClr>
              <a:buSzPts val="1400"/>
              <a:buChar char="■"/>
              <a:defRPr sz="1400">
                <a:solidFill>
                  <a:schemeClr val="dk2"/>
                </a:solidFill>
              </a:defRPr>
            </a:lvl3pPr>
            <a:lvl4pPr marL="1828800" lvl="3" indent="-317500">
              <a:lnSpc>
                <a:spcPct val="115000"/>
              </a:lnSpc>
              <a:spcBef>
                <a:spcPts val="0"/>
              </a:spcBef>
              <a:spcAft>
                <a:spcPts val="0"/>
              </a:spcAft>
              <a:buClr>
                <a:schemeClr val="dk2"/>
              </a:buClr>
              <a:buSzPts val="1400"/>
              <a:buChar char="●"/>
              <a:defRPr sz="1400">
                <a:solidFill>
                  <a:schemeClr val="dk2"/>
                </a:solidFill>
              </a:defRPr>
            </a:lvl4pPr>
            <a:lvl5pPr marL="2286000" lvl="4" indent="-317500">
              <a:lnSpc>
                <a:spcPct val="115000"/>
              </a:lnSpc>
              <a:spcBef>
                <a:spcPts val="0"/>
              </a:spcBef>
              <a:spcAft>
                <a:spcPts val="0"/>
              </a:spcAft>
              <a:buClr>
                <a:schemeClr val="dk2"/>
              </a:buClr>
              <a:buSzPts val="1400"/>
              <a:buChar char="○"/>
              <a:defRPr sz="1400">
                <a:solidFill>
                  <a:schemeClr val="dk2"/>
                </a:solidFill>
              </a:defRPr>
            </a:lvl5pPr>
            <a:lvl6pPr marL="2743200" lvl="5" indent="-317500">
              <a:lnSpc>
                <a:spcPct val="115000"/>
              </a:lnSpc>
              <a:spcBef>
                <a:spcPts val="0"/>
              </a:spcBef>
              <a:spcAft>
                <a:spcPts val="0"/>
              </a:spcAft>
              <a:buClr>
                <a:schemeClr val="dk2"/>
              </a:buClr>
              <a:buSzPts val="1400"/>
              <a:buChar char="■"/>
              <a:defRPr sz="1400">
                <a:solidFill>
                  <a:schemeClr val="dk2"/>
                </a:solidFill>
              </a:defRPr>
            </a:lvl6pPr>
            <a:lvl7pPr marL="3200400" lvl="6" indent="-317500">
              <a:lnSpc>
                <a:spcPct val="115000"/>
              </a:lnSpc>
              <a:spcBef>
                <a:spcPts val="0"/>
              </a:spcBef>
              <a:spcAft>
                <a:spcPts val="0"/>
              </a:spcAft>
              <a:buClr>
                <a:schemeClr val="dk2"/>
              </a:buClr>
              <a:buSzPts val="1400"/>
              <a:buChar char="●"/>
              <a:defRPr sz="1400">
                <a:solidFill>
                  <a:schemeClr val="dk2"/>
                </a:solidFill>
              </a:defRPr>
            </a:lvl7pPr>
            <a:lvl8pPr marL="3657600" lvl="7" indent="-317500">
              <a:lnSpc>
                <a:spcPct val="115000"/>
              </a:lnSpc>
              <a:spcBef>
                <a:spcPts val="0"/>
              </a:spcBef>
              <a:spcAft>
                <a:spcPts val="0"/>
              </a:spcAft>
              <a:buClr>
                <a:schemeClr val="dk2"/>
              </a:buClr>
              <a:buSzPts val="1400"/>
              <a:buChar char="○"/>
              <a:defRPr sz="1400">
                <a:solidFill>
                  <a:schemeClr val="dk2"/>
                </a:solidFill>
              </a:defRPr>
            </a:lvl8pPr>
            <a:lvl9pPr marL="4114800" lvl="8" indent="-31750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32" name="Google Shape;13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1"/>
        <p:cNvGrpSpPr/>
        <p:nvPr/>
      </p:nvGrpSpPr>
      <p:grpSpPr>
        <a:xfrm>
          <a:off x="0" y="0"/>
          <a:ext cx="0" cy="0"/>
          <a:chOff x="0" y="0"/>
          <a:chExt cx="0" cy="0"/>
        </a:xfrm>
      </p:grpSpPr>
      <p:sp>
        <p:nvSpPr>
          <p:cNvPr id="192" name="Google Shape;19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3" name="Google Shape;193;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94" name="Google Shape;19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hyperlink" Target="https://calcurriculum.org/wp-content/uploads/2022/09/MLL-Materials-Math-Rubric.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calcurriculum.org/reports-m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elsuccessforum.org/resources/teachers-voices-instructional-materials-research"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s://www.brookings.edu/articles/big-bang-for-just-a-few-bucks-the-impact-of-math-textbooks-in-california/#:~:text=We%20study%20four%20of%20the,3%2C%204%2C%20and%205."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cdn.americanprogress.org/wp-content/uploads/2015/10/06111518/CurriculumMatters-report.pdf" TargetMode="External"/><Relationship Id="rId4" Type="http://schemas.openxmlformats.org/officeDocument/2006/relationships/hyperlink" Target="https://tntp.org/publications/view/the-opportunity-myt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79"/>
          <p:cNvSpPr txBox="1">
            <a:spLocks noGrp="1"/>
          </p:cNvSpPr>
          <p:nvPr>
            <p:ph type="ctrTitle"/>
          </p:nvPr>
        </p:nvSpPr>
        <p:spPr>
          <a:xfrm>
            <a:off x="455550" y="2014694"/>
            <a:ext cx="8016900" cy="1510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2800">
                <a:solidFill>
                  <a:srgbClr val="315470"/>
                </a:solidFill>
                <a:latin typeface="Merriweather"/>
                <a:ea typeface="Merriweather"/>
                <a:cs typeface="Merriweather"/>
                <a:sym typeface="Merriweather"/>
              </a:rPr>
              <a:t>Making the Case: </a:t>
            </a:r>
            <a:br>
              <a:rPr lang="en" sz="2800">
                <a:solidFill>
                  <a:srgbClr val="315470"/>
                </a:solidFill>
                <a:latin typeface="Merriweather"/>
                <a:ea typeface="Merriweather"/>
                <a:cs typeface="Merriweather"/>
                <a:sym typeface="Merriweather"/>
              </a:rPr>
            </a:br>
            <a:r>
              <a:rPr lang="en" sz="2320" i="1">
                <a:solidFill>
                  <a:srgbClr val="315470"/>
                </a:solidFill>
                <a:latin typeface="Merriweather"/>
                <a:ea typeface="Merriweather"/>
                <a:cs typeface="Merriweather"/>
                <a:sym typeface="Merriweather"/>
              </a:rPr>
              <a:t> Strengthening Curriculum Adoptions </a:t>
            </a:r>
            <a:endParaRPr sz="2320" i="1">
              <a:solidFill>
                <a:srgbClr val="315470"/>
              </a:solidFill>
              <a:latin typeface="Merriweather"/>
              <a:ea typeface="Merriweather"/>
              <a:cs typeface="Merriweather"/>
              <a:sym typeface="Merriweather"/>
            </a:endParaRPr>
          </a:p>
          <a:p>
            <a:pPr marL="0" lvl="0" indent="0" algn="ctr" rtl="0">
              <a:lnSpc>
                <a:spcPct val="115000"/>
              </a:lnSpc>
              <a:spcBef>
                <a:spcPts val="0"/>
              </a:spcBef>
              <a:spcAft>
                <a:spcPts val="0"/>
              </a:spcAft>
              <a:buClr>
                <a:schemeClr val="dk1"/>
              </a:buClr>
              <a:buSzPts val="1100"/>
              <a:buFont typeface="Arial"/>
              <a:buNone/>
            </a:pPr>
            <a:r>
              <a:rPr lang="en" sz="2320" i="1">
                <a:solidFill>
                  <a:srgbClr val="315470"/>
                </a:solidFill>
                <a:latin typeface="Merriweather"/>
                <a:ea typeface="Merriweather"/>
                <a:cs typeface="Merriweather"/>
                <a:sym typeface="Merriweather"/>
              </a:rPr>
              <a:t>for Multilingual Learner Equity</a:t>
            </a:r>
            <a:endParaRPr sz="2800"/>
          </a:p>
        </p:txBody>
      </p:sp>
      <p:pic>
        <p:nvPicPr>
          <p:cNvPr id="347" name="Google Shape;347;p79"/>
          <p:cNvPicPr preferRelativeResize="0"/>
          <p:nvPr/>
        </p:nvPicPr>
        <p:blipFill>
          <a:blip r:embed="rId3">
            <a:alphaModFix/>
          </a:blip>
          <a:stretch>
            <a:fillRect/>
          </a:stretch>
        </p:blipFill>
        <p:spPr>
          <a:xfrm>
            <a:off x="3144671" y="575781"/>
            <a:ext cx="2424225" cy="1082756"/>
          </a:xfrm>
          <a:prstGeom prst="rect">
            <a:avLst/>
          </a:prstGeom>
          <a:noFill/>
          <a:ln>
            <a:noFill/>
          </a:ln>
        </p:spPr>
      </p:pic>
      <p:sp>
        <p:nvSpPr>
          <p:cNvPr id="348" name="Google Shape;348;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
        <p:nvSpPr>
          <p:cNvPr id="349" name="Google Shape;349;p79"/>
          <p:cNvSpPr txBox="1"/>
          <p:nvPr/>
        </p:nvSpPr>
        <p:spPr>
          <a:xfrm>
            <a:off x="938250" y="3763350"/>
            <a:ext cx="7466400" cy="8004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Avenir"/>
                <a:ea typeface="Avenir"/>
                <a:cs typeface="Avenir"/>
                <a:sym typeface="Avenir"/>
              </a:rPr>
              <a:t>Note: This slide deck is a template for any presenter to use as appropriate for their context. The slides focus on why the quality of instructional materials matters for all students, with a focus on multilingual learners. The presenter does not have to use all slides, nor use slides in the current sequence, in order to put together a meaningful rationale for strengthening curriculum adoptions to be (1) of high quality, and (2) attentive to the linguistic and instructional needs of multilingual learners. </a:t>
            </a:r>
            <a:endParaRPr sz="1000">
              <a:solidFill>
                <a:srgbClr val="FF0000"/>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8"/>
          <p:cNvSpPr/>
          <p:nvPr/>
        </p:nvSpPr>
        <p:spPr>
          <a:xfrm>
            <a:off x="653575" y="852788"/>
            <a:ext cx="7914600" cy="3364200"/>
          </a:xfrm>
          <a:prstGeom prst="roundRect">
            <a:avLst>
              <a:gd name="adj" fmla="val 16667"/>
            </a:avLst>
          </a:prstGeom>
          <a:solidFill>
            <a:srgbClr val="6BCABA">
              <a:alpha val="310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2" name="Google Shape;442;p88"/>
          <p:cNvSpPr txBox="1">
            <a:spLocks noGrp="1"/>
          </p:cNvSpPr>
          <p:nvPr>
            <p:ph type="title"/>
          </p:nvPr>
        </p:nvSpPr>
        <p:spPr>
          <a:xfrm>
            <a:off x="311700" y="2179275"/>
            <a:ext cx="8520600" cy="19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100">
              <a:latin typeface="Merriweather Light"/>
              <a:ea typeface="Merriweather Light"/>
              <a:cs typeface="Merriweather Light"/>
              <a:sym typeface="Merriweather Light"/>
            </a:endParaRPr>
          </a:p>
          <a:p>
            <a:pPr marL="0" lvl="0" indent="0" algn="l" rtl="0">
              <a:spcBef>
                <a:spcPts val="1000"/>
              </a:spcBef>
              <a:spcAft>
                <a:spcPts val="0"/>
              </a:spcAft>
              <a:buNone/>
            </a:pPr>
            <a:endParaRPr sz="2100">
              <a:latin typeface="Merriweather Light"/>
              <a:ea typeface="Merriweather Light"/>
              <a:cs typeface="Merriweather Light"/>
              <a:sym typeface="Merriweather Light"/>
            </a:endParaRPr>
          </a:p>
          <a:p>
            <a:pPr marL="0" lvl="0" indent="0" algn="l" rtl="0">
              <a:spcBef>
                <a:spcPts val="1000"/>
              </a:spcBef>
              <a:spcAft>
                <a:spcPts val="1000"/>
              </a:spcAft>
              <a:buNone/>
            </a:pPr>
            <a:endParaRPr sz="13000"/>
          </a:p>
        </p:txBody>
      </p:sp>
      <p:sp>
        <p:nvSpPr>
          <p:cNvPr id="443" name="Google Shape;443;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444" name="Google Shape;444;p88"/>
          <p:cNvGraphicFramePr/>
          <p:nvPr/>
        </p:nvGraphicFramePr>
        <p:xfrm>
          <a:off x="867875" y="1570494"/>
          <a:ext cx="3000000" cy="3000000"/>
        </p:xfrm>
        <a:graphic>
          <a:graphicData uri="http://schemas.openxmlformats.org/drawingml/2006/table">
            <a:tbl>
              <a:tblPr>
                <a:noFill/>
                <a:tableStyleId>{B41A20BE-0F49-4721-8290-B12EBDA72964}</a:tableStyleId>
              </a:tblPr>
              <a:tblGrid>
                <a:gridCol w="946150">
                  <a:extLst>
                    <a:ext uri="{9D8B030D-6E8A-4147-A177-3AD203B41FA5}">
                      <a16:colId xmlns:a16="http://schemas.microsoft.com/office/drawing/2014/main" val="20000"/>
                    </a:ext>
                  </a:extLst>
                </a:gridCol>
                <a:gridCol w="62928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3600">
                          <a:solidFill>
                            <a:srgbClr val="315470"/>
                          </a:solidFill>
                          <a:latin typeface="Merriweather"/>
                          <a:ea typeface="Merriweather"/>
                          <a:cs typeface="Merriweather"/>
                          <a:sym typeface="Merriweather"/>
                        </a:rPr>
                        <a:t>1</a:t>
                      </a:r>
                      <a:endParaRPr sz="3600">
                        <a:solidFill>
                          <a:srgbClr val="315470"/>
                        </a:solidFill>
                        <a:latin typeface="Merriweather"/>
                        <a:ea typeface="Merriweather"/>
                        <a:cs typeface="Merriweather"/>
                        <a:sym typeface="Merriweather"/>
                      </a:endParaRPr>
                    </a:p>
                  </a:txBody>
                  <a:tcPr marL="91400" marR="9140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1000"/>
                        </a:spcAft>
                        <a:buNone/>
                      </a:pPr>
                      <a:r>
                        <a:rPr lang="en" sz="1800">
                          <a:solidFill>
                            <a:srgbClr val="315470"/>
                          </a:solidFill>
                          <a:latin typeface="Merriweather Light"/>
                          <a:ea typeface="Merriweather Light"/>
                          <a:cs typeface="Merriweather Light"/>
                          <a:sym typeface="Merriweather Light"/>
                        </a:rPr>
                        <a:t>How are your current core content instructional materials meeting the needs of your multilingual learners?</a:t>
                      </a:r>
                      <a:endParaRPr sz="1100">
                        <a:solidFill>
                          <a:srgbClr val="315470"/>
                        </a:solidFill>
                      </a:endParaRPr>
                    </a:p>
                  </a:txBody>
                  <a:tcPr marL="91400" marR="9140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3600">
                          <a:solidFill>
                            <a:srgbClr val="315470"/>
                          </a:solidFill>
                          <a:latin typeface="Merriweather"/>
                          <a:ea typeface="Merriweather"/>
                          <a:cs typeface="Merriweather"/>
                          <a:sym typeface="Merriweather"/>
                        </a:rPr>
                        <a:t>2</a:t>
                      </a:r>
                      <a:endParaRPr sz="3600">
                        <a:solidFill>
                          <a:srgbClr val="315470"/>
                        </a:solidFill>
                        <a:latin typeface="Merriweather"/>
                        <a:ea typeface="Merriweather"/>
                        <a:cs typeface="Merriweather"/>
                        <a:sym typeface="Merriweather"/>
                      </a:endParaRPr>
                    </a:p>
                  </a:txBody>
                  <a:tcPr marL="91400" marR="9140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1000"/>
                        </a:spcAft>
                        <a:buNone/>
                      </a:pPr>
                      <a:r>
                        <a:rPr lang="en" sz="1800">
                          <a:solidFill>
                            <a:srgbClr val="315470"/>
                          </a:solidFill>
                          <a:latin typeface="Merriweather Light"/>
                          <a:ea typeface="Merriweather Light"/>
                          <a:cs typeface="Merriweather Light"/>
                          <a:sym typeface="Merriweather Light"/>
                        </a:rPr>
                        <a:t>To what extent do teachers in your school or district report confidence in using the core curriculum materials with multilingual learners?</a:t>
                      </a:r>
                      <a:endParaRPr sz="1100">
                        <a:solidFill>
                          <a:srgbClr val="315470"/>
                        </a:solidFill>
                      </a:endParaRPr>
                    </a:p>
                  </a:txBody>
                  <a:tcPr marL="91400" marR="9140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45" name="Google Shape;445;p88"/>
          <p:cNvSpPr txBox="1"/>
          <p:nvPr/>
        </p:nvSpPr>
        <p:spPr>
          <a:xfrm>
            <a:off x="867875" y="1016400"/>
            <a:ext cx="6437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315470"/>
                </a:solidFill>
                <a:latin typeface="Merriweather"/>
                <a:ea typeface="Merriweather"/>
                <a:cs typeface="Merriweather"/>
                <a:sym typeface="Merriweather"/>
              </a:rPr>
              <a:t>Ask yourself two important questions</a:t>
            </a:r>
            <a:endParaRPr sz="2000">
              <a:solidFill>
                <a:srgbClr val="315470"/>
              </a:solidFill>
              <a:latin typeface="Merriweather"/>
              <a:ea typeface="Merriweather"/>
              <a:cs typeface="Merriweather"/>
              <a:sym typeface="Merriweather"/>
            </a:endParaRPr>
          </a:p>
        </p:txBody>
      </p:sp>
      <p:pic>
        <p:nvPicPr>
          <p:cNvPr id="446" name="Google Shape;446;p88"/>
          <p:cNvPicPr preferRelativeResize="0"/>
          <p:nvPr/>
        </p:nvPicPr>
        <p:blipFill>
          <a:blip r:embed="rId3">
            <a:alphaModFix/>
          </a:blip>
          <a:stretch>
            <a:fillRect/>
          </a:stretch>
        </p:blipFill>
        <p:spPr>
          <a:xfrm>
            <a:off x="8106875" y="76144"/>
            <a:ext cx="685800" cy="699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452" name="Google Shape;452;p89"/>
          <p:cNvGraphicFramePr/>
          <p:nvPr/>
        </p:nvGraphicFramePr>
        <p:xfrm>
          <a:off x="651250" y="2060447"/>
          <a:ext cx="3000000" cy="3000000"/>
        </p:xfrm>
        <a:graphic>
          <a:graphicData uri="http://schemas.openxmlformats.org/drawingml/2006/table">
            <a:tbl>
              <a:tblPr>
                <a:noFill/>
                <a:tableStyleId>{0C3B7D5F-DC5D-4495-B2C6-7E6088ED3DE8}</a:tableStyleId>
              </a:tblPr>
              <a:tblGrid>
                <a:gridCol w="1984625">
                  <a:extLst>
                    <a:ext uri="{9D8B030D-6E8A-4147-A177-3AD203B41FA5}">
                      <a16:colId xmlns:a16="http://schemas.microsoft.com/office/drawing/2014/main" val="20000"/>
                    </a:ext>
                  </a:extLst>
                </a:gridCol>
                <a:gridCol w="1984625">
                  <a:extLst>
                    <a:ext uri="{9D8B030D-6E8A-4147-A177-3AD203B41FA5}">
                      <a16:colId xmlns:a16="http://schemas.microsoft.com/office/drawing/2014/main" val="20001"/>
                    </a:ext>
                  </a:extLst>
                </a:gridCol>
                <a:gridCol w="1984625">
                  <a:extLst>
                    <a:ext uri="{9D8B030D-6E8A-4147-A177-3AD203B41FA5}">
                      <a16:colId xmlns:a16="http://schemas.microsoft.com/office/drawing/2014/main" val="20002"/>
                    </a:ext>
                  </a:extLst>
                </a:gridCol>
                <a:gridCol w="1984625">
                  <a:extLst>
                    <a:ext uri="{9D8B030D-6E8A-4147-A177-3AD203B41FA5}">
                      <a16:colId xmlns:a16="http://schemas.microsoft.com/office/drawing/2014/main" val="20003"/>
                    </a:ext>
                  </a:extLst>
                </a:gridCol>
              </a:tblGrid>
              <a:tr h="200025">
                <a:tc gridSpan="4">
                  <a:txBody>
                    <a:bodyPr/>
                    <a:lstStyle/>
                    <a:p>
                      <a:pPr marL="0" lvl="0" indent="0" algn="ctr" rtl="0">
                        <a:lnSpc>
                          <a:spcPct val="115000"/>
                        </a:lnSpc>
                        <a:spcBef>
                          <a:spcPts val="0"/>
                        </a:spcBef>
                        <a:spcAft>
                          <a:spcPts val="0"/>
                        </a:spcAft>
                        <a:buNone/>
                      </a:pPr>
                      <a:r>
                        <a:rPr lang="en" sz="1400">
                          <a:solidFill>
                            <a:srgbClr val="FFFFFF"/>
                          </a:solidFill>
                          <a:latin typeface="Merriweather Light"/>
                          <a:ea typeface="Merriweather Light"/>
                          <a:cs typeface="Merriweather Light"/>
                          <a:sym typeface="Merriweather Light"/>
                        </a:rPr>
                        <a:t>Pathways for Using the Multilingual Learner Review Criteria </a:t>
                      </a:r>
                      <a:endParaRPr sz="1400">
                        <a:solidFill>
                          <a:srgbClr val="FFFFFF"/>
                        </a:solidFill>
                        <a:latin typeface="Merriweather Light"/>
                        <a:ea typeface="Merriweather Light"/>
                        <a:cs typeface="Merriweather Light"/>
                        <a:sym typeface="Merriweather Light"/>
                      </a:endParaRPr>
                    </a:p>
                    <a:p>
                      <a:pPr marL="0" lvl="0" indent="0" algn="ctr" rtl="0">
                        <a:lnSpc>
                          <a:spcPct val="115000"/>
                        </a:lnSpc>
                        <a:spcBef>
                          <a:spcPts val="0"/>
                        </a:spcBef>
                        <a:spcAft>
                          <a:spcPts val="0"/>
                        </a:spcAft>
                        <a:buNone/>
                      </a:pPr>
                      <a:r>
                        <a:rPr lang="en" sz="1400">
                          <a:solidFill>
                            <a:srgbClr val="FFFFFF"/>
                          </a:solidFill>
                          <a:latin typeface="Merriweather Light"/>
                          <a:ea typeface="Merriweather Light"/>
                          <a:cs typeface="Merriweather Light"/>
                          <a:sym typeface="Merriweather Light"/>
                        </a:rPr>
                        <a:t>in Curriculum Adoption</a:t>
                      </a:r>
                      <a:endParaRPr sz="1400">
                        <a:solidFill>
                          <a:srgbClr val="FFFFFF"/>
                        </a:solidFill>
                        <a:latin typeface="Merriweather Light"/>
                        <a:ea typeface="Merriweather Light"/>
                        <a:cs typeface="Merriweather Light"/>
                        <a:sym typeface="Merriweather Light"/>
                      </a:endParaRPr>
                    </a:p>
                  </a:txBody>
                  <a:tcPr marL="63500" marR="63500" marT="47625" marB="47625">
                    <a:lnB w="12700" cap="flat" cmpd="sng">
                      <a:solidFill>
                        <a:srgbClr val="FFFFFF"/>
                      </a:solidFill>
                      <a:prstDash val="solid"/>
                      <a:round/>
                      <a:headEnd type="none" w="sm" len="sm"/>
                      <a:tailEnd type="none" w="sm" len="sm"/>
                    </a:lnB>
                    <a:solidFill>
                      <a:srgbClr val="31547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gridSpan="2">
                  <a:txBody>
                    <a:bodyPr/>
                    <a:lstStyle/>
                    <a:p>
                      <a:pPr marL="0" lvl="0" indent="0" algn="ctr" rtl="0">
                        <a:lnSpc>
                          <a:spcPct val="115000"/>
                        </a:lnSpc>
                        <a:spcBef>
                          <a:spcPts val="0"/>
                        </a:spcBef>
                        <a:spcAft>
                          <a:spcPts val="0"/>
                        </a:spcAft>
                        <a:buNone/>
                      </a:pPr>
                      <a:r>
                        <a:rPr lang="en" sz="1300" i="1">
                          <a:solidFill>
                            <a:srgbClr val="315470"/>
                          </a:solidFill>
                          <a:latin typeface="Lato"/>
                          <a:ea typeface="Lato"/>
                          <a:cs typeface="Lato"/>
                          <a:sym typeface="Lato"/>
                        </a:rPr>
                        <a:t>Pathway 1</a:t>
                      </a:r>
                      <a:endParaRPr sz="1300" i="1">
                        <a:solidFill>
                          <a:srgbClr val="315470"/>
                        </a:solidFill>
                        <a:latin typeface="Lato"/>
                        <a:ea typeface="Lato"/>
                        <a:cs typeface="Lato"/>
                        <a:sym typeface="Lato"/>
                      </a:endParaRPr>
                    </a:p>
                    <a:p>
                      <a:pPr marL="0" lvl="0" indent="0" algn="ctr" rtl="0">
                        <a:lnSpc>
                          <a:spcPct val="115000"/>
                        </a:lnSpc>
                        <a:spcBef>
                          <a:spcPts val="0"/>
                        </a:spcBef>
                        <a:spcAft>
                          <a:spcPts val="0"/>
                        </a:spcAft>
                        <a:buNone/>
                      </a:pPr>
                      <a:r>
                        <a:rPr lang="en" sz="1100">
                          <a:solidFill>
                            <a:srgbClr val="315470"/>
                          </a:solidFill>
                          <a:latin typeface="Lato"/>
                          <a:ea typeface="Lato"/>
                          <a:cs typeface="Lato"/>
                          <a:sym typeface="Lato"/>
                        </a:rPr>
                        <a:t>Incorporate select Multilingual Learner Review Criteria and indicators into district criteria to conduct one integrated materials review</a:t>
                      </a:r>
                      <a:endParaRPr sz="1100">
                        <a:solidFill>
                          <a:srgbClr val="315470"/>
                        </a:solidFill>
                        <a:highlight>
                          <a:srgbClr val="FFFF00"/>
                        </a:highlight>
                        <a:latin typeface="Lato"/>
                        <a:ea typeface="Lato"/>
                        <a:cs typeface="Lato"/>
                        <a:sym typeface="Lato"/>
                      </a:endParaRPr>
                    </a:p>
                  </a:txBody>
                  <a:tcPr marL="63500" marR="63500" marT="47625" marB="47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dot"/>
                      <a:round/>
                      <a:headEnd type="none" w="sm" len="sm"/>
                      <a:tailEnd type="none" w="sm" len="sm"/>
                    </a:lnB>
                    <a:solidFill>
                      <a:srgbClr val="F3F3F3"/>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300" i="1">
                          <a:solidFill>
                            <a:srgbClr val="315470"/>
                          </a:solidFill>
                          <a:latin typeface="Lato"/>
                          <a:ea typeface="Lato"/>
                          <a:cs typeface="Lato"/>
                          <a:sym typeface="Lato"/>
                        </a:rPr>
                        <a:t>Pathway 2</a:t>
                      </a:r>
                      <a:endParaRPr sz="1300" i="1">
                        <a:solidFill>
                          <a:srgbClr val="315470"/>
                        </a:solidFill>
                        <a:latin typeface="Lato"/>
                        <a:ea typeface="Lato"/>
                        <a:cs typeface="Lato"/>
                        <a:sym typeface="Lato"/>
                      </a:endParaRPr>
                    </a:p>
                    <a:p>
                      <a:pPr marL="0" lvl="0" indent="0" algn="ctr" rtl="0">
                        <a:lnSpc>
                          <a:spcPct val="115000"/>
                        </a:lnSpc>
                        <a:spcBef>
                          <a:spcPts val="0"/>
                        </a:spcBef>
                        <a:spcAft>
                          <a:spcPts val="0"/>
                        </a:spcAft>
                        <a:buNone/>
                      </a:pPr>
                      <a:r>
                        <a:rPr lang="en" sz="1100">
                          <a:solidFill>
                            <a:srgbClr val="315470"/>
                          </a:solidFill>
                          <a:latin typeface="Lato"/>
                          <a:ea typeface="Lato"/>
                          <a:cs typeface="Lato"/>
                          <a:sym typeface="Lato"/>
                        </a:rPr>
                        <a:t>Conduct a stand-alone review of materials using all of the Multilingual Learner Review Criteria and indicators</a:t>
                      </a:r>
                      <a:endParaRPr sz="1100">
                        <a:solidFill>
                          <a:srgbClr val="315470"/>
                        </a:solidFill>
                        <a:latin typeface="Lato"/>
                        <a:ea typeface="Lato"/>
                        <a:cs typeface="Lato"/>
                        <a:sym typeface="Lato"/>
                      </a:endParaRPr>
                    </a:p>
                  </a:txBody>
                  <a:tcPr marL="63500" marR="63500" marT="47625" marB="47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dot"/>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453" name="Google Shape;453;p89"/>
          <p:cNvSpPr txBox="1"/>
          <p:nvPr/>
        </p:nvSpPr>
        <p:spPr>
          <a:xfrm>
            <a:off x="251250" y="264375"/>
            <a:ext cx="7756500" cy="157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rgbClr val="315470"/>
                </a:solidFill>
                <a:latin typeface="Merriweather Light"/>
                <a:ea typeface="Merriweather Light"/>
                <a:cs typeface="Merriweather Light"/>
                <a:sym typeface="Merriweather Light"/>
              </a:rPr>
              <a:t>Through partnerships with states and districts throughout the country, ELSF has found that states and districts typically choose between two main pathways in incorporating multilingual learner-specific criteria into their curriculum adoption reviews.  Both pathways can be effective depending on your context with advantages and considerations for each.</a:t>
            </a:r>
            <a:r>
              <a:rPr lang="en" sz="1700">
                <a:solidFill>
                  <a:srgbClr val="315470"/>
                </a:solidFill>
                <a:latin typeface="Merriweather Light"/>
                <a:ea typeface="Merriweather Light"/>
                <a:cs typeface="Merriweather Light"/>
                <a:sym typeface="Merriweather Light"/>
              </a:rPr>
              <a:t> </a:t>
            </a:r>
            <a:endParaRPr sz="2000">
              <a:solidFill>
                <a:srgbClr val="315470"/>
              </a:solidFill>
            </a:endParaRPr>
          </a:p>
        </p:txBody>
      </p:sp>
      <p:sp>
        <p:nvSpPr>
          <p:cNvPr id="454" name="Google Shape;454;p89"/>
          <p:cNvSpPr txBox="1"/>
          <p:nvPr/>
        </p:nvSpPr>
        <p:spPr>
          <a:xfrm>
            <a:off x="259850" y="3952388"/>
            <a:ext cx="8721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315470"/>
                </a:solidFill>
                <a:latin typeface="Merriweather Light"/>
                <a:ea typeface="Merriweather Light"/>
                <a:cs typeface="Merriweather Light"/>
                <a:sym typeface="Merriweather Light"/>
              </a:rPr>
              <a:t>Which of these pathways would work best in your context to include multilingual learners in your adoption process?</a:t>
            </a:r>
            <a:r>
              <a:rPr lang="en" sz="1700">
                <a:solidFill>
                  <a:srgbClr val="315470"/>
                </a:solidFill>
                <a:latin typeface="Merriweather"/>
                <a:ea typeface="Merriweather"/>
                <a:cs typeface="Merriweather"/>
                <a:sym typeface="Merriweather"/>
              </a:rPr>
              <a:t> </a:t>
            </a:r>
            <a:endParaRPr sz="1700">
              <a:solidFill>
                <a:srgbClr val="315470"/>
              </a:solidFill>
              <a:latin typeface="Merriweather"/>
              <a:ea typeface="Merriweather"/>
              <a:cs typeface="Merriweather"/>
              <a:sym typeface="Merriweather"/>
            </a:endParaRPr>
          </a:p>
        </p:txBody>
      </p:sp>
      <p:pic>
        <p:nvPicPr>
          <p:cNvPr id="455" name="Google Shape;455;p89"/>
          <p:cNvPicPr preferRelativeResize="0"/>
          <p:nvPr/>
        </p:nvPicPr>
        <p:blipFill>
          <a:blip r:embed="rId3">
            <a:alphaModFix/>
          </a:blip>
          <a:stretch>
            <a:fillRect/>
          </a:stretch>
        </p:blipFill>
        <p:spPr>
          <a:xfrm>
            <a:off x="8106875" y="76144"/>
            <a:ext cx="685800" cy="6995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90"/>
          <p:cNvSpPr txBox="1"/>
          <p:nvPr/>
        </p:nvSpPr>
        <p:spPr>
          <a:xfrm>
            <a:off x="304800" y="304800"/>
            <a:ext cx="8686800" cy="58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b="1">
                <a:solidFill>
                  <a:srgbClr val="2A5372"/>
                </a:solidFill>
                <a:latin typeface="Merriweather"/>
                <a:ea typeface="Merriweather"/>
                <a:cs typeface="Merriweather"/>
                <a:sym typeface="Merriweather"/>
              </a:rPr>
              <a:t>You can lead the change - here’s how to do it.</a:t>
            </a:r>
            <a:endParaRPr sz="2000" b="1">
              <a:solidFill>
                <a:srgbClr val="2A5372"/>
              </a:solidFill>
              <a:latin typeface="Merriweather"/>
              <a:ea typeface="Merriweather"/>
              <a:cs typeface="Merriweather"/>
              <a:sym typeface="Merriweather"/>
            </a:endParaRPr>
          </a:p>
        </p:txBody>
      </p:sp>
      <p:graphicFrame>
        <p:nvGraphicFramePr>
          <p:cNvPr id="461" name="Google Shape;461;p90"/>
          <p:cNvGraphicFramePr/>
          <p:nvPr/>
        </p:nvGraphicFramePr>
        <p:xfrm>
          <a:off x="266425" y="938075"/>
          <a:ext cx="3000000" cy="3000000"/>
        </p:xfrm>
        <a:graphic>
          <a:graphicData uri="http://schemas.openxmlformats.org/drawingml/2006/table">
            <a:tbl>
              <a:tblPr>
                <a:noFill/>
                <a:tableStyleId>{C216DCE9-232D-4B90-8A3A-7DF7C412CFAF}</a:tableStyleId>
              </a:tblPr>
              <a:tblGrid>
                <a:gridCol w="632375">
                  <a:extLst>
                    <a:ext uri="{9D8B030D-6E8A-4147-A177-3AD203B41FA5}">
                      <a16:colId xmlns:a16="http://schemas.microsoft.com/office/drawing/2014/main" val="20000"/>
                    </a:ext>
                  </a:extLst>
                </a:gridCol>
                <a:gridCol w="1976175">
                  <a:extLst>
                    <a:ext uri="{9D8B030D-6E8A-4147-A177-3AD203B41FA5}">
                      <a16:colId xmlns:a16="http://schemas.microsoft.com/office/drawing/2014/main" val="20001"/>
                    </a:ext>
                  </a:extLst>
                </a:gridCol>
                <a:gridCol w="6002575">
                  <a:extLst>
                    <a:ext uri="{9D8B030D-6E8A-4147-A177-3AD203B41FA5}">
                      <a16:colId xmlns:a16="http://schemas.microsoft.com/office/drawing/2014/main" val="20002"/>
                    </a:ext>
                  </a:extLst>
                </a:gridCol>
              </a:tblGrid>
              <a:tr h="339150">
                <a:tc gridSpan="2">
                  <a:txBody>
                    <a:bodyPr/>
                    <a:lstStyle/>
                    <a:p>
                      <a:pPr marL="0" lvl="0" indent="0" algn="l" rtl="0">
                        <a:spcBef>
                          <a:spcPts val="0"/>
                        </a:spcBef>
                        <a:spcAft>
                          <a:spcPts val="0"/>
                        </a:spcAft>
                        <a:buNone/>
                      </a:pPr>
                      <a:r>
                        <a:rPr lang="en" sz="1200" b="1">
                          <a:solidFill>
                            <a:srgbClr val="315470"/>
                          </a:solidFill>
                          <a:latin typeface="Lato"/>
                          <a:ea typeface="Lato"/>
                          <a:cs typeface="Lato"/>
                          <a:sym typeface="Lato"/>
                        </a:rPr>
                        <a:t>Materials Adoption Process Steps</a:t>
                      </a:r>
                      <a:endParaRPr sz="1200" b="1">
                        <a:solidFill>
                          <a:srgbClr val="315470"/>
                        </a:solidFill>
                        <a:latin typeface="Lato"/>
                        <a:ea typeface="Lato"/>
                        <a:cs typeface="Lato"/>
                        <a:sym typeface="Lato"/>
                      </a:endParaRPr>
                    </a:p>
                    <a:p>
                      <a:pPr marL="0" lvl="0" indent="0" algn="l" rtl="0">
                        <a:lnSpc>
                          <a:spcPct val="50000"/>
                        </a:lnSpc>
                        <a:spcBef>
                          <a:spcPts val="0"/>
                        </a:spcBef>
                        <a:spcAft>
                          <a:spcPts val="0"/>
                        </a:spcAft>
                        <a:buNone/>
                      </a:pPr>
                      <a:endParaRPr sz="1200" b="1">
                        <a:solidFill>
                          <a:srgbClr val="315470"/>
                        </a:solidFill>
                        <a:latin typeface="Lato"/>
                        <a:ea typeface="Lato"/>
                        <a:cs typeface="Lato"/>
                        <a:sym typeface="Lato"/>
                      </a:endParaRPr>
                    </a:p>
                  </a:txBody>
                  <a:tcPr marL="88900" marR="88900" marT="66675" marB="66675">
                    <a:lnL w="9525" cap="flat" cmpd="sng">
                      <a:solidFill>
                        <a:srgbClr val="2A5372"/>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rgbClr val="315470"/>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hMerge="1">
                  <a:txBody>
                    <a:bodyPr/>
                    <a:lstStyle/>
                    <a:p>
                      <a:endParaRPr lang="en-US"/>
                    </a:p>
                  </a:txBody>
                  <a:tcPr/>
                </a:tc>
                <a:tc>
                  <a:txBody>
                    <a:bodyPr/>
                    <a:lstStyle/>
                    <a:p>
                      <a:pPr marL="0" lvl="0" indent="0" algn="l" rtl="0">
                        <a:spcBef>
                          <a:spcPts val="0"/>
                        </a:spcBef>
                        <a:spcAft>
                          <a:spcPts val="0"/>
                        </a:spcAft>
                        <a:buNone/>
                      </a:pPr>
                      <a:r>
                        <a:rPr lang="en" sz="1200" b="1">
                          <a:solidFill>
                            <a:srgbClr val="315470"/>
                          </a:solidFill>
                          <a:latin typeface="Lato"/>
                          <a:ea typeface="Lato"/>
                          <a:cs typeface="Lato"/>
                          <a:sym typeface="Lato"/>
                        </a:rPr>
                        <a:t>Desired State </a:t>
                      </a:r>
                      <a:endParaRPr sz="1200" b="1">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rgbClr val="315470"/>
                      </a:solidFill>
                      <a:prstDash val="solid"/>
                      <a:round/>
                      <a:headEnd type="none" w="sm" len="sm"/>
                      <a:tailEnd type="none" w="sm" len="sm"/>
                    </a:lnT>
                    <a:lnB w="9525" cap="flat" cmpd="sng">
                      <a:solidFill>
                        <a:srgbClr val="315470"/>
                      </a:solidFill>
                      <a:prstDash val="solid"/>
                      <a:round/>
                      <a:headEnd type="none" w="sm" len="sm"/>
                      <a:tailEnd type="none" w="sm" len="sm"/>
                    </a:lnB>
                  </a:tcPr>
                </a:tc>
                <a:extLst>
                  <a:ext uri="{0D108BD9-81ED-4DB2-BD59-A6C34878D82A}">
                    <a16:rowId xmlns:a16="http://schemas.microsoft.com/office/drawing/2014/main" val="10000"/>
                  </a:ext>
                </a:extLst>
              </a:tr>
              <a:tr h="594950">
                <a:tc>
                  <a:txBody>
                    <a:bodyPr/>
                    <a:lstStyle/>
                    <a:p>
                      <a:pPr marL="177800" lvl="0" indent="-177800" algn="l" rtl="0">
                        <a:spcBef>
                          <a:spcPts val="0"/>
                        </a:spcBef>
                        <a:spcAft>
                          <a:spcPts val="0"/>
                        </a:spcAft>
                        <a:buNone/>
                      </a:pPr>
                      <a:r>
                        <a:rPr lang="en" sz="1200" b="1">
                          <a:solidFill>
                            <a:srgbClr val="315470"/>
                          </a:solidFill>
                          <a:latin typeface="Lato"/>
                          <a:ea typeface="Lato"/>
                          <a:cs typeface="Lato"/>
                          <a:sym typeface="Lato"/>
                        </a:rPr>
                        <a:t>Step 1</a:t>
                      </a:r>
                      <a:endParaRPr sz="1200" b="1">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0" lvl="0" indent="0" algn="l" rtl="0">
                        <a:spcBef>
                          <a:spcPts val="0"/>
                        </a:spcBef>
                        <a:spcAft>
                          <a:spcPts val="0"/>
                        </a:spcAft>
                        <a:buNone/>
                      </a:pPr>
                      <a:r>
                        <a:rPr lang="en" sz="1000">
                          <a:solidFill>
                            <a:srgbClr val="315470"/>
                          </a:solidFill>
                          <a:latin typeface="Lato"/>
                          <a:ea typeface="Lato"/>
                          <a:cs typeface="Lato"/>
                          <a:sym typeface="Lato"/>
                        </a:rPr>
                        <a:t>Review the current landscape and data on multilingual learner achievement and experiences</a:t>
                      </a:r>
                      <a:endParaRPr sz="1000">
                        <a:solidFill>
                          <a:srgbClr val="315470"/>
                        </a:solidFill>
                        <a:latin typeface="Lato"/>
                        <a:ea typeface="Lato"/>
                        <a:cs typeface="Lato"/>
                        <a:sym typeface="Lato"/>
                      </a:endParaRPr>
                    </a:p>
                  </a:txBody>
                  <a:tcPr marL="88900" marR="88900" marT="66675" marB="66675">
                    <a:lnL w="9525" cap="flat" cmpd="sng">
                      <a:solidFill>
                        <a:schemeClr val="lt1">
                          <a:alpha val="0"/>
                        </a:schemeClr>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District instructional vision and mission includes specific goals for multilingual learners.</a:t>
                      </a:r>
                      <a:endParaRPr sz="900">
                        <a:solidFill>
                          <a:srgbClr val="315470"/>
                        </a:solidFill>
                        <a:latin typeface="Lato"/>
                        <a:ea typeface="Lato"/>
                        <a:cs typeface="Lato"/>
                        <a:sym typeface="Lato"/>
                      </a:endParaRPr>
                    </a:p>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Achievement data for multilingual learners are analyzed or interpreted to diagnose root causes and areas of need in system improvement.</a:t>
                      </a:r>
                      <a:endParaRPr sz="900">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rgbClr val="315470"/>
                      </a:solidFill>
                      <a:prstDash val="solid"/>
                      <a:round/>
                      <a:headEnd type="none" w="sm" len="sm"/>
                      <a:tailEnd type="none" w="sm" len="sm"/>
                    </a:lnT>
                    <a:lnB w="9525" cap="flat" cmpd="sng">
                      <a:solidFill>
                        <a:srgbClr val="315470"/>
                      </a:solidFill>
                      <a:prstDash val="solid"/>
                      <a:round/>
                      <a:headEnd type="none" w="sm" len="sm"/>
                      <a:tailEnd type="none" w="sm" len="sm"/>
                    </a:lnB>
                  </a:tcPr>
                </a:tc>
                <a:extLst>
                  <a:ext uri="{0D108BD9-81ED-4DB2-BD59-A6C34878D82A}">
                    <a16:rowId xmlns:a16="http://schemas.microsoft.com/office/drawing/2014/main" val="10001"/>
                  </a:ext>
                </a:extLst>
              </a:tr>
              <a:tr h="943350">
                <a:tc>
                  <a:txBody>
                    <a:bodyPr/>
                    <a:lstStyle/>
                    <a:p>
                      <a:pPr marL="177800" lvl="0" indent="-177800" algn="l" rtl="0">
                        <a:spcBef>
                          <a:spcPts val="0"/>
                        </a:spcBef>
                        <a:spcAft>
                          <a:spcPts val="0"/>
                        </a:spcAft>
                        <a:buClr>
                          <a:schemeClr val="dk1"/>
                        </a:buClr>
                        <a:buSzPts val="800"/>
                        <a:buFont typeface="Arial"/>
                        <a:buNone/>
                      </a:pPr>
                      <a:r>
                        <a:rPr lang="en" sz="1200" b="1">
                          <a:solidFill>
                            <a:srgbClr val="315470"/>
                          </a:solidFill>
                          <a:latin typeface="Lato"/>
                          <a:ea typeface="Lato"/>
                          <a:cs typeface="Lato"/>
                          <a:sym typeface="Lato"/>
                        </a:rPr>
                        <a:t>Step 2</a:t>
                      </a:r>
                      <a:endParaRPr sz="1200" b="1">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0" lvl="0" indent="0" algn="l" rtl="0">
                        <a:spcBef>
                          <a:spcPts val="0"/>
                        </a:spcBef>
                        <a:spcAft>
                          <a:spcPts val="0"/>
                        </a:spcAft>
                        <a:buNone/>
                      </a:pPr>
                      <a:r>
                        <a:rPr lang="en" sz="1000">
                          <a:solidFill>
                            <a:srgbClr val="315470"/>
                          </a:solidFill>
                          <a:latin typeface="Lato"/>
                          <a:ea typeface="Lato"/>
                          <a:cs typeface="Lato"/>
                          <a:sym typeface="Lato"/>
                        </a:rPr>
                        <a:t>Strengthen adoption criteria using the Multilingual Learner Review Criteria</a:t>
                      </a:r>
                      <a:endParaRPr sz="1000">
                        <a:solidFill>
                          <a:srgbClr val="315470"/>
                        </a:solidFill>
                        <a:latin typeface="Lato"/>
                        <a:ea typeface="Lato"/>
                        <a:cs typeface="Lato"/>
                        <a:sym typeface="Lato"/>
                      </a:endParaRPr>
                    </a:p>
                  </a:txBody>
                  <a:tcPr marL="88900" marR="88900" marT="66675" marB="66675">
                    <a:lnL w="9525" cap="flat" cmpd="sng">
                      <a:solidFill>
                        <a:schemeClr val="lt1">
                          <a:alpha val="0"/>
                        </a:schemeClr>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Multilingual learner criteria are included and reflect research-based practices to promote language and literacy development and content learning simultaneously. </a:t>
                      </a:r>
                      <a:endParaRPr sz="900">
                        <a:solidFill>
                          <a:srgbClr val="315470"/>
                        </a:solidFill>
                        <a:latin typeface="Lato"/>
                        <a:ea typeface="Lato"/>
                        <a:cs typeface="Lato"/>
                        <a:sym typeface="Lato"/>
                      </a:endParaRPr>
                    </a:p>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Evidence from multilingual learner criteria provides intentional analysis of strengths and weaknesses in instructional materials.</a:t>
                      </a:r>
                      <a:endParaRPr sz="900">
                        <a:solidFill>
                          <a:srgbClr val="315470"/>
                        </a:solidFill>
                        <a:latin typeface="Lato"/>
                        <a:ea typeface="Lato"/>
                        <a:cs typeface="Lato"/>
                        <a:sym typeface="Lato"/>
                      </a:endParaRPr>
                    </a:p>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Existing reviews of materials address multilingual learners in depth.</a:t>
                      </a:r>
                      <a:endParaRPr sz="900">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rgbClr val="315470"/>
                      </a:solidFill>
                      <a:prstDash val="solid"/>
                      <a:round/>
                      <a:headEnd type="none" w="sm" len="sm"/>
                      <a:tailEnd type="none" w="sm" len="sm"/>
                    </a:lnT>
                    <a:lnB w="9525" cap="flat" cmpd="sng">
                      <a:solidFill>
                        <a:srgbClr val="315470"/>
                      </a:solidFill>
                      <a:prstDash val="solid"/>
                      <a:round/>
                      <a:headEnd type="none" w="sm" len="sm"/>
                      <a:tailEnd type="none" w="sm" len="sm"/>
                    </a:lnB>
                  </a:tcPr>
                </a:tc>
                <a:extLst>
                  <a:ext uri="{0D108BD9-81ED-4DB2-BD59-A6C34878D82A}">
                    <a16:rowId xmlns:a16="http://schemas.microsoft.com/office/drawing/2014/main" val="10002"/>
                  </a:ext>
                </a:extLst>
              </a:tr>
              <a:tr h="477525">
                <a:tc>
                  <a:txBody>
                    <a:bodyPr/>
                    <a:lstStyle/>
                    <a:p>
                      <a:pPr marL="177800" lvl="0" indent="-177800" algn="l" rtl="0">
                        <a:spcBef>
                          <a:spcPts val="0"/>
                        </a:spcBef>
                        <a:spcAft>
                          <a:spcPts val="0"/>
                        </a:spcAft>
                        <a:buClr>
                          <a:schemeClr val="dk1"/>
                        </a:buClr>
                        <a:buSzPts val="800"/>
                        <a:buFont typeface="Arial"/>
                        <a:buNone/>
                      </a:pPr>
                      <a:r>
                        <a:rPr lang="en" sz="1200" b="1">
                          <a:solidFill>
                            <a:srgbClr val="315470"/>
                          </a:solidFill>
                          <a:latin typeface="Lato"/>
                          <a:ea typeface="Lato"/>
                          <a:cs typeface="Lato"/>
                          <a:sym typeface="Lato"/>
                        </a:rPr>
                        <a:t>Step 3</a:t>
                      </a:r>
                      <a:endParaRPr sz="1200" b="1">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0" lvl="0" indent="0" algn="l" rtl="0">
                        <a:spcBef>
                          <a:spcPts val="0"/>
                        </a:spcBef>
                        <a:spcAft>
                          <a:spcPts val="0"/>
                        </a:spcAft>
                        <a:buNone/>
                      </a:pPr>
                      <a:r>
                        <a:rPr lang="en" sz="1000">
                          <a:solidFill>
                            <a:srgbClr val="315470"/>
                          </a:solidFill>
                          <a:latin typeface="Lato"/>
                          <a:ea typeface="Lato"/>
                          <a:cs typeface="Lato"/>
                          <a:sym typeface="Lato"/>
                        </a:rPr>
                        <a:t>Select and prepare an Inclusive Adoption Committee &amp; Review Team</a:t>
                      </a:r>
                      <a:endParaRPr sz="1000">
                        <a:solidFill>
                          <a:srgbClr val="315470"/>
                        </a:solidFill>
                        <a:latin typeface="Lato"/>
                        <a:ea typeface="Lato"/>
                        <a:cs typeface="Lato"/>
                        <a:sym typeface="Lato"/>
                      </a:endParaRPr>
                    </a:p>
                  </a:txBody>
                  <a:tcPr marL="88900" marR="88900" marT="66675" marB="66675">
                    <a:lnL w="9525" cap="flat" cmpd="sng">
                      <a:solidFill>
                        <a:schemeClr val="lt1">
                          <a:alpha val="0"/>
                        </a:schemeClr>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Those who are most knowledgeable about multilingual learners are included in the review process. </a:t>
                      </a:r>
                      <a:endParaRPr sz="900">
                        <a:solidFill>
                          <a:srgbClr val="315470"/>
                        </a:solidFill>
                        <a:latin typeface="Lato"/>
                        <a:ea typeface="Lato"/>
                        <a:cs typeface="Lato"/>
                        <a:sym typeface="Lato"/>
                      </a:endParaRPr>
                    </a:p>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Adoption committee members have had sufficient practice in looking for evidence of multilingual learner criteria.</a:t>
                      </a:r>
                      <a:endParaRPr sz="900">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rgbClr val="315470"/>
                      </a:solidFill>
                      <a:prstDash val="solid"/>
                      <a:round/>
                      <a:headEnd type="none" w="sm" len="sm"/>
                      <a:tailEnd type="none" w="sm" len="sm"/>
                    </a:lnT>
                    <a:lnB w="9525" cap="flat" cmpd="sng">
                      <a:solidFill>
                        <a:srgbClr val="315470"/>
                      </a:solidFill>
                      <a:prstDash val="solid"/>
                      <a:round/>
                      <a:headEnd type="none" w="sm" len="sm"/>
                      <a:tailEnd type="none" w="sm" len="sm"/>
                    </a:lnB>
                  </a:tcPr>
                </a:tc>
                <a:extLst>
                  <a:ext uri="{0D108BD9-81ED-4DB2-BD59-A6C34878D82A}">
                    <a16:rowId xmlns:a16="http://schemas.microsoft.com/office/drawing/2014/main" val="10003"/>
                  </a:ext>
                </a:extLst>
              </a:tr>
              <a:tr h="493875">
                <a:tc>
                  <a:txBody>
                    <a:bodyPr/>
                    <a:lstStyle/>
                    <a:p>
                      <a:pPr marL="177800" lvl="0" indent="-177800" algn="l" rtl="0">
                        <a:spcBef>
                          <a:spcPts val="0"/>
                        </a:spcBef>
                        <a:spcAft>
                          <a:spcPts val="0"/>
                        </a:spcAft>
                        <a:buClr>
                          <a:schemeClr val="dk1"/>
                        </a:buClr>
                        <a:buSzPts val="800"/>
                        <a:buFont typeface="Arial"/>
                        <a:buNone/>
                      </a:pPr>
                      <a:r>
                        <a:rPr lang="en" sz="1200" b="1">
                          <a:solidFill>
                            <a:srgbClr val="315470"/>
                          </a:solidFill>
                          <a:latin typeface="Lato"/>
                          <a:ea typeface="Lato"/>
                          <a:cs typeface="Lato"/>
                          <a:sym typeface="Lato"/>
                        </a:rPr>
                        <a:t>Step 4</a:t>
                      </a:r>
                      <a:endParaRPr sz="1200" b="1">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0" lvl="0" indent="0" algn="l" rtl="0">
                        <a:spcBef>
                          <a:spcPts val="0"/>
                        </a:spcBef>
                        <a:spcAft>
                          <a:spcPts val="0"/>
                        </a:spcAft>
                        <a:buNone/>
                      </a:pPr>
                      <a:r>
                        <a:rPr lang="en" sz="1000">
                          <a:solidFill>
                            <a:srgbClr val="315470"/>
                          </a:solidFill>
                          <a:latin typeface="Lato"/>
                          <a:ea typeface="Lato"/>
                          <a:cs typeface="Lato"/>
                          <a:sym typeface="Lato"/>
                        </a:rPr>
                        <a:t>Conduct the materials review and make decisions</a:t>
                      </a:r>
                      <a:endParaRPr sz="1000">
                        <a:solidFill>
                          <a:srgbClr val="315470"/>
                        </a:solidFill>
                        <a:latin typeface="Lato"/>
                        <a:ea typeface="Lato"/>
                        <a:cs typeface="Lato"/>
                        <a:sym typeface="Lato"/>
                      </a:endParaRPr>
                    </a:p>
                  </a:txBody>
                  <a:tcPr marL="88900" marR="88900" marT="66675" marB="66675">
                    <a:lnL w="9525" cap="flat" cmpd="sng">
                      <a:solidFill>
                        <a:schemeClr val="lt1">
                          <a:alpha val="0"/>
                        </a:schemeClr>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rgbClr val="6BCABA">
                        <a:alpha val="31009"/>
                      </a:srgbClr>
                    </a:solidFill>
                  </a:tcPr>
                </a:tc>
                <a:tc>
                  <a:txBody>
                    <a:bodyPr/>
                    <a:lstStyle/>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Pilots have a way to assess impact on student experience for multilingual learners. </a:t>
                      </a:r>
                      <a:endParaRPr sz="900">
                        <a:solidFill>
                          <a:srgbClr val="315470"/>
                        </a:solidFill>
                        <a:latin typeface="Lato"/>
                        <a:ea typeface="Lato"/>
                        <a:cs typeface="Lato"/>
                        <a:sym typeface="Lato"/>
                      </a:endParaRPr>
                    </a:p>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Final decision makers are informed about the strengths and weaknesses of programs for multilingual learners. </a:t>
                      </a:r>
                      <a:endParaRPr sz="900">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rgbClr val="315470"/>
                      </a:solidFill>
                      <a:prstDash val="solid"/>
                      <a:round/>
                      <a:headEnd type="none" w="sm" len="sm"/>
                      <a:tailEnd type="none" w="sm" len="sm"/>
                    </a:lnT>
                    <a:lnB w="9525" cap="flat" cmpd="sng">
                      <a:solidFill>
                        <a:srgbClr val="315470"/>
                      </a:solidFill>
                      <a:prstDash val="solid"/>
                      <a:round/>
                      <a:headEnd type="none" w="sm" len="sm"/>
                      <a:tailEnd type="none" w="sm" len="sm"/>
                    </a:lnB>
                  </a:tcPr>
                </a:tc>
                <a:extLst>
                  <a:ext uri="{0D108BD9-81ED-4DB2-BD59-A6C34878D82A}">
                    <a16:rowId xmlns:a16="http://schemas.microsoft.com/office/drawing/2014/main" val="10004"/>
                  </a:ext>
                </a:extLst>
              </a:tr>
              <a:tr h="767025">
                <a:tc>
                  <a:txBody>
                    <a:bodyPr/>
                    <a:lstStyle/>
                    <a:p>
                      <a:pPr marL="177800" lvl="0" indent="-177800" algn="l" rtl="0">
                        <a:spcBef>
                          <a:spcPts val="0"/>
                        </a:spcBef>
                        <a:spcAft>
                          <a:spcPts val="0"/>
                        </a:spcAft>
                        <a:buClr>
                          <a:schemeClr val="dk1"/>
                        </a:buClr>
                        <a:buSzPts val="800"/>
                        <a:buFont typeface="Arial"/>
                        <a:buNone/>
                      </a:pPr>
                      <a:r>
                        <a:rPr lang="en" sz="1200" b="1">
                          <a:solidFill>
                            <a:srgbClr val="315470"/>
                          </a:solidFill>
                          <a:latin typeface="Lato"/>
                          <a:ea typeface="Lato"/>
                          <a:cs typeface="Lato"/>
                          <a:sym typeface="Lato"/>
                        </a:rPr>
                        <a:t>Step 5</a:t>
                      </a:r>
                      <a:endParaRPr sz="1200" b="1">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rgbClr val="315470"/>
                      </a:solidFill>
                      <a:prstDash val="solid"/>
                      <a:round/>
                      <a:headEnd type="none" w="sm" len="sm"/>
                      <a:tailEnd type="none" w="sm" len="sm"/>
                    </a:lnB>
                    <a:solidFill>
                      <a:srgbClr val="6BCABA">
                        <a:alpha val="31009"/>
                      </a:srgbClr>
                    </a:solidFill>
                  </a:tcPr>
                </a:tc>
                <a:tc>
                  <a:txBody>
                    <a:bodyPr/>
                    <a:lstStyle/>
                    <a:p>
                      <a:pPr marL="0" lvl="0" indent="0" algn="l" rtl="0">
                        <a:spcBef>
                          <a:spcPts val="0"/>
                        </a:spcBef>
                        <a:spcAft>
                          <a:spcPts val="0"/>
                        </a:spcAft>
                        <a:buNone/>
                      </a:pPr>
                      <a:r>
                        <a:rPr lang="en" sz="1000">
                          <a:solidFill>
                            <a:srgbClr val="315470"/>
                          </a:solidFill>
                          <a:latin typeface="Lato"/>
                          <a:ea typeface="Lato"/>
                          <a:cs typeface="Lato"/>
                          <a:sym typeface="Lato"/>
                        </a:rPr>
                        <a:t>Plan for Launch and Implementation</a:t>
                      </a:r>
                      <a:endParaRPr sz="1000">
                        <a:solidFill>
                          <a:srgbClr val="315470"/>
                        </a:solidFill>
                        <a:latin typeface="Lato"/>
                        <a:ea typeface="Lato"/>
                        <a:cs typeface="Lato"/>
                        <a:sym typeface="Lato"/>
                      </a:endParaRPr>
                    </a:p>
                  </a:txBody>
                  <a:tcPr marL="88900" marR="88900" marT="66675" marB="66675">
                    <a:lnL w="9525" cap="flat" cmpd="sng">
                      <a:solidFill>
                        <a:schemeClr val="lt1">
                          <a:alpha val="0"/>
                        </a:schemeClr>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rgbClr val="315470"/>
                      </a:solidFill>
                      <a:prstDash val="solid"/>
                      <a:round/>
                      <a:headEnd type="none" w="sm" len="sm"/>
                      <a:tailEnd type="none" w="sm" len="sm"/>
                    </a:lnB>
                    <a:solidFill>
                      <a:srgbClr val="6BCABA">
                        <a:alpha val="31009"/>
                      </a:srgbClr>
                    </a:solidFill>
                  </a:tcPr>
                </a:tc>
                <a:tc>
                  <a:txBody>
                    <a:bodyPr/>
                    <a:lstStyle/>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Teachers and schools are prepared to enhance and adapt the selected materials during launch and implementation. </a:t>
                      </a:r>
                      <a:endParaRPr sz="900">
                        <a:solidFill>
                          <a:srgbClr val="315470"/>
                        </a:solidFill>
                        <a:latin typeface="Lato"/>
                        <a:ea typeface="Lato"/>
                        <a:cs typeface="Lato"/>
                        <a:sym typeface="Lato"/>
                      </a:endParaRPr>
                    </a:p>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The progress of multilingual learners is monitored separately from all students.</a:t>
                      </a:r>
                      <a:endParaRPr sz="900">
                        <a:solidFill>
                          <a:srgbClr val="315470"/>
                        </a:solidFill>
                        <a:latin typeface="Lato"/>
                        <a:ea typeface="Lato"/>
                        <a:cs typeface="Lato"/>
                        <a:sym typeface="Lato"/>
                      </a:endParaRPr>
                    </a:p>
                    <a:p>
                      <a:pPr marL="155448" lvl="0" indent="-130302" algn="l" rtl="0">
                        <a:lnSpc>
                          <a:spcPct val="115000"/>
                        </a:lnSpc>
                        <a:spcBef>
                          <a:spcPts val="0"/>
                        </a:spcBef>
                        <a:spcAft>
                          <a:spcPts val="0"/>
                        </a:spcAft>
                        <a:buClr>
                          <a:srgbClr val="315470"/>
                        </a:buClr>
                        <a:buSzPts val="900"/>
                        <a:buFont typeface="Lato"/>
                        <a:buChar char="●"/>
                      </a:pPr>
                      <a:r>
                        <a:rPr lang="en" sz="900">
                          <a:solidFill>
                            <a:srgbClr val="315470"/>
                          </a:solidFill>
                          <a:latin typeface="Lato"/>
                          <a:ea typeface="Lato"/>
                          <a:cs typeface="Lato"/>
                          <a:sym typeface="Lato"/>
                        </a:rPr>
                        <a:t>The effectiveness of the materials related to multilingual support is monitored to determine impact on both content learning and language and literacy development</a:t>
                      </a:r>
                      <a:endParaRPr sz="900">
                        <a:solidFill>
                          <a:srgbClr val="315470"/>
                        </a:solidFill>
                        <a:latin typeface="Lato"/>
                        <a:ea typeface="Lato"/>
                        <a:cs typeface="Lato"/>
                        <a:sym typeface="Lato"/>
                      </a:endParaRPr>
                    </a:p>
                  </a:txBody>
                  <a:tcPr marL="88900" marR="88900" marT="66675" marB="66675">
                    <a:lnL w="9525" cap="flat" cmpd="sng">
                      <a:solidFill>
                        <a:srgbClr val="315470"/>
                      </a:solidFill>
                      <a:prstDash val="solid"/>
                      <a:round/>
                      <a:headEnd type="none" w="sm" len="sm"/>
                      <a:tailEnd type="none" w="sm" len="sm"/>
                    </a:lnL>
                    <a:lnR w="9525" cap="flat" cmpd="sng">
                      <a:solidFill>
                        <a:srgbClr val="315470"/>
                      </a:solidFill>
                      <a:prstDash val="solid"/>
                      <a:round/>
                      <a:headEnd type="none" w="sm" len="sm"/>
                      <a:tailEnd type="none" w="sm" len="sm"/>
                    </a:lnR>
                    <a:lnT w="9525" cap="flat" cmpd="sng">
                      <a:solidFill>
                        <a:srgbClr val="315470"/>
                      </a:solidFill>
                      <a:prstDash val="solid"/>
                      <a:round/>
                      <a:headEnd type="none" w="sm" len="sm"/>
                      <a:tailEnd type="none" w="sm" len="sm"/>
                    </a:lnT>
                    <a:lnB w="9525" cap="flat" cmpd="sng">
                      <a:solidFill>
                        <a:srgbClr val="31547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62" name="Google Shape;462;p90"/>
          <p:cNvPicPr preferRelativeResize="0"/>
          <p:nvPr/>
        </p:nvPicPr>
        <p:blipFill>
          <a:blip r:embed="rId3">
            <a:alphaModFix/>
          </a:blip>
          <a:stretch>
            <a:fillRect/>
          </a:stretch>
        </p:blipFill>
        <p:spPr>
          <a:xfrm>
            <a:off x="8106875" y="76144"/>
            <a:ext cx="685800" cy="6995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91"/>
          <p:cNvSpPr/>
          <p:nvPr/>
        </p:nvSpPr>
        <p:spPr>
          <a:xfrm>
            <a:off x="5046000" y="517825"/>
            <a:ext cx="3339600" cy="4284300"/>
          </a:xfrm>
          <a:prstGeom prst="rect">
            <a:avLst/>
          </a:prstGeom>
          <a:solidFill>
            <a:srgbClr val="EF6079"/>
          </a:solidFill>
          <a:ln w="9525" cap="flat" cmpd="sng">
            <a:solidFill>
              <a:srgbClr val="6BCAB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68" name="Google Shape;468;p91"/>
          <p:cNvPicPr preferRelativeResize="0"/>
          <p:nvPr/>
        </p:nvPicPr>
        <p:blipFill>
          <a:blip r:embed="rId3">
            <a:alphaModFix/>
          </a:blip>
          <a:stretch>
            <a:fillRect/>
          </a:stretch>
        </p:blipFill>
        <p:spPr>
          <a:xfrm>
            <a:off x="0" y="88230"/>
            <a:ext cx="9144003" cy="5143496"/>
          </a:xfrm>
          <a:prstGeom prst="rect">
            <a:avLst/>
          </a:prstGeom>
          <a:noFill/>
          <a:ln>
            <a:noFill/>
          </a:ln>
        </p:spPr>
      </p:pic>
      <p:sp>
        <p:nvSpPr>
          <p:cNvPr id="469" name="Google Shape;469;p91"/>
          <p:cNvSpPr/>
          <p:nvPr/>
        </p:nvSpPr>
        <p:spPr>
          <a:xfrm>
            <a:off x="618200" y="807500"/>
            <a:ext cx="3137100" cy="4161300"/>
          </a:xfrm>
          <a:prstGeom prst="rect">
            <a:avLst/>
          </a:prstGeom>
          <a:solidFill>
            <a:srgbClr val="315470"/>
          </a:solidFill>
          <a:ln w="9525" cap="flat" cmpd="sng">
            <a:solidFill>
              <a:srgbClr val="6BCAB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70" name="Google Shape;470;p91">
            <a:hlinkClick r:id="rId4"/>
          </p:cNvPr>
          <p:cNvPicPr preferRelativeResize="0"/>
          <p:nvPr/>
        </p:nvPicPr>
        <p:blipFill>
          <a:blip r:embed="rId5">
            <a:alphaModFix/>
          </a:blip>
          <a:stretch>
            <a:fillRect/>
          </a:stretch>
        </p:blipFill>
        <p:spPr>
          <a:xfrm>
            <a:off x="761050" y="1041130"/>
            <a:ext cx="2810275" cy="3689722"/>
          </a:xfrm>
          <a:prstGeom prst="rect">
            <a:avLst/>
          </a:prstGeom>
          <a:noFill/>
          <a:ln>
            <a:noFill/>
          </a:ln>
        </p:spPr>
      </p:pic>
      <p:pic>
        <p:nvPicPr>
          <p:cNvPr id="471" name="Google Shape;471;p91"/>
          <p:cNvPicPr preferRelativeResize="0"/>
          <p:nvPr/>
        </p:nvPicPr>
        <p:blipFill rotWithShape="1">
          <a:blip r:embed="rId6">
            <a:alphaModFix/>
          </a:blip>
          <a:srcRect/>
          <a:stretch/>
        </p:blipFill>
        <p:spPr>
          <a:xfrm>
            <a:off x="8385600" y="123575"/>
            <a:ext cx="622750" cy="635200"/>
          </a:xfrm>
          <a:prstGeom prst="rect">
            <a:avLst/>
          </a:prstGeom>
          <a:noFill/>
          <a:ln>
            <a:noFill/>
          </a:ln>
        </p:spPr>
      </p:pic>
      <p:sp>
        <p:nvSpPr>
          <p:cNvPr id="472" name="Google Shape;472;p91"/>
          <p:cNvSpPr txBox="1"/>
          <p:nvPr/>
        </p:nvSpPr>
        <p:spPr>
          <a:xfrm>
            <a:off x="161125" y="123575"/>
            <a:ext cx="80244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2A5372"/>
                </a:solidFill>
                <a:latin typeface="Merriweather"/>
                <a:ea typeface="Merriweather"/>
                <a:cs typeface="Merriweather"/>
                <a:sym typeface="Merriweather"/>
              </a:rPr>
              <a:t>Tool to Assess the Quality of Materials for MLLs</a:t>
            </a:r>
            <a:endParaRPr sz="1800">
              <a:solidFill>
                <a:srgbClr val="2A537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15470"/>
        </a:solidFill>
        <a:effectLst/>
      </p:bgPr>
    </p:bg>
    <p:spTree>
      <p:nvGrpSpPr>
        <p:cNvPr id="1" name="Shape 476"/>
        <p:cNvGrpSpPr/>
        <p:nvPr/>
      </p:nvGrpSpPr>
      <p:grpSpPr>
        <a:xfrm>
          <a:off x="0" y="0"/>
          <a:ext cx="0" cy="0"/>
          <a:chOff x="0" y="0"/>
          <a:chExt cx="0" cy="0"/>
        </a:xfrm>
      </p:grpSpPr>
      <p:sp>
        <p:nvSpPr>
          <p:cNvPr id="477" name="Google Shape;477;p92"/>
          <p:cNvSpPr/>
          <p:nvPr/>
        </p:nvSpPr>
        <p:spPr>
          <a:xfrm>
            <a:off x="510325" y="1994288"/>
            <a:ext cx="6732600" cy="2330100"/>
          </a:xfrm>
          <a:prstGeom prst="roundRect">
            <a:avLst>
              <a:gd name="adj" fmla="val 16667"/>
            </a:avLst>
          </a:prstGeom>
          <a:solidFill>
            <a:srgbClr val="6BCA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8" name="Google Shape;478;p92"/>
          <p:cNvSpPr txBox="1">
            <a:spLocks noGrp="1"/>
          </p:cNvSpPr>
          <p:nvPr>
            <p:ph type="body" idx="1"/>
          </p:nvPr>
        </p:nvSpPr>
        <p:spPr>
          <a:xfrm>
            <a:off x="734150" y="2094994"/>
            <a:ext cx="6312000" cy="2115300"/>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None/>
            </a:pPr>
            <a:r>
              <a:rPr lang="en" sz="2400" b="1" i="1">
                <a:solidFill>
                  <a:srgbClr val="315470"/>
                </a:solidFill>
                <a:latin typeface="Merriweather"/>
                <a:ea typeface="Merriweather"/>
                <a:cs typeface="Merriweather"/>
                <a:sym typeface="Merriweather"/>
              </a:rPr>
              <a:t>Ask yourself:</a:t>
            </a:r>
            <a:endParaRPr sz="2400" b="1" i="1">
              <a:solidFill>
                <a:srgbClr val="315470"/>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2700">
              <a:solidFill>
                <a:srgbClr val="315470"/>
              </a:solidFill>
              <a:latin typeface="Merriweather Light"/>
              <a:ea typeface="Merriweather Light"/>
              <a:cs typeface="Merriweather Light"/>
              <a:sym typeface="Merriweather Light"/>
            </a:endParaRPr>
          </a:p>
          <a:p>
            <a:pPr marL="457200" lvl="0" indent="-358140" algn="l" rtl="0">
              <a:lnSpc>
                <a:spcPct val="115000"/>
              </a:lnSpc>
              <a:spcBef>
                <a:spcPts val="0"/>
              </a:spcBef>
              <a:spcAft>
                <a:spcPts val="0"/>
              </a:spcAft>
              <a:buClr>
                <a:srgbClr val="315470"/>
              </a:buClr>
              <a:buSzPct val="100000"/>
              <a:buFont typeface="Lato"/>
              <a:buChar char="●"/>
            </a:pPr>
            <a:r>
              <a:rPr lang="en" sz="2400">
                <a:solidFill>
                  <a:srgbClr val="315470"/>
                </a:solidFill>
                <a:latin typeface="Lato"/>
                <a:ea typeface="Lato"/>
                <a:cs typeface="Lato"/>
                <a:sym typeface="Lato"/>
              </a:rPr>
              <a:t>What criteria do your adoption committee use to select materials?</a:t>
            </a:r>
            <a:endParaRPr sz="2400">
              <a:solidFill>
                <a:srgbClr val="315470"/>
              </a:solidFill>
              <a:latin typeface="Lato"/>
              <a:ea typeface="Lato"/>
              <a:cs typeface="Lato"/>
              <a:sym typeface="Lato"/>
            </a:endParaRPr>
          </a:p>
          <a:p>
            <a:pPr marL="457200" lvl="0" indent="-358140" algn="l" rtl="0">
              <a:lnSpc>
                <a:spcPct val="115000"/>
              </a:lnSpc>
              <a:spcBef>
                <a:spcPts val="0"/>
              </a:spcBef>
              <a:spcAft>
                <a:spcPts val="0"/>
              </a:spcAft>
              <a:buClr>
                <a:srgbClr val="315470"/>
              </a:buClr>
              <a:buSzPct val="100000"/>
              <a:buFont typeface="Lato"/>
              <a:buChar char="●"/>
            </a:pPr>
            <a:r>
              <a:rPr lang="en" sz="2400">
                <a:solidFill>
                  <a:srgbClr val="315470"/>
                </a:solidFill>
                <a:latin typeface="Lato"/>
                <a:ea typeface="Lato"/>
                <a:cs typeface="Lato"/>
                <a:sym typeface="Lato"/>
              </a:rPr>
              <a:t>Do these criteria address the assets and needs of multilingual learners?</a:t>
            </a:r>
            <a:endParaRPr sz="2400">
              <a:solidFill>
                <a:srgbClr val="315470"/>
              </a:solidFill>
              <a:latin typeface="Lato"/>
              <a:ea typeface="Lato"/>
              <a:cs typeface="Lato"/>
              <a:sym typeface="Lato"/>
            </a:endParaRPr>
          </a:p>
          <a:p>
            <a:pPr marL="0" lvl="0" indent="0" algn="l" rtl="0">
              <a:spcBef>
                <a:spcPts val="0"/>
              </a:spcBef>
              <a:spcAft>
                <a:spcPts val="1200"/>
              </a:spcAft>
              <a:buNone/>
            </a:pPr>
            <a:endParaRPr/>
          </a:p>
        </p:txBody>
      </p:sp>
      <p:sp>
        <p:nvSpPr>
          <p:cNvPr id="479" name="Google Shape;479;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480" name="Google Shape;480;p92"/>
          <p:cNvSpPr txBox="1"/>
          <p:nvPr/>
        </p:nvSpPr>
        <p:spPr>
          <a:xfrm>
            <a:off x="300750" y="351925"/>
            <a:ext cx="7549800" cy="10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Merriweather Light"/>
                <a:ea typeface="Merriweather Light"/>
                <a:cs typeface="Merriweather Light"/>
                <a:sym typeface="Merriweather Light"/>
              </a:rPr>
              <a:t>Adoption committees need research-based and quality indicators to evaluate instructional materials with the needs of multilingual learners in mind. The criteria should have specificity and include specific language supports they should look for.</a:t>
            </a:r>
            <a:endParaRPr sz="1200">
              <a:solidFill>
                <a:schemeClr val="lt1"/>
              </a:solidFill>
            </a:endParaRPr>
          </a:p>
        </p:txBody>
      </p:sp>
      <p:pic>
        <p:nvPicPr>
          <p:cNvPr id="481" name="Google Shape;481;p92"/>
          <p:cNvPicPr preferRelativeResize="0"/>
          <p:nvPr/>
        </p:nvPicPr>
        <p:blipFill>
          <a:blip r:embed="rId3">
            <a:alphaModFix/>
          </a:blip>
          <a:stretch>
            <a:fillRect/>
          </a:stretch>
        </p:blipFill>
        <p:spPr>
          <a:xfrm>
            <a:off x="8272800" y="163469"/>
            <a:ext cx="685800" cy="6995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5470"/>
        </a:solidFill>
        <a:effectLst/>
      </p:bgPr>
    </p:bg>
    <p:spTree>
      <p:nvGrpSpPr>
        <p:cNvPr id="1" name="Shape 485"/>
        <p:cNvGrpSpPr/>
        <p:nvPr/>
      </p:nvGrpSpPr>
      <p:grpSpPr>
        <a:xfrm>
          <a:off x="0" y="0"/>
          <a:ext cx="0" cy="0"/>
          <a:chOff x="0" y="0"/>
          <a:chExt cx="0" cy="0"/>
        </a:xfrm>
      </p:grpSpPr>
      <p:sp>
        <p:nvSpPr>
          <p:cNvPr id="486" name="Google Shape;486;p93"/>
          <p:cNvSpPr/>
          <p:nvPr/>
        </p:nvSpPr>
        <p:spPr>
          <a:xfrm>
            <a:off x="540300" y="1282519"/>
            <a:ext cx="7488600" cy="2962200"/>
          </a:xfrm>
          <a:prstGeom prst="roundRect">
            <a:avLst>
              <a:gd name="adj" fmla="val 16667"/>
            </a:avLst>
          </a:prstGeom>
          <a:solidFill>
            <a:schemeClr val="lt1"/>
          </a:solidFill>
          <a:ln w="19050" cap="flat" cmpd="sng">
            <a:solidFill>
              <a:srgbClr val="6BCAB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7" name="Google Shape;487;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488" name="Google Shape;488;p93"/>
          <p:cNvSpPr txBox="1"/>
          <p:nvPr/>
        </p:nvSpPr>
        <p:spPr>
          <a:xfrm>
            <a:off x="540300" y="289850"/>
            <a:ext cx="7488600" cy="81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i="1">
                <a:solidFill>
                  <a:schemeClr val="lt1"/>
                </a:solidFill>
                <a:latin typeface="Merriweather"/>
                <a:ea typeface="Merriweather"/>
                <a:cs typeface="Merriweather"/>
                <a:sym typeface="Merriweather"/>
              </a:rPr>
              <a:t>Take the next steps to ensure your materials are responsive to multilingual learner needs. </a:t>
            </a:r>
            <a:endParaRPr sz="1100">
              <a:solidFill>
                <a:schemeClr val="dk1"/>
              </a:solidFill>
              <a:latin typeface="Merriweather Light"/>
              <a:ea typeface="Merriweather Light"/>
              <a:cs typeface="Merriweather Light"/>
              <a:sym typeface="Merriweather Light"/>
            </a:endParaRPr>
          </a:p>
        </p:txBody>
      </p:sp>
      <p:pic>
        <p:nvPicPr>
          <p:cNvPr id="489" name="Google Shape;489;p93"/>
          <p:cNvPicPr preferRelativeResize="0"/>
          <p:nvPr/>
        </p:nvPicPr>
        <p:blipFill>
          <a:blip r:embed="rId3">
            <a:alphaModFix/>
          </a:blip>
          <a:stretch>
            <a:fillRect/>
          </a:stretch>
        </p:blipFill>
        <p:spPr>
          <a:xfrm>
            <a:off x="8150525" y="224594"/>
            <a:ext cx="685800" cy="699516"/>
          </a:xfrm>
          <a:prstGeom prst="rect">
            <a:avLst/>
          </a:prstGeom>
          <a:noFill/>
          <a:ln>
            <a:noFill/>
          </a:ln>
        </p:spPr>
      </p:pic>
      <p:sp>
        <p:nvSpPr>
          <p:cNvPr id="490" name="Google Shape;490;p93"/>
          <p:cNvSpPr txBox="1"/>
          <p:nvPr/>
        </p:nvSpPr>
        <p:spPr>
          <a:xfrm>
            <a:off x="721700" y="1320925"/>
            <a:ext cx="6986100" cy="29184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EF6079"/>
              </a:buClr>
              <a:buSzPts val="1200"/>
              <a:buFont typeface="Merriweather Light"/>
              <a:buChar char="●"/>
            </a:pPr>
            <a:r>
              <a:rPr lang="en" sz="1200">
                <a:solidFill>
                  <a:srgbClr val="EF6079"/>
                </a:solidFill>
                <a:latin typeface="Lato"/>
                <a:ea typeface="Lato"/>
                <a:cs typeface="Lato"/>
                <a:sym typeface="Lato"/>
              </a:rPr>
              <a:t>Make a mindset shift</a:t>
            </a:r>
            <a:r>
              <a:rPr lang="en" sz="1200">
                <a:solidFill>
                  <a:schemeClr val="dk1"/>
                </a:solidFill>
                <a:latin typeface="Lato"/>
                <a:ea typeface="Lato"/>
                <a:cs typeface="Lato"/>
                <a:sym typeface="Lato"/>
              </a:rPr>
              <a:t> by planning your upcoming curriculum adoption with multilingual learners in mind. </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rgbClr val="EF6079"/>
              </a:buClr>
              <a:buSzPts val="1200"/>
              <a:buFont typeface="Merriweather Light"/>
              <a:buChar char="●"/>
            </a:pPr>
            <a:r>
              <a:rPr lang="en" sz="1200">
                <a:solidFill>
                  <a:srgbClr val="EF6079"/>
                </a:solidFill>
                <a:latin typeface="Lato"/>
                <a:ea typeface="Lato"/>
                <a:cs typeface="Lato"/>
                <a:sym typeface="Lato"/>
              </a:rPr>
              <a:t>Use criteria that includes multilingual learners</a:t>
            </a:r>
            <a:r>
              <a:rPr lang="en" sz="1200">
                <a:solidFill>
                  <a:schemeClr val="dk1"/>
                </a:solidFill>
                <a:latin typeface="Lato"/>
                <a:ea typeface="Lato"/>
                <a:cs typeface="Lato"/>
                <a:sym typeface="Lato"/>
              </a:rPr>
              <a:t>, such as the </a:t>
            </a:r>
            <a:r>
              <a:rPr lang="en" sz="1200" u="sng">
                <a:solidFill>
                  <a:schemeClr val="accent5"/>
                </a:solidFill>
                <a:latin typeface="Lato"/>
                <a:ea typeface="Lato"/>
                <a:cs typeface="Lato"/>
                <a:sym typeface="Lato"/>
                <a:hlinkClick r:id="rId4">
                  <a:extLst>
                    <a:ext uri="{A12FA001-AC4F-418D-AE19-62706E023703}">
                      <ahyp:hlinkClr xmlns:ahyp="http://schemas.microsoft.com/office/drawing/2018/hyperlinkcolor" val="tx"/>
                    </a:ext>
                  </a:extLst>
                </a:hlinkClick>
              </a:rPr>
              <a:t>Multilingual Learner Review Criteria</a:t>
            </a:r>
            <a:r>
              <a:rPr lang="en" sz="1200">
                <a:solidFill>
                  <a:schemeClr val="dk1"/>
                </a:solidFill>
                <a:latin typeface="Lato"/>
                <a:ea typeface="Lato"/>
                <a:cs typeface="Lato"/>
                <a:sym typeface="Lato"/>
              </a:rPr>
              <a:t>, to guide your adoption process.</a:t>
            </a: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 </a:t>
            </a:r>
            <a:endParaRPr sz="500">
              <a:solidFill>
                <a:schemeClr val="dk1"/>
              </a:solidFill>
              <a:latin typeface="Lato"/>
              <a:ea typeface="Lato"/>
              <a:cs typeface="Lato"/>
              <a:sym typeface="Lato"/>
            </a:endParaRPr>
          </a:p>
          <a:p>
            <a:pPr marL="457200" lvl="0" indent="-304800" algn="l" rtl="0">
              <a:lnSpc>
                <a:spcPct val="115000"/>
              </a:lnSpc>
              <a:spcBef>
                <a:spcPts val="0"/>
              </a:spcBef>
              <a:spcAft>
                <a:spcPts val="0"/>
              </a:spcAft>
              <a:buClr>
                <a:srgbClr val="EF6079"/>
              </a:buClr>
              <a:buSzPts val="1200"/>
              <a:buFont typeface="Merriweather Light"/>
              <a:buChar char="●"/>
            </a:pPr>
            <a:r>
              <a:rPr lang="en" sz="1200">
                <a:solidFill>
                  <a:srgbClr val="EF6079"/>
                </a:solidFill>
                <a:latin typeface="Lato"/>
                <a:ea typeface="Lato"/>
                <a:cs typeface="Lato"/>
                <a:sym typeface="Lato"/>
              </a:rPr>
              <a:t>Reach out to the multilingual learner professionals and leaders</a:t>
            </a:r>
            <a:r>
              <a:rPr lang="en" sz="1200">
                <a:solidFill>
                  <a:schemeClr val="dk1"/>
                </a:solidFill>
                <a:latin typeface="Lato"/>
                <a:ea typeface="Lato"/>
                <a:cs typeface="Lato"/>
                <a:sym typeface="Lato"/>
              </a:rPr>
              <a:t> in your district to discuss how they can be part of the adoption process. Leverage their expertise to ensure your adoption committee knows what instructional materials should have to support multilingual learners. </a:t>
            </a:r>
            <a:endParaRPr sz="1200">
              <a:solidFill>
                <a:schemeClr val="dk1"/>
              </a:solidFill>
              <a:latin typeface="Lato"/>
              <a:ea typeface="Lato"/>
              <a:cs typeface="Lato"/>
              <a:sym typeface="Lato"/>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 </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rgbClr val="EF6079"/>
              </a:buClr>
              <a:buSzPts val="1200"/>
              <a:buFont typeface="Merriweather Light"/>
              <a:buChar char="●"/>
            </a:pPr>
            <a:r>
              <a:rPr lang="en" sz="1200">
                <a:solidFill>
                  <a:srgbClr val="EF6079"/>
                </a:solidFill>
                <a:latin typeface="Lato"/>
                <a:ea typeface="Lato"/>
                <a:cs typeface="Lato"/>
                <a:sym typeface="Lato"/>
              </a:rPr>
              <a:t>Use resources to guide you each step of the process</a:t>
            </a:r>
            <a:r>
              <a:rPr lang="en" sz="1200">
                <a:solidFill>
                  <a:schemeClr val="dk1"/>
                </a:solidFill>
                <a:latin typeface="Lato"/>
                <a:ea typeface="Lato"/>
                <a:cs typeface="Lato"/>
                <a:sym typeface="Lato"/>
              </a:rPr>
              <a:t>, such as the ELSF Multilingual Learner Curriculum Adoption Toolkit, which offers a comprehensive and detailed set of resources with examples and tools specific to multilingual learners.</a:t>
            </a:r>
            <a:endParaRPr sz="1900">
              <a:solidFill>
                <a:schemeClr val="dk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5470"/>
        </a:solidFill>
        <a:effectLst/>
      </p:bgPr>
    </p:bg>
    <p:spTree>
      <p:nvGrpSpPr>
        <p:cNvPr id="1" name="Shape 494"/>
        <p:cNvGrpSpPr/>
        <p:nvPr/>
      </p:nvGrpSpPr>
      <p:grpSpPr>
        <a:xfrm>
          <a:off x="0" y="0"/>
          <a:ext cx="0" cy="0"/>
          <a:chOff x="0" y="0"/>
          <a:chExt cx="0" cy="0"/>
        </a:xfrm>
      </p:grpSpPr>
      <p:sp>
        <p:nvSpPr>
          <p:cNvPr id="495" name="Google Shape;495;p94"/>
          <p:cNvSpPr/>
          <p:nvPr/>
        </p:nvSpPr>
        <p:spPr>
          <a:xfrm>
            <a:off x="4745100" y="866194"/>
            <a:ext cx="3669900" cy="63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6" name="Google Shape;496;p94"/>
          <p:cNvSpPr/>
          <p:nvPr/>
        </p:nvSpPr>
        <p:spPr>
          <a:xfrm>
            <a:off x="438700" y="322313"/>
            <a:ext cx="3873000" cy="1181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7" name="Google Shape;497;p94"/>
          <p:cNvSpPr txBox="1">
            <a:spLocks noGrp="1"/>
          </p:cNvSpPr>
          <p:nvPr>
            <p:ph type="body" idx="1"/>
          </p:nvPr>
        </p:nvSpPr>
        <p:spPr>
          <a:xfrm>
            <a:off x="311700" y="1537688"/>
            <a:ext cx="3999900" cy="27423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chemeClr val="lt1"/>
              </a:buClr>
              <a:buSzPts val="1700"/>
              <a:buFont typeface="Merriweather Light"/>
              <a:buChar char="●"/>
            </a:pPr>
            <a:r>
              <a:rPr lang="en" sz="1700">
                <a:solidFill>
                  <a:schemeClr val="lt1"/>
                </a:solidFill>
                <a:latin typeface="Merriweather Light"/>
                <a:ea typeface="Merriweather Light"/>
                <a:cs typeface="Merriweather Light"/>
                <a:sym typeface="Merriweather Light"/>
              </a:rPr>
              <a:t>Ensure that the review of materials for the state adopted list includes vetting for supports that address the needs of multilingual learners.</a:t>
            </a:r>
            <a:endParaRPr sz="1700">
              <a:solidFill>
                <a:schemeClr val="lt1"/>
              </a:solidFill>
              <a:latin typeface="Merriweather Light"/>
              <a:ea typeface="Merriweather Light"/>
              <a:cs typeface="Merriweather Light"/>
              <a:sym typeface="Merriweather Light"/>
            </a:endParaRPr>
          </a:p>
          <a:p>
            <a:pPr marL="457200" lvl="0" indent="0" algn="l" rtl="0">
              <a:lnSpc>
                <a:spcPct val="100000"/>
              </a:lnSpc>
              <a:spcBef>
                <a:spcPts val="0"/>
              </a:spcBef>
              <a:spcAft>
                <a:spcPts val="0"/>
              </a:spcAft>
              <a:buNone/>
            </a:pPr>
            <a:endParaRPr sz="1700">
              <a:solidFill>
                <a:schemeClr val="lt1"/>
              </a:solidFill>
              <a:latin typeface="Merriweather Light"/>
              <a:ea typeface="Merriweather Light"/>
              <a:cs typeface="Merriweather Light"/>
              <a:sym typeface="Merriweather Light"/>
            </a:endParaRPr>
          </a:p>
          <a:p>
            <a:pPr marL="457200" lvl="0" indent="-336550" algn="l" rtl="0">
              <a:lnSpc>
                <a:spcPct val="100000"/>
              </a:lnSpc>
              <a:spcBef>
                <a:spcPts val="0"/>
              </a:spcBef>
              <a:spcAft>
                <a:spcPts val="0"/>
              </a:spcAft>
              <a:buClr>
                <a:schemeClr val="lt1"/>
              </a:buClr>
              <a:buSzPts val="1700"/>
              <a:buFont typeface="Merriweather Light"/>
              <a:buChar char="●"/>
            </a:pPr>
            <a:r>
              <a:rPr lang="en" sz="1700">
                <a:solidFill>
                  <a:schemeClr val="lt1"/>
                </a:solidFill>
                <a:latin typeface="Merriweather Light"/>
                <a:ea typeface="Merriweather Light"/>
                <a:cs typeface="Merriweather Light"/>
                <a:sym typeface="Merriweather Light"/>
              </a:rPr>
              <a:t>Include multilingual learner review criteria when providing guidance and resources to districts and schools on curriculum adoptions.</a:t>
            </a:r>
            <a:endParaRPr sz="1700">
              <a:solidFill>
                <a:schemeClr val="lt1"/>
              </a:solidFill>
              <a:latin typeface="Merriweather Light"/>
              <a:ea typeface="Merriweather Light"/>
              <a:cs typeface="Merriweather Light"/>
              <a:sym typeface="Merriweather Light"/>
            </a:endParaRPr>
          </a:p>
        </p:txBody>
      </p:sp>
      <p:sp>
        <p:nvSpPr>
          <p:cNvPr id="498" name="Google Shape;498;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499" name="Google Shape;499;p94"/>
          <p:cNvPicPr preferRelativeResize="0"/>
          <p:nvPr/>
        </p:nvPicPr>
        <p:blipFill>
          <a:blip r:embed="rId3">
            <a:alphaModFix/>
          </a:blip>
          <a:stretch>
            <a:fillRect/>
          </a:stretch>
        </p:blipFill>
        <p:spPr>
          <a:xfrm>
            <a:off x="8106875" y="76144"/>
            <a:ext cx="685800" cy="699516"/>
          </a:xfrm>
          <a:prstGeom prst="rect">
            <a:avLst/>
          </a:prstGeom>
          <a:noFill/>
          <a:ln>
            <a:noFill/>
          </a:ln>
        </p:spPr>
      </p:pic>
      <p:sp>
        <p:nvSpPr>
          <p:cNvPr id="500" name="Google Shape;500;p94"/>
          <p:cNvSpPr txBox="1">
            <a:spLocks noGrp="1"/>
          </p:cNvSpPr>
          <p:nvPr>
            <p:ph type="body" idx="1"/>
          </p:nvPr>
        </p:nvSpPr>
        <p:spPr>
          <a:xfrm>
            <a:off x="4572000" y="1537688"/>
            <a:ext cx="3999900" cy="27423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chemeClr val="lt1"/>
              </a:buClr>
              <a:buSzPts val="1700"/>
              <a:buFont typeface="Merriweather Light"/>
              <a:buChar char="●"/>
            </a:pPr>
            <a:r>
              <a:rPr lang="en" sz="1700">
                <a:solidFill>
                  <a:schemeClr val="lt1"/>
                </a:solidFill>
                <a:latin typeface="Merriweather Light"/>
                <a:ea typeface="Merriweather Light"/>
                <a:cs typeface="Merriweather Light"/>
                <a:sym typeface="Merriweather Light"/>
              </a:rPr>
              <a:t>Train all teachers involved in the review process to know how to evaluate the efficacy of instructional materials for multilingual learners.</a:t>
            </a:r>
            <a:endParaRPr sz="1700">
              <a:solidFill>
                <a:schemeClr val="lt1"/>
              </a:solidFill>
              <a:latin typeface="Merriweather Light"/>
              <a:ea typeface="Merriweather Light"/>
              <a:cs typeface="Merriweather Light"/>
              <a:sym typeface="Merriweather Light"/>
            </a:endParaRPr>
          </a:p>
          <a:p>
            <a:pPr marL="457200" lvl="0" indent="0" algn="l" rtl="0">
              <a:lnSpc>
                <a:spcPct val="100000"/>
              </a:lnSpc>
              <a:spcBef>
                <a:spcPts val="0"/>
              </a:spcBef>
              <a:spcAft>
                <a:spcPts val="0"/>
              </a:spcAft>
              <a:buNone/>
            </a:pPr>
            <a:endParaRPr sz="1700">
              <a:solidFill>
                <a:schemeClr val="lt1"/>
              </a:solidFill>
              <a:latin typeface="Merriweather Light"/>
              <a:ea typeface="Merriweather Light"/>
              <a:cs typeface="Merriweather Light"/>
              <a:sym typeface="Merriweather Light"/>
            </a:endParaRPr>
          </a:p>
          <a:p>
            <a:pPr marL="457200" lvl="0" indent="-336550" algn="l" rtl="0">
              <a:lnSpc>
                <a:spcPct val="100000"/>
              </a:lnSpc>
              <a:spcBef>
                <a:spcPts val="0"/>
              </a:spcBef>
              <a:spcAft>
                <a:spcPts val="0"/>
              </a:spcAft>
              <a:buClr>
                <a:schemeClr val="lt1"/>
              </a:buClr>
              <a:buSzPts val="1700"/>
              <a:buFont typeface="Merriweather Light"/>
              <a:buChar char="●"/>
            </a:pPr>
            <a:r>
              <a:rPr lang="en" sz="1700">
                <a:solidFill>
                  <a:schemeClr val="lt1"/>
                </a:solidFill>
                <a:latin typeface="Merriweather Light"/>
                <a:ea typeface="Merriweather Light"/>
                <a:cs typeface="Merriweather Light"/>
                <a:sym typeface="Merriweather Light"/>
              </a:rPr>
              <a:t>Ensure English Language Development professionals are a part of the review process. </a:t>
            </a:r>
            <a:endParaRPr sz="1700">
              <a:solidFill>
                <a:schemeClr val="lt1"/>
              </a:solidFill>
              <a:latin typeface="Merriweather Light"/>
              <a:ea typeface="Merriweather Light"/>
              <a:cs typeface="Merriweather Light"/>
              <a:sym typeface="Merriweather Light"/>
            </a:endParaRPr>
          </a:p>
        </p:txBody>
      </p:sp>
      <p:sp>
        <p:nvSpPr>
          <p:cNvPr id="501" name="Google Shape;501;p94"/>
          <p:cNvSpPr txBox="1"/>
          <p:nvPr/>
        </p:nvSpPr>
        <p:spPr>
          <a:xfrm>
            <a:off x="641850" y="342450"/>
            <a:ext cx="3669900" cy="10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15470"/>
                </a:solidFill>
                <a:latin typeface="Merriweather"/>
                <a:ea typeface="Merriweather"/>
                <a:cs typeface="Merriweather"/>
                <a:sym typeface="Merriweather"/>
              </a:rPr>
              <a:t>Recommendations for the Instructional Quality Commission, County Offices, and the California Department of Education</a:t>
            </a:r>
            <a:endParaRPr sz="1500" b="1">
              <a:solidFill>
                <a:srgbClr val="315470"/>
              </a:solidFill>
              <a:latin typeface="Merriweather"/>
              <a:ea typeface="Merriweather"/>
              <a:cs typeface="Merriweather"/>
              <a:sym typeface="Merriweather"/>
            </a:endParaRPr>
          </a:p>
        </p:txBody>
      </p:sp>
      <p:sp>
        <p:nvSpPr>
          <p:cNvPr id="502" name="Google Shape;502;p94"/>
          <p:cNvSpPr txBox="1"/>
          <p:nvPr/>
        </p:nvSpPr>
        <p:spPr>
          <a:xfrm>
            <a:off x="4902150" y="463313"/>
            <a:ext cx="3570300" cy="10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br>
              <a:rPr lang="en" b="1">
                <a:solidFill>
                  <a:srgbClr val="315470"/>
                </a:solidFill>
                <a:latin typeface="Merriweather"/>
                <a:ea typeface="Merriweather"/>
                <a:cs typeface="Merriweather"/>
                <a:sym typeface="Merriweather"/>
              </a:rPr>
            </a:br>
            <a:br>
              <a:rPr lang="en" b="1">
                <a:solidFill>
                  <a:srgbClr val="315470"/>
                </a:solidFill>
                <a:latin typeface="Merriweather"/>
                <a:ea typeface="Merriweather"/>
                <a:cs typeface="Merriweather"/>
                <a:sym typeface="Merriweather"/>
              </a:rPr>
            </a:br>
            <a:r>
              <a:rPr lang="en" sz="1500" b="1">
                <a:solidFill>
                  <a:srgbClr val="315470"/>
                </a:solidFill>
                <a:latin typeface="Merriweather"/>
                <a:ea typeface="Merriweather"/>
                <a:cs typeface="Merriweather"/>
                <a:sym typeface="Merriweather"/>
              </a:rPr>
              <a:t>Recommendations for local </a:t>
            </a:r>
            <a:endParaRPr sz="1500" b="1">
              <a:solidFill>
                <a:srgbClr val="315470"/>
              </a:solidFill>
              <a:latin typeface="Merriweather"/>
              <a:ea typeface="Merriweather"/>
              <a:cs typeface="Merriweather"/>
              <a:sym typeface="Merriweather"/>
            </a:endParaRPr>
          </a:p>
          <a:p>
            <a:pPr marL="0" lvl="0" indent="0" algn="l" rtl="0">
              <a:spcBef>
                <a:spcPts val="0"/>
              </a:spcBef>
              <a:spcAft>
                <a:spcPts val="0"/>
              </a:spcAft>
              <a:buNone/>
            </a:pPr>
            <a:r>
              <a:rPr lang="en" sz="1500" b="1">
                <a:solidFill>
                  <a:srgbClr val="315470"/>
                </a:solidFill>
                <a:latin typeface="Merriweather"/>
                <a:ea typeface="Merriweather"/>
                <a:cs typeface="Merriweather"/>
                <a:sym typeface="Merriweather"/>
              </a:rPr>
              <a:t>education agencies</a:t>
            </a:r>
            <a:endParaRPr sz="1500" b="1">
              <a:solidFill>
                <a:srgbClr val="315470"/>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507" name="Google Shape;507;p95"/>
          <p:cNvSpPr/>
          <p:nvPr/>
        </p:nvSpPr>
        <p:spPr>
          <a:xfrm>
            <a:off x="420800" y="691613"/>
            <a:ext cx="8051700" cy="4451700"/>
          </a:xfrm>
          <a:prstGeom prst="round2SameRect">
            <a:avLst>
              <a:gd name="adj1" fmla="val 16667"/>
              <a:gd name="adj2" fmla="val 0"/>
            </a:avLst>
          </a:prstGeom>
          <a:solidFill>
            <a:srgbClr val="315470"/>
          </a:solidFill>
          <a:ln w="19050" cap="flat" cmpd="sng">
            <a:solidFill>
              <a:srgbClr val="6BCAB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8" name="Google Shape;508;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509" name="Google Shape;509;p95"/>
          <p:cNvSpPr txBox="1"/>
          <p:nvPr/>
        </p:nvSpPr>
        <p:spPr>
          <a:xfrm>
            <a:off x="823675" y="1007213"/>
            <a:ext cx="7283400" cy="263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Merriweather Light"/>
                <a:ea typeface="Merriweather Light"/>
                <a:cs typeface="Merriweather Light"/>
                <a:sym typeface="Merriweather Light"/>
              </a:rPr>
              <a:t>An adoption process that is inclusive, language-focused and language-affirming towards multilingual learners will get you one step closer to ensuring teachers have the materials they need to support multilingual learners. Choosing high-quality materials that support multilingual learners can also lead to a more effective launch of new materials, and subsequent, ongoing professional learning to meet the needs of multilingual learners. </a:t>
            </a:r>
            <a:endParaRPr>
              <a:solidFill>
                <a:schemeClr val="lt1"/>
              </a:solidFill>
              <a:latin typeface="Merriweather Light"/>
              <a:ea typeface="Merriweather Light"/>
              <a:cs typeface="Merriweather Light"/>
              <a:sym typeface="Merriweather Light"/>
            </a:endParaRPr>
          </a:p>
          <a:p>
            <a:pPr marL="0" lvl="0" indent="0" algn="l" rtl="0">
              <a:lnSpc>
                <a:spcPct val="115000"/>
              </a:lnSpc>
              <a:spcBef>
                <a:spcPts val="0"/>
              </a:spcBef>
              <a:spcAft>
                <a:spcPts val="0"/>
              </a:spcAft>
              <a:buNone/>
            </a:pPr>
            <a:endParaRPr>
              <a:solidFill>
                <a:schemeClr val="lt1"/>
              </a:solidFill>
              <a:latin typeface="Merriweather Light"/>
              <a:ea typeface="Merriweather Light"/>
              <a:cs typeface="Merriweather Light"/>
              <a:sym typeface="Merriweather Light"/>
            </a:endParaRPr>
          </a:p>
          <a:p>
            <a:pPr marL="0" lvl="0" indent="0" algn="l" rtl="0">
              <a:lnSpc>
                <a:spcPct val="115000"/>
              </a:lnSpc>
              <a:spcBef>
                <a:spcPts val="0"/>
              </a:spcBef>
              <a:spcAft>
                <a:spcPts val="0"/>
              </a:spcAft>
              <a:buNone/>
            </a:pPr>
            <a:r>
              <a:rPr lang="en">
                <a:solidFill>
                  <a:schemeClr val="lt1"/>
                </a:solidFill>
                <a:latin typeface="Merriweather Light"/>
                <a:ea typeface="Merriweather Light"/>
                <a:cs typeface="Merriweather Light"/>
                <a:sym typeface="Merriweather Light"/>
              </a:rPr>
              <a:t>We hope this resource is helpful to you and your organization to create more equitable and culturally and linguistically responsive educational experiences for your multilingual learners. </a:t>
            </a:r>
            <a:endParaRPr sz="1700">
              <a:solidFill>
                <a:schemeClr val="lt1"/>
              </a:solidFill>
            </a:endParaRPr>
          </a:p>
        </p:txBody>
      </p:sp>
      <p:pic>
        <p:nvPicPr>
          <p:cNvPr id="510" name="Google Shape;510;p95"/>
          <p:cNvPicPr preferRelativeResize="0"/>
          <p:nvPr/>
        </p:nvPicPr>
        <p:blipFill>
          <a:blip r:embed="rId3">
            <a:alphaModFix/>
          </a:blip>
          <a:stretch>
            <a:fillRect/>
          </a:stretch>
        </p:blipFill>
        <p:spPr>
          <a:xfrm>
            <a:off x="8290250" y="198419"/>
            <a:ext cx="685800" cy="699516"/>
          </a:xfrm>
          <a:prstGeom prst="rect">
            <a:avLst/>
          </a:prstGeom>
          <a:noFill/>
          <a:ln>
            <a:noFill/>
          </a:ln>
        </p:spPr>
      </p:pic>
      <p:sp>
        <p:nvSpPr>
          <p:cNvPr id="511" name="Google Shape;511;p95"/>
          <p:cNvSpPr txBox="1"/>
          <p:nvPr/>
        </p:nvSpPr>
        <p:spPr>
          <a:xfrm>
            <a:off x="3733175" y="3804694"/>
            <a:ext cx="44766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i="1">
                <a:solidFill>
                  <a:schemeClr val="lt1"/>
                </a:solidFill>
                <a:latin typeface="Merriweather"/>
                <a:ea typeface="Merriweather"/>
                <a:cs typeface="Merriweather"/>
                <a:sym typeface="Merriweather"/>
              </a:rPr>
              <a:t>Ready to learn more?</a:t>
            </a:r>
            <a:endParaRPr sz="2400" b="1" i="1">
              <a:solidFill>
                <a:schemeClr val="lt1"/>
              </a:solidFill>
              <a:latin typeface="Merriweather"/>
              <a:ea typeface="Merriweather"/>
              <a:cs typeface="Merriweather"/>
              <a:sym typeface="Merriweather"/>
            </a:endParaRPr>
          </a:p>
          <a:p>
            <a:pPr marL="0" lvl="0" indent="0" algn="ctr" rtl="0">
              <a:spcBef>
                <a:spcPts val="0"/>
              </a:spcBef>
              <a:spcAft>
                <a:spcPts val="0"/>
              </a:spcAft>
              <a:buNone/>
            </a:pPr>
            <a:endParaRPr sz="1000" b="1" i="1">
              <a:solidFill>
                <a:schemeClr val="lt1"/>
              </a:solidFill>
              <a:latin typeface="Merriweather"/>
              <a:ea typeface="Merriweather"/>
              <a:cs typeface="Merriweather"/>
              <a:sym typeface="Merriweather"/>
            </a:endParaRPr>
          </a:p>
          <a:p>
            <a:pPr marL="0" lvl="0" indent="0" algn="r" rtl="0">
              <a:spcBef>
                <a:spcPts val="0"/>
              </a:spcBef>
              <a:spcAft>
                <a:spcPts val="0"/>
              </a:spcAft>
              <a:buNone/>
            </a:pPr>
            <a:r>
              <a:rPr lang="en" sz="2400" b="1" i="1">
                <a:solidFill>
                  <a:schemeClr val="lt1"/>
                </a:solidFill>
                <a:latin typeface="Merriweather"/>
                <a:ea typeface="Merriweather"/>
                <a:cs typeface="Merriweather"/>
                <a:sym typeface="Merriweather"/>
              </a:rPr>
              <a:t>Visit www.elsuccessforum.org </a:t>
            </a:r>
            <a:endParaRPr sz="2400" b="1" i="1">
              <a:solidFill>
                <a:schemeClr val="lt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6079"/>
        </a:solidFill>
        <a:effectLst/>
      </p:bgPr>
    </p:bg>
    <p:spTree>
      <p:nvGrpSpPr>
        <p:cNvPr id="1" name="Shape 353"/>
        <p:cNvGrpSpPr/>
        <p:nvPr/>
      </p:nvGrpSpPr>
      <p:grpSpPr>
        <a:xfrm>
          <a:off x="0" y="0"/>
          <a:ext cx="0" cy="0"/>
          <a:chOff x="0" y="0"/>
          <a:chExt cx="0" cy="0"/>
        </a:xfrm>
      </p:grpSpPr>
      <p:sp>
        <p:nvSpPr>
          <p:cNvPr id="354" name="Google Shape;354;p80"/>
          <p:cNvSpPr txBox="1"/>
          <p:nvPr/>
        </p:nvSpPr>
        <p:spPr>
          <a:xfrm>
            <a:off x="94525" y="0"/>
            <a:ext cx="4630200" cy="5143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600" b="1">
                <a:solidFill>
                  <a:srgbClr val="FFFFFF"/>
                </a:solidFill>
                <a:latin typeface="Merriweather"/>
                <a:ea typeface="Merriweather"/>
                <a:cs typeface="Merriweather"/>
                <a:sym typeface="Merriweather"/>
              </a:rPr>
              <a:t>Instructional materials matter for the 1.1 million+ MLLs in California public schools</a:t>
            </a:r>
            <a:endParaRPr sz="2600" b="1">
              <a:solidFill>
                <a:srgbClr val="FFFFFF"/>
              </a:solidFill>
              <a:latin typeface="Merriweather"/>
              <a:ea typeface="Merriweather"/>
              <a:cs typeface="Merriweather"/>
              <a:sym typeface="Merriweather"/>
            </a:endParaRPr>
          </a:p>
        </p:txBody>
      </p:sp>
      <p:pic>
        <p:nvPicPr>
          <p:cNvPr id="355" name="Google Shape;355;p80"/>
          <p:cNvPicPr preferRelativeResize="0"/>
          <p:nvPr/>
        </p:nvPicPr>
        <p:blipFill rotWithShape="1">
          <a:blip r:embed="rId3">
            <a:alphaModFix/>
          </a:blip>
          <a:srcRect l="34418" t="1527" r="848" b="1177"/>
          <a:stretch/>
        </p:blipFill>
        <p:spPr>
          <a:xfrm>
            <a:off x="4798475" y="-2325"/>
            <a:ext cx="4345524" cy="5143501"/>
          </a:xfrm>
          <a:prstGeom prst="rect">
            <a:avLst/>
          </a:prstGeom>
          <a:noFill/>
          <a:ln>
            <a:noFill/>
          </a:ln>
        </p:spPr>
      </p:pic>
      <p:pic>
        <p:nvPicPr>
          <p:cNvPr id="356" name="Google Shape;356;p80"/>
          <p:cNvPicPr preferRelativeResize="0"/>
          <p:nvPr/>
        </p:nvPicPr>
        <p:blipFill>
          <a:blip r:embed="rId4">
            <a:alphaModFix amt="25000"/>
          </a:blip>
          <a:stretch>
            <a:fillRect/>
          </a:stretch>
        </p:blipFill>
        <p:spPr>
          <a:xfrm>
            <a:off x="94525" y="49300"/>
            <a:ext cx="914400" cy="931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0"/>
        <p:cNvGrpSpPr/>
        <p:nvPr/>
      </p:nvGrpSpPr>
      <p:grpSpPr>
        <a:xfrm>
          <a:off x="0" y="0"/>
          <a:ext cx="0" cy="0"/>
          <a:chOff x="0" y="0"/>
          <a:chExt cx="0" cy="0"/>
        </a:xfrm>
      </p:grpSpPr>
      <p:sp>
        <p:nvSpPr>
          <p:cNvPr id="361" name="Google Shape;361;p81"/>
          <p:cNvSpPr/>
          <p:nvPr/>
        </p:nvSpPr>
        <p:spPr>
          <a:xfrm>
            <a:off x="0" y="1876075"/>
            <a:ext cx="3020400" cy="2362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81"/>
          <p:cNvSpPr txBox="1"/>
          <p:nvPr/>
        </p:nvSpPr>
        <p:spPr>
          <a:xfrm>
            <a:off x="295500" y="2419675"/>
            <a:ext cx="2392500" cy="10275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 sz="3000" b="1">
                <a:solidFill>
                  <a:srgbClr val="474647"/>
                </a:solidFill>
                <a:latin typeface="Lato"/>
                <a:ea typeface="Lato"/>
                <a:cs typeface="Lato"/>
                <a:sym typeface="Lato"/>
              </a:rPr>
              <a:t>  70%</a:t>
            </a:r>
            <a:endParaRPr sz="3000" b="1">
              <a:solidFill>
                <a:srgbClr val="474647"/>
              </a:solidFill>
              <a:latin typeface="Lato"/>
              <a:ea typeface="Lato"/>
              <a:cs typeface="Lato"/>
              <a:sym typeface="Lato"/>
            </a:endParaRPr>
          </a:p>
          <a:p>
            <a:pPr marL="0" lvl="0" indent="0" algn="l" rtl="0">
              <a:lnSpc>
                <a:spcPct val="115000"/>
              </a:lnSpc>
              <a:spcBef>
                <a:spcPts val="0"/>
              </a:spcBef>
              <a:spcAft>
                <a:spcPts val="0"/>
              </a:spcAft>
              <a:buNone/>
            </a:pPr>
            <a:r>
              <a:rPr lang="en" sz="1500">
                <a:solidFill>
                  <a:srgbClr val="474647"/>
                </a:solidFill>
                <a:latin typeface="Lato"/>
                <a:ea typeface="Lato"/>
                <a:cs typeface="Lato"/>
                <a:sym typeface="Lato"/>
              </a:rPr>
              <a:t>do not feel prepared to teach multilingual learners</a:t>
            </a:r>
            <a:endParaRPr sz="1500">
              <a:solidFill>
                <a:srgbClr val="474647"/>
              </a:solidFill>
              <a:latin typeface="Lato"/>
              <a:ea typeface="Lato"/>
              <a:cs typeface="Lato"/>
              <a:sym typeface="Lato"/>
            </a:endParaRPr>
          </a:p>
        </p:txBody>
      </p:sp>
      <p:sp>
        <p:nvSpPr>
          <p:cNvPr id="363" name="Google Shape;363;p81"/>
          <p:cNvSpPr txBox="1"/>
          <p:nvPr/>
        </p:nvSpPr>
        <p:spPr>
          <a:xfrm>
            <a:off x="304800" y="304800"/>
            <a:ext cx="6309300" cy="58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000" b="1">
                <a:solidFill>
                  <a:srgbClr val="2A5372"/>
                </a:solidFill>
                <a:latin typeface="Merriweather"/>
                <a:ea typeface="Merriweather"/>
                <a:cs typeface="Merriweather"/>
                <a:sym typeface="Merriweather"/>
              </a:rPr>
              <a:t>What do teachers say about how well their materials support MLLs?</a:t>
            </a:r>
            <a:endParaRPr sz="2000" b="1">
              <a:solidFill>
                <a:srgbClr val="2A5372"/>
              </a:solidFill>
              <a:latin typeface="Merriweather"/>
              <a:ea typeface="Merriweather"/>
              <a:cs typeface="Merriweather"/>
              <a:sym typeface="Merriweather"/>
            </a:endParaRPr>
          </a:p>
        </p:txBody>
      </p:sp>
      <p:sp>
        <p:nvSpPr>
          <p:cNvPr id="364" name="Google Shape;364;p81"/>
          <p:cNvSpPr/>
          <p:nvPr/>
        </p:nvSpPr>
        <p:spPr>
          <a:xfrm>
            <a:off x="3061825" y="1876075"/>
            <a:ext cx="3020400" cy="2362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5" name="Google Shape;365;p81"/>
          <p:cNvSpPr/>
          <p:nvPr/>
        </p:nvSpPr>
        <p:spPr>
          <a:xfrm>
            <a:off x="6123650" y="1876075"/>
            <a:ext cx="3020400" cy="2362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6" name="Google Shape;366;p81"/>
          <p:cNvSpPr/>
          <p:nvPr/>
        </p:nvSpPr>
        <p:spPr>
          <a:xfrm>
            <a:off x="4280725" y="1591825"/>
            <a:ext cx="582600" cy="582600"/>
          </a:xfrm>
          <a:prstGeom prst="ellipse">
            <a:avLst/>
          </a:prstGeom>
          <a:solidFill>
            <a:srgbClr val="EF607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rgbClr val="FCFCFC"/>
              </a:solidFill>
              <a:latin typeface="Lato"/>
              <a:ea typeface="Lato"/>
              <a:cs typeface="Lato"/>
              <a:sym typeface="Lato"/>
            </a:endParaRPr>
          </a:p>
        </p:txBody>
      </p:sp>
      <p:sp>
        <p:nvSpPr>
          <p:cNvPr id="367" name="Google Shape;367;p81"/>
          <p:cNvSpPr/>
          <p:nvPr/>
        </p:nvSpPr>
        <p:spPr>
          <a:xfrm>
            <a:off x="1200450" y="1591825"/>
            <a:ext cx="582600" cy="582600"/>
          </a:xfrm>
          <a:prstGeom prst="ellipse">
            <a:avLst/>
          </a:prstGeom>
          <a:solidFill>
            <a:srgbClr val="EF607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rgbClr val="FCFCFC"/>
              </a:solidFill>
              <a:latin typeface="Lato"/>
              <a:ea typeface="Lato"/>
              <a:cs typeface="Lato"/>
              <a:sym typeface="Lato"/>
            </a:endParaRPr>
          </a:p>
        </p:txBody>
      </p:sp>
      <p:sp>
        <p:nvSpPr>
          <p:cNvPr id="368" name="Google Shape;368;p81"/>
          <p:cNvSpPr/>
          <p:nvPr/>
        </p:nvSpPr>
        <p:spPr>
          <a:xfrm>
            <a:off x="7342550" y="1591825"/>
            <a:ext cx="582600" cy="582600"/>
          </a:xfrm>
          <a:prstGeom prst="ellipse">
            <a:avLst/>
          </a:prstGeom>
          <a:solidFill>
            <a:srgbClr val="EF607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rgbClr val="FCFCFC"/>
              </a:solidFill>
              <a:latin typeface="Lato"/>
              <a:ea typeface="Lato"/>
              <a:cs typeface="Lato"/>
              <a:sym typeface="Lato"/>
            </a:endParaRPr>
          </a:p>
        </p:txBody>
      </p:sp>
      <p:sp>
        <p:nvSpPr>
          <p:cNvPr id="369" name="Google Shape;369;p81"/>
          <p:cNvSpPr txBox="1"/>
          <p:nvPr/>
        </p:nvSpPr>
        <p:spPr>
          <a:xfrm>
            <a:off x="3314850" y="2419675"/>
            <a:ext cx="25143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3000" b="1">
                <a:solidFill>
                  <a:srgbClr val="474647"/>
                </a:solidFill>
                <a:latin typeface="Lato"/>
                <a:ea typeface="Lato"/>
                <a:cs typeface="Lato"/>
                <a:sym typeface="Lato"/>
              </a:rPr>
              <a:t>   64%</a:t>
            </a:r>
            <a:endParaRPr sz="3000" b="1">
              <a:solidFill>
                <a:srgbClr val="474647"/>
              </a:solidFill>
              <a:latin typeface="Lato"/>
              <a:ea typeface="Lato"/>
              <a:cs typeface="Lato"/>
              <a:sym typeface="Lato"/>
            </a:endParaRPr>
          </a:p>
          <a:p>
            <a:pPr marL="0" lvl="0" indent="0" algn="l" rtl="0">
              <a:spcBef>
                <a:spcPts val="0"/>
              </a:spcBef>
              <a:spcAft>
                <a:spcPts val="0"/>
              </a:spcAft>
              <a:buNone/>
            </a:pPr>
            <a:r>
              <a:rPr lang="en" sz="1500">
                <a:solidFill>
                  <a:srgbClr val="474647"/>
                </a:solidFill>
                <a:latin typeface="Lato"/>
                <a:ea typeface="Lato"/>
                <a:cs typeface="Lato"/>
                <a:sym typeface="Lato"/>
              </a:rPr>
              <a:t>do not regularly use district or school-provided materials</a:t>
            </a:r>
            <a:endParaRPr sz="1500">
              <a:solidFill>
                <a:srgbClr val="474647"/>
              </a:solidFill>
              <a:latin typeface="Lato"/>
              <a:ea typeface="Lato"/>
              <a:cs typeface="Lato"/>
              <a:sym typeface="Lato"/>
            </a:endParaRPr>
          </a:p>
        </p:txBody>
      </p:sp>
      <p:sp>
        <p:nvSpPr>
          <p:cNvPr id="370" name="Google Shape;370;p81"/>
          <p:cNvSpPr txBox="1"/>
          <p:nvPr/>
        </p:nvSpPr>
        <p:spPr>
          <a:xfrm>
            <a:off x="6334200" y="2419675"/>
            <a:ext cx="2514300" cy="138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3000" b="1">
                <a:solidFill>
                  <a:srgbClr val="474647"/>
                </a:solidFill>
                <a:latin typeface="Lato"/>
                <a:ea typeface="Lato"/>
                <a:cs typeface="Lato"/>
                <a:sym typeface="Lato"/>
              </a:rPr>
              <a:t>    80%</a:t>
            </a:r>
            <a:endParaRPr sz="3000" b="1">
              <a:solidFill>
                <a:srgbClr val="474647"/>
              </a:solidFill>
              <a:latin typeface="Lato"/>
              <a:ea typeface="Lato"/>
              <a:cs typeface="Lato"/>
              <a:sym typeface="Lato"/>
            </a:endParaRPr>
          </a:p>
          <a:p>
            <a:pPr marL="0" lvl="0" indent="0" algn="l" rtl="0">
              <a:spcBef>
                <a:spcPts val="0"/>
              </a:spcBef>
              <a:spcAft>
                <a:spcPts val="0"/>
              </a:spcAft>
              <a:buNone/>
            </a:pPr>
            <a:r>
              <a:rPr lang="en" sz="1500">
                <a:solidFill>
                  <a:srgbClr val="474647"/>
                </a:solidFill>
                <a:latin typeface="Lato"/>
                <a:ea typeface="Lato"/>
                <a:cs typeface="Lato"/>
                <a:sym typeface="Lato"/>
              </a:rPr>
              <a:t>can’t rely on their materials to support them in practices that improve outcomes for multilingual learner</a:t>
            </a:r>
            <a:endParaRPr sz="1500">
              <a:solidFill>
                <a:srgbClr val="474647"/>
              </a:solidFill>
              <a:latin typeface="Lato"/>
              <a:ea typeface="Lato"/>
              <a:cs typeface="Lato"/>
              <a:sym typeface="Lato"/>
            </a:endParaRPr>
          </a:p>
        </p:txBody>
      </p:sp>
      <p:sp>
        <p:nvSpPr>
          <p:cNvPr id="371" name="Google Shape;371;p81"/>
          <p:cNvSpPr txBox="1"/>
          <p:nvPr/>
        </p:nvSpPr>
        <p:spPr>
          <a:xfrm>
            <a:off x="277650" y="4663226"/>
            <a:ext cx="8588700" cy="253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a:solidFill>
                  <a:srgbClr val="315470"/>
                </a:solidFill>
                <a:latin typeface="Lato"/>
                <a:ea typeface="Lato"/>
                <a:cs typeface="Lato"/>
                <a:sym typeface="Lato"/>
              </a:rPr>
              <a:t>Source: Wynn, L. &amp; Zahner, B. (2022). </a:t>
            </a:r>
            <a:r>
              <a:rPr lang="en" sz="1000" i="1" u="sng">
                <a:solidFill>
                  <a:srgbClr val="0097A7"/>
                </a:solidFill>
                <a:latin typeface="Lato"/>
                <a:ea typeface="Lato"/>
                <a:cs typeface="Lato"/>
                <a:sym typeface="Lato"/>
                <a:hlinkClick r:id="rId3">
                  <a:extLst>
                    <a:ext uri="{A12FA001-AC4F-418D-AE19-62706E023703}">
                      <ahyp:hlinkClr xmlns:ahyp="http://schemas.microsoft.com/office/drawing/2018/hyperlinkcolor" val="tx"/>
                    </a:ext>
                  </a:extLst>
                </a:hlinkClick>
              </a:rPr>
              <a:t>Raising Teachers’ Voices: What do teachers say about how well their instructional materials support English Learners?</a:t>
            </a:r>
            <a:r>
              <a:rPr lang="en" sz="1000">
                <a:solidFill>
                  <a:srgbClr val="595959"/>
                </a:solidFill>
                <a:latin typeface="Lato"/>
                <a:ea typeface="Lato"/>
                <a:cs typeface="Lato"/>
                <a:sym typeface="Lato"/>
              </a:rPr>
              <a:t> </a:t>
            </a:r>
            <a:endParaRPr sz="1000">
              <a:solidFill>
                <a:srgbClr val="315470"/>
              </a:solidFill>
              <a:latin typeface="Lato"/>
              <a:ea typeface="Lato"/>
              <a:cs typeface="Lato"/>
              <a:sym typeface="Lato"/>
            </a:endParaRPr>
          </a:p>
        </p:txBody>
      </p:sp>
      <p:pic>
        <p:nvPicPr>
          <p:cNvPr id="372" name="Google Shape;372;p81"/>
          <p:cNvPicPr preferRelativeResize="0"/>
          <p:nvPr/>
        </p:nvPicPr>
        <p:blipFill>
          <a:blip r:embed="rId4">
            <a:alphaModFix/>
          </a:blip>
          <a:stretch>
            <a:fillRect/>
          </a:stretch>
        </p:blipFill>
        <p:spPr>
          <a:xfrm>
            <a:off x="8229600" y="137160"/>
            <a:ext cx="704087" cy="7141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6"/>
        <p:cNvGrpSpPr/>
        <p:nvPr/>
      </p:nvGrpSpPr>
      <p:grpSpPr>
        <a:xfrm>
          <a:off x="0" y="0"/>
          <a:ext cx="0" cy="0"/>
          <a:chOff x="0" y="0"/>
          <a:chExt cx="0" cy="0"/>
        </a:xfrm>
      </p:grpSpPr>
      <p:sp>
        <p:nvSpPr>
          <p:cNvPr id="377" name="Google Shape;377;p82"/>
          <p:cNvSpPr/>
          <p:nvPr/>
        </p:nvSpPr>
        <p:spPr>
          <a:xfrm>
            <a:off x="0" y="0"/>
            <a:ext cx="4591200" cy="5143500"/>
          </a:xfrm>
          <a:prstGeom prst="rect">
            <a:avLst/>
          </a:prstGeom>
          <a:solidFill>
            <a:srgbClr val="6BCABA">
              <a:alpha val="310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82"/>
          <p:cNvSpPr txBox="1"/>
          <p:nvPr/>
        </p:nvSpPr>
        <p:spPr>
          <a:xfrm>
            <a:off x="528600" y="0"/>
            <a:ext cx="3491100" cy="5143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1000"/>
              </a:spcBef>
              <a:spcAft>
                <a:spcPts val="0"/>
              </a:spcAft>
              <a:buNone/>
            </a:pPr>
            <a:r>
              <a:rPr lang="en" sz="1500">
                <a:solidFill>
                  <a:srgbClr val="315470"/>
                </a:solidFill>
                <a:latin typeface="Lato"/>
                <a:ea typeface="Lato"/>
                <a:cs typeface="Lato"/>
                <a:sym typeface="Lato"/>
              </a:rPr>
              <a:t>Research shows that choosing a quality curriculum can have an impact on student achievement. We also know</a:t>
            </a:r>
            <a:r>
              <a:rPr lang="en" sz="1500" b="1">
                <a:solidFill>
                  <a:srgbClr val="315470"/>
                </a:solidFill>
                <a:latin typeface="Lato"/>
                <a:ea typeface="Lato"/>
                <a:cs typeface="Lato"/>
                <a:sym typeface="Lato"/>
              </a:rPr>
              <a:t> that core curriculum that integrates the language needs of multilingual learners is more effective than add-on interventions.</a:t>
            </a:r>
            <a:endParaRPr sz="1500" b="1">
              <a:solidFill>
                <a:srgbClr val="315470"/>
              </a:solidFill>
              <a:latin typeface="Lato"/>
              <a:ea typeface="Lato"/>
              <a:cs typeface="Lato"/>
              <a:sym typeface="Lato"/>
            </a:endParaRPr>
          </a:p>
          <a:p>
            <a:pPr marL="0" lvl="0" indent="0" algn="l" rtl="0">
              <a:lnSpc>
                <a:spcPct val="115000"/>
              </a:lnSpc>
              <a:spcBef>
                <a:spcPts val="1200"/>
              </a:spcBef>
              <a:spcAft>
                <a:spcPts val="1200"/>
              </a:spcAft>
              <a:buNone/>
            </a:pPr>
            <a:r>
              <a:rPr lang="en" sz="1500" b="1">
                <a:solidFill>
                  <a:srgbClr val="315470"/>
                </a:solidFill>
                <a:latin typeface="Lato"/>
                <a:ea typeface="Lato"/>
                <a:cs typeface="Lato"/>
                <a:sym typeface="Lato"/>
              </a:rPr>
              <a:t>This means that a curriculum adoption process</a:t>
            </a:r>
            <a:r>
              <a:rPr lang="en" sz="1500">
                <a:solidFill>
                  <a:srgbClr val="315470"/>
                </a:solidFill>
                <a:latin typeface="Lato"/>
                <a:ea typeface="Lato"/>
                <a:cs typeface="Lato"/>
                <a:sym typeface="Lato"/>
              </a:rPr>
              <a:t> is a pivotal point in which education leaders can make decisions about materials that will greatly benefit multilingual learners.</a:t>
            </a:r>
            <a:endParaRPr sz="1500">
              <a:solidFill>
                <a:srgbClr val="315470"/>
              </a:solidFill>
              <a:latin typeface="Lato"/>
              <a:ea typeface="Lato"/>
              <a:cs typeface="Lato"/>
              <a:sym typeface="Lato"/>
            </a:endParaRPr>
          </a:p>
        </p:txBody>
      </p:sp>
      <p:sp>
        <p:nvSpPr>
          <p:cNvPr id="379" name="Google Shape;379;p82"/>
          <p:cNvSpPr txBox="1"/>
          <p:nvPr/>
        </p:nvSpPr>
        <p:spPr>
          <a:xfrm>
            <a:off x="4905450" y="0"/>
            <a:ext cx="3886200" cy="5143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600" b="1">
                <a:solidFill>
                  <a:srgbClr val="315470"/>
                </a:solidFill>
                <a:latin typeface="Merriweather"/>
                <a:ea typeface="Merriweather"/>
                <a:cs typeface="Merriweather"/>
                <a:sym typeface="Merriweather"/>
              </a:rPr>
              <a:t>What can we do to make sure teachers have the materials </a:t>
            </a:r>
            <a:br>
              <a:rPr lang="en" sz="2600" b="1">
                <a:solidFill>
                  <a:srgbClr val="315470"/>
                </a:solidFill>
                <a:latin typeface="Merriweather"/>
                <a:ea typeface="Merriweather"/>
                <a:cs typeface="Merriweather"/>
                <a:sym typeface="Merriweather"/>
              </a:rPr>
            </a:br>
            <a:r>
              <a:rPr lang="en" sz="2600" b="1">
                <a:solidFill>
                  <a:srgbClr val="315470"/>
                </a:solidFill>
                <a:latin typeface="Merriweather"/>
                <a:ea typeface="Merriweather"/>
                <a:cs typeface="Merriweather"/>
                <a:sym typeface="Merriweather"/>
              </a:rPr>
              <a:t>they need?</a:t>
            </a:r>
            <a:endParaRPr sz="2600" b="1">
              <a:solidFill>
                <a:srgbClr val="315470"/>
              </a:solidFill>
              <a:latin typeface="Merriweather"/>
              <a:ea typeface="Merriweather"/>
              <a:cs typeface="Merriweather"/>
              <a:sym typeface="Merriweather"/>
            </a:endParaRPr>
          </a:p>
        </p:txBody>
      </p:sp>
      <p:pic>
        <p:nvPicPr>
          <p:cNvPr id="380" name="Google Shape;380;p82"/>
          <p:cNvPicPr preferRelativeResize="0"/>
          <p:nvPr/>
        </p:nvPicPr>
        <p:blipFill>
          <a:blip r:embed="rId3">
            <a:alphaModFix/>
          </a:blip>
          <a:stretch>
            <a:fillRect/>
          </a:stretch>
        </p:blipFill>
        <p:spPr>
          <a:xfrm>
            <a:off x="8281525" y="163469"/>
            <a:ext cx="685800" cy="6995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4"/>
        <p:cNvGrpSpPr/>
        <p:nvPr/>
      </p:nvGrpSpPr>
      <p:grpSpPr>
        <a:xfrm>
          <a:off x="0" y="0"/>
          <a:ext cx="0" cy="0"/>
          <a:chOff x="0" y="0"/>
          <a:chExt cx="0" cy="0"/>
        </a:xfrm>
      </p:grpSpPr>
      <p:sp>
        <p:nvSpPr>
          <p:cNvPr id="385" name="Google Shape;385;p83"/>
          <p:cNvSpPr/>
          <p:nvPr/>
        </p:nvSpPr>
        <p:spPr>
          <a:xfrm>
            <a:off x="228625" y="1703775"/>
            <a:ext cx="2869500" cy="3087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6" name="Google Shape;386;p83"/>
          <p:cNvSpPr txBox="1"/>
          <p:nvPr/>
        </p:nvSpPr>
        <p:spPr>
          <a:xfrm>
            <a:off x="403450" y="2171175"/>
            <a:ext cx="2418000" cy="169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rgbClr val="000000"/>
              </a:buClr>
              <a:buSzPts val="1100"/>
              <a:buFont typeface="Arial"/>
              <a:buNone/>
            </a:pPr>
            <a:r>
              <a:rPr lang="en" sz="1100">
                <a:solidFill>
                  <a:srgbClr val="474647"/>
                </a:solidFill>
                <a:latin typeface="Lato"/>
                <a:ea typeface="Lato"/>
                <a:cs typeface="Lato"/>
                <a:sym typeface="Lato"/>
              </a:rPr>
              <a:t>“In terms of achievement impacts, our findings suggest non-trivial gains in student achievement are attainable simply by choosing </a:t>
            </a:r>
            <a:r>
              <a:rPr lang="en" sz="1100" b="1">
                <a:solidFill>
                  <a:srgbClr val="474647"/>
                </a:solidFill>
                <a:latin typeface="Lato"/>
                <a:ea typeface="Lato"/>
                <a:cs typeface="Lato"/>
                <a:sym typeface="Lato"/>
              </a:rPr>
              <a:t>more effective curriculum materials.</a:t>
            </a:r>
            <a:r>
              <a:rPr lang="en" sz="1100">
                <a:solidFill>
                  <a:srgbClr val="474647"/>
                </a:solidFill>
                <a:latin typeface="Lato"/>
                <a:ea typeface="Lato"/>
                <a:cs typeface="Lato"/>
                <a:sym typeface="Lato"/>
              </a:rPr>
              <a:t>”</a:t>
            </a: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 sz="900" u="sng">
                <a:solidFill>
                  <a:srgbClr val="0097A7"/>
                </a:solidFill>
                <a:latin typeface="Lato"/>
                <a:ea typeface="Lato"/>
                <a:cs typeface="Lato"/>
                <a:sym typeface="Lato"/>
                <a:hlinkClick r:id="rId3">
                  <a:extLst>
                    <a:ext uri="{A12FA001-AC4F-418D-AE19-62706E023703}">
                      <ahyp:hlinkClr xmlns:ahyp="http://schemas.microsoft.com/office/drawing/2018/hyperlinkcolor" val="tx"/>
                    </a:ext>
                  </a:extLst>
                </a:hlinkClick>
              </a:rPr>
              <a:t>Koedel, C and Polikoff, M, 2017</a:t>
            </a:r>
            <a:endParaRPr sz="900">
              <a:solidFill>
                <a:srgbClr val="474647"/>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None/>
            </a:pPr>
            <a:endParaRPr sz="1100">
              <a:solidFill>
                <a:srgbClr val="474647"/>
              </a:solidFill>
              <a:latin typeface="Lato"/>
              <a:ea typeface="Lato"/>
              <a:cs typeface="Lato"/>
              <a:sym typeface="Lato"/>
            </a:endParaRPr>
          </a:p>
        </p:txBody>
      </p:sp>
      <p:sp>
        <p:nvSpPr>
          <p:cNvPr id="387" name="Google Shape;387;p83"/>
          <p:cNvSpPr/>
          <p:nvPr/>
        </p:nvSpPr>
        <p:spPr>
          <a:xfrm>
            <a:off x="3135612" y="1703775"/>
            <a:ext cx="2869500" cy="3087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8" name="Google Shape;388;p83"/>
          <p:cNvSpPr/>
          <p:nvPr/>
        </p:nvSpPr>
        <p:spPr>
          <a:xfrm>
            <a:off x="4279062" y="1419525"/>
            <a:ext cx="582600" cy="582600"/>
          </a:xfrm>
          <a:prstGeom prst="ellipse">
            <a:avLst/>
          </a:prstGeom>
          <a:solidFill>
            <a:srgbClr val="F261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rgbClr val="FCFCFC"/>
                </a:solidFill>
                <a:latin typeface="Lato"/>
                <a:ea typeface="Lato"/>
                <a:cs typeface="Lato"/>
                <a:sym typeface="Lato"/>
              </a:rPr>
              <a:t>2</a:t>
            </a:r>
            <a:endParaRPr sz="2100" b="1">
              <a:solidFill>
                <a:srgbClr val="FCFCFC"/>
              </a:solidFill>
              <a:latin typeface="Lato"/>
              <a:ea typeface="Lato"/>
              <a:cs typeface="Lato"/>
              <a:sym typeface="Lato"/>
            </a:endParaRPr>
          </a:p>
        </p:txBody>
      </p:sp>
      <p:sp>
        <p:nvSpPr>
          <p:cNvPr id="389" name="Google Shape;389;p83"/>
          <p:cNvSpPr/>
          <p:nvPr/>
        </p:nvSpPr>
        <p:spPr>
          <a:xfrm>
            <a:off x="1372075" y="1419525"/>
            <a:ext cx="582600" cy="582600"/>
          </a:xfrm>
          <a:prstGeom prst="ellipse">
            <a:avLst/>
          </a:prstGeom>
          <a:solidFill>
            <a:srgbClr val="F261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rgbClr val="FCFCFC"/>
                </a:solidFill>
                <a:latin typeface="Lato"/>
                <a:ea typeface="Lato"/>
                <a:cs typeface="Lato"/>
                <a:sym typeface="Lato"/>
              </a:rPr>
              <a:t>1</a:t>
            </a:r>
            <a:endParaRPr sz="2100" b="1">
              <a:solidFill>
                <a:srgbClr val="FCFCFC"/>
              </a:solidFill>
              <a:latin typeface="Lato"/>
              <a:ea typeface="Lato"/>
              <a:cs typeface="Lato"/>
              <a:sym typeface="Lato"/>
            </a:endParaRPr>
          </a:p>
        </p:txBody>
      </p:sp>
      <p:sp>
        <p:nvSpPr>
          <p:cNvPr id="390" name="Google Shape;390;p83"/>
          <p:cNvSpPr txBox="1"/>
          <p:nvPr/>
        </p:nvSpPr>
        <p:spPr>
          <a:xfrm>
            <a:off x="3402675" y="2171175"/>
            <a:ext cx="2327400" cy="1696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a:solidFill>
                  <a:srgbClr val="474647"/>
                </a:solidFill>
                <a:latin typeface="Lato"/>
                <a:ea typeface="Lato"/>
                <a:cs typeface="Lato"/>
                <a:sym typeface="Lato"/>
              </a:rPr>
              <a:t>“more grade-appropriate assignments, stronger instruction, deeper engagement, and higher expectations, the gap …began to narrow substantially.” </a:t>
            </a: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None/>
            </a:pPr>
            <a:r>
              <a:rPr lang="en" sz="900" u="sng">
                <a:solidFill>
                  <a:srgbClr val="0097A7"/>
                </a:solidFill>
                <a:latin typeface="Lato"/>
                <a:ea typeface="Lato"/>
                <a:cs typeface="Lato"/>
                <a:sym typeface="Lato"/>
                <a:hlinkClick r:id="rId4">
                  <a:extLst>
                    <a:ext uri="{A12FA001-AC4F-418D-AE19-62706E023703}">
                      <ahyp:hlinkClr xmlns:ahyp="http://schemas.microsoft.com/office/drawing/2018/hyperlinkcolor" val="tx"/>
                    </a:ext>
                  </a:extLst>
                </a:hlinkClick>
              </a:rPr>
              <a:t>The Opportunity Myth, TNTP, 2018</a:t>
            </a:r>
            <a:endParaRPr sz="900">
              <a:solidFill>
                <a:srgbClr val="474647"/>
              </a:solidFill>
              <a:latin typeface="Lato"/>
              <a:ea typeface="Lato"/>
              <a:cs typeface="Lato"/>
              <a:sym typeface="Lato"/>
            </a:endParaRPr>
          </a:p>
        </p:txBody>
      </p:sp>
      <p:sp>
        <p:nvSpPr>
          <p:cNvPr id="391" name="Google Shape;391;p83"/>
          <p:cNvSpPr/>
          <p:nvPr/>
        </p:nvSpPr>
        <p:spPr>
          <a:xfrm>
            <a:off x="6042565" y="1703775"/>
            <a:ext cx="2869500" cy="3087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2" name="Google Shape;392;p83"/>
          <p:cNvSpPr txBox="1"/>
          <p:nvPr/>
        </p:nvSpPr>
        <p:spPr>
          <a:xfrm>
            <a:off x="6378625" y="2171175"/>
            <a:ext cx="2251800" cy="1890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rgbClr val="000000"/>
              </a:buClr>
              <a:buSzPts val="1100"/>
              <a:buFont typeface="Arial"/>
              <a:buNone/>
            </a:pPr>
            <a:r>
              <a:rPr lang="en" sz="1100">
                <a:solidFill>
                  <a:srgbClr val="474647"/>
                </a:solidFill>
                <a:latin typeface="Lato"/>
                <a:ea typeface="Lato"/>
                <a:cs typeface="Lato"/>
                <a:sym typeface="Lato"/>
              </a:rPr>
              <a:t>“Switching to a </a:t>
            </a:r>
            <a:r>
              <a:rPr lang="en" sz="1100" b="1">
                <a:solidFill>
                  <a:srgbClr val="474647"/>
                </a:solidFill>
                <a:latin typeface="Lato"/>
                <a:ea typeface="Lato"/>
                <a:cs typeface="Lato"/>
                <a:sym typeface="Lato"/>
              </a:rPr>
              <a:t>higher quality curriculum</a:t>
            </a:r>
            <a:r>
              <a:rPr lang="en" sz="1100">
                <a:solidFill>
                  <a:srgbClr val="474647"/>
                </a:solidFill>
                <a:latin typeface="Lato"/>
                <a:ea typeface="Lato"/>
                <a:cs typeface="Lato"/>
                <a:sym typeface="Lato"/>
              </a:rPr>
              <a:t> has a huge ROI relative to other educational policies. The average cost-effectiveness ratio of switching curriculum was almost 40 times that of class-size reduction in a well-known randomized experiment.”</a:t>
            </a: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100">
              <a:solidFill>
                <a:srgbClr val="474647"/>
              </a:solidFill>
              <a:latin typeface="Lato"/>
              <a:ea typeface="Lato"/>
              <a:cs typeface="Lato"/>
              <a:sym typeface="Lato"/>
            </a:endParaRPr>
          </a:p>
          <a:p>
            <a:pPr marL="0" lvl="0" indent="0" algn="l" rtl="0">
              <a:lnSpc>
                <a:spcPct val="115000"/>
              </a:lnSpc>
              <a:spcBef>
                <a:spcPts val="0"/>
              </a:spcBef>
              <a:spcAft>
                <a:spcPts val="0"/>
              </a:spcAft>
              <a:buNone/>
            </a:pPr>
            <a:r>
              <a:rPr lang="en" sz="900" u="sng">
                <a:solidFill>
                  <a:srgbClr val="0097A7"/>
                </a:solidFill>
                <a:latin typeface="Lato"/>
                <a:ea typeface="Lato"/>
                <a:cs typeface="Lato"/>
                <a:sym typeface="Lato"/>
                <a:hlinkClick r:id="rId5">
                  <a:extLst>
                    <a:ext uri="{A12FA001-AC4F-418D-AE19-62706E023703}">
                      <ahyp:hlinkClr xmlns:ahyp="http://schemas.microsoft.com/office/drawing/2018/hyperlinkcolor" val="tx"/>
                    </a:ext>
                  </a:extLst>
                </a:hlinkClick>
              </a:rPr>
              <a:t>Boser, U, Chingos, M, and Straus, C, 2015</a:t>
            </a:r>
            <a:endParaRPr sz="900">
              <a:solidFill>
                <a:srgbClr val="474647"/>
              </a:solidFill>
              <a:latin typeface="Lato"/>
              <a:ea typeface="Lato"/>
              <a:cs typeface="Lato"/>
              <a:sym typeface="Lato"/>
            </a:endParaRPr>
          </a:p>
        </p:txBody>
      </p:sp>
      <p:sp>
        <p:nvSpPr>
          <p:cNvPr id="393" name="Google Shape;393;p83"/>
          <p:cNvSpPr/>
          <p:nvPr/>
        </p:nvSpPr>
        <p:spPr>
          <a:xfrm>
            <a:off x="7186015" y="1419525"/>
            <a:ext cx="582600" cy="582600"/>
          </a:xfrm>
          <a:prstGeom prst="ellipse">
            <a:avLst/>
          </a:prstGeom>
          <a:solidFill>
            <a:srgbClr val="F261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rgbClr val="FCFCFC"/>
                </a:solidFill>
                <a:latin typeface="Lato"/>
                <a:ea typeface="Lato"/>
                <a:cs typeface="Lato"/>
                <a:sym typeface="Lato"/>
              </a:rPr>
              <a:t>3</a:t>
            </a:r>
            <a:endParaRPr sz="2100" b="1">
              <a:solidFill>
                <a:srgbClr val="FCFCFC"/>
              </a:solidFill>
              <a:latin typeface="Lato"/>
              <a:ea typeface="Lato"/>
              <a:cs typeface="Lato"/>
              <a:sym typeface="Lato"/>
            </a:endParaRPr>
          </a:p>
        </p:txBody>
      </p:sp>
      <p:sp>
        <p:nvSpPr>
          <p:cNvPr id="394" name="Google Shape;394;p83"/>
          <p:cNvSpPr txBox="1"/>
          <p:nvPr/>
        </p:nvSpPr>
        <p:spPr>
          <a:xfrm>
            <a:off x="304800" y="304800"/>
            <a:ext cx="6309300" cy="58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000" b="1">
                <a:solidFill>
                  <a:srgbClr val="2A5372"/>
                </a:solidFill>
                <a:latin typeface="Merriweather"/>
                <a:ea typeface="Merriweather"/>
                <a:cs typeface="Merriweather"/>
                <a:sym typeface="Merriweather"/>
              </a:rPr>
              <a:t>What does research say about the role of materials in supporting high quality instruction?</a:t>
            </a:r>
            <a:endParaRPr sz="2000" b="1">
              <a:solidFill>
                <a:srgbClr val="2A5372"/>
              </a:solidFill>
              <a:latin typeface="Merriweather"/>
              <a:ea typeface="Merriweather"/>
              <a:cs typeface="Merriweather"/>
              <a:sym typeface="Merriweather"/>
            </a:endParaRPr>
          </a:p>
        </p:txBody>
      </p:sp>
      <p:pic>
        <p:nvPicPr>
          <p:cNvPr id="395" name="Google Shape;395;p83"/>
          <p:cNvPicPr preferRelativeResize="0"/>
          <p:nvPr/>
        </p:nvPicPr>
        <p:blipFill>
          <a:blip r:embed="rId6">
            <a:alphaModFix/>
          </a:blip>
          <a:stretch>
            <a:fillRect/>
          </a:stretch>
        </p:blipFill>
        <p:spPr>
          <a:xfrm>
            <a:off x="8229600" y="137160"/>
            <a:ext cx="704087" cy="7141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5372"/>
        </a:solidFill>
        <a:effectLst/>
      </p:bgPr>
    </p:bg>
    <p:spTree>
      <p:nvGrpSpPr>
        <p:cNvPr id="1" name="Shape 400"/>
        <p:cNvGrpSpPr/>
        <p:nvPr/>
      </p:nvGrpSpPr>
      <p:grpSpPr>
        <a:xfrm>
          <a:off x="0" y="0"/>
          <a:ext cx="0" cy="0"/>
          <a:chOff x="0" y="0"/>
          <a:chExt cx="0" cy="0"/>
        </a:xfrm>
      </p:grpSpPr>
      <p:sp>
        <p:nvSpPr>
          <p:cNvPr id="401" name="Google Shape;401;p84"/>
          <p:cNvSpPr txBox="1"/>
          <p:nvPr/>
        </p:nvSpPr>
        <p:spPr>
          <a:xfrm>
            <a:off x="304800" y="304800"/>
            <a:ext cx="7827900" cy="58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000" b="1">
                <a:solidFill>
                  <a:srgbClr val="FCFCFC"/>
                </a:solidFill>
                <a:latin typeface="Merriweather"/>
                <a:ea typeface="Merriweather"/>
                <a:cs typeface="Merriweather"/>
                <a:sym typeface="Merriweather"/>
              </a:rPr>
              <a:t>Educators often face a set of common obstacles when leading curriculum adoptions that impact multilingual learners:</a:t>
            </a:r>
            <a:endParaRPr sz="2000" b="1">
              <a:solidFill>
                <a:srgbClr val="FCFCFC"/>
              </a:solidFill>
              <a:latin typeface="Merriweather"/>
              <a:ea typeface="Merriweather"/>
              <a:cs typeface="Merriweather"/>
              <a:sym typeface="Merriweather"/>
            </a:endParaRPr>
          </a:p>
        </p:txBody>
      </p:sp>
      <p:sp>
        <p:nvSpPr>
          <p:cNvPr id="402" name="Google Shape;402;p84"/>
          <p:cNvSpPr txBox="1"/>
          <p:nvPr/>
        </p:nvSpPr>
        <p:spPr>
          <a:xfrm>
            <a:off x="533400" y="1314450"/>
            <a:ext cx="7827900" cy="3219600"/>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Clr>
                <a:srgbClr val="FCFCFC"/>
              </a:buClr>
              <a:buSzPts val="1400"/>
              <a:buFont typeface="Lato"/>
              <a:buChar char="●"/>
            </a:pPr>
            <a:r>
              <a:rPr lang="en">
                <a:solidFill>
                  <a:srgbClr val="FCFCFC"/>
                </a:solidFill>
                <a:latin typeface="Lato"/>
                <a:ea typeface="Lato"/>
                <a:cs typeface="Lato"/>
                <a:sym typeface="Lato"/>
              </a:rPr>
              <a:t>Districts may not prioritize the inclusion of MLLs in their curriculum adoption process </a:t>
            </a:r>
            <a:br>
              <a:rPr lang="en">
                <a:solidFill>
                  <a:srgbClr val="FCFCFC"/>
                </a:solidFill>
                <a:latin typeface="Lato"/>
                <a:ea typeface="Lato"/>
                <a:cs typeface="Lato"/>
                <a:sym typeface="Lato"/>
              </a:rPr>
            </a:br>
            <a:r>
              <a:rPr lang="en">
                <a:solidFill>
                  <a:srgbClr val="FCFCFC"/>
                </a:solidFill>
                <a:latin typeface="Lato"/>
                <a:ea typeface="Lato"/>
                <a:cs typeface="Lato"/>
                <a:sym typeface="Lato"/>
              </a:rPr>
              <a:t>because they either </a:t>
            </a:r>
            <a:r>
              <a:rPr lang="en" b="1">
                <a:solidFill>
                  <a:srgbClr val="FCFCFC"/>
                </a:solidFill>
                <a:latin typeface="Lato"/>
                <a:ea typeface="Lato"/>
                <a:cs typeface="Lato"/>
                <a:sym typeface="Lato"/>
              </a:rPr>
              <a:t>assume good materials do not exist or don't see the significant impact </a:t>
            </a:r>
            <a:br>
              <a:rPr lang="en" b="1">
                <a:solidFill>
                  <a:srgbClr val="FCFCFC"/>
                </a:solidFill>
                <a:latin typeface="Lato"/>
                <a:ea typeface="Lato"/>
                <a:cs typeface="Lato"/>
                <a:sym typeface="Lato"/>
              </a:rPr>
            </a:br>
            <a:r>
              <a:rPr lang="en" b="1">
                <a:solidFill>
                  <a:srgbClr val="FCFCFC"/>
                </a:solidFill>
                <a:latin typeface="Lato"/>
                <a:ea typeface="Lato"/>
                <a:cs typeface="Lato"/>
                <a:sym typeface="Lato"/>
              </a:rPr>
              <a:t>that adoptions have on MLLs</a:t>
            </a:r>
            <a:r>
              <a:rPr lang="en">
                <a:solidFill>
                  <a:srgbClr val="FCFCFC"/>
                </a:solidFill>
                <a:latin typeface="Lato"/>
                <a:ea typeface="Lato"/>
                <a:cs typeface="Lato"/>
                <a:sym typeface="Lato"/>
              </a:rPr>
              <a:t>.</a:t>
            </a:r>
            <a:endParaRPr>
              <a:solidFill>
                <a:srgbClr val="FCFCFC"/>
              </a:solidFill>
              <a:latin typeface="Lato"/>
              <a:ea typeface="Lato"/>
              <a:cs typeface="Lato"/>
              <a:sym typeface="Lato"/>
            </a:endParaRPr>
          </a:p>
          <a:p>
            <a:pPr marL="457200" lvl="0" indent="-317500" algn="l" rtl="0">
              <a:lnSpc>
                <a:spcPct val="115000"/>
              </a:lnSpc>
              <a:spcBef>
                <a:spcPts val="0"/>
              </a:spcBef>
              <a:spcAft>
                <a:spcPts val="0"/>
              </a:spcAft>
              <a:buClr>
                <a:srgbClr val="FCFCFC"/>
              </a:buClr>
              <a:buSzPts val="1400"/>
              <a:buFont typeface="Lato"/>
              <a:buChar char="●"/>
            </a:pPr>
            <a:r>
              <a:rPr lang="en">
                <a:solidFill>
                  <a:srgbClr val="FCFCFC"/>
                </a:solidFill>
                <a:latin typeface="Lato"/>
                <a:ea typeface="Lato"/>
                <a:cs typeface="Lato"/>
                <a:sym typeface="Lato"/>
              </a:rPr>
              <a:t>Adoption committees </a:t>
            </a:r>
            <a:r>
              <a:rPr lang="en" b="1">
                <a:solidFill>
                  <a:srgbClr val="FCFCFC"/>
                </a:solidFill>
                <a:latin typeface="Lato"/>
                <a:ea typeface="Lato"/>
                <a:cs typeface="Lato"/>
                <a:sym typeface="Lato"/>
              </a:rPr>
              <a:t>may not include professionals and stakeholders who may be most knowledgeable about the needs of MLLs</a:t>
            </a:r>
            <a:r>
              <a:rPr lang="en">
                <a:solidFill>
                  <a:srgbClr val="FCFCFC"/>
                </a:solidFill>
                <a:latin typeface="Lato"/>
                <a:ea typeface="Lato"/>
                <a:cs typeface="Lato"/>
                <a:sym typeface="Lato"/>
              </a:rPr>
              <a:t> in their community due to a lack of awareness or collaboration.</a:t>
            </a:r>
            <a:endParaRPr>
              <a:solidFill>
                <a:srgbClr val="FCFCFC"/>
              </a:solidFill>
              <a:latin typeface="Lato"/>
              <a:ea typeface="Lato"/>
              <a:cs typeface="Lato"/>
              <a:sym typeface="Lato"/>
            </a:endParaRPr>
          </a:p>
          <a:p>
            <a:pPr marL="457200" lvl="0" indent="-317500" algn="l" rtl="0">
              <a:lnSpc>
                <a:spcPct val="115000"/>
              </a:lnSpc>
              <a:spcBef>
                <a:spcPts val="0"/>
              </a:spcBef>
              <a:spcAft>
                <a:spcPts val="0"/>
              </a:spcAft>
              <a:buClr>
                <a:srgbClr val="FCFCFC"/>
              </a:buClr>
              <a:buSzPts val="1400"/>
              <a:buFont typeface="Lato"/>
              <a:buChar char="●"/>
            </a:pPr>
            <a:r>
              <a:rPr lang="en">
                <a:solidFill>
                  <a:srgbClr val="FCFCFC"/>
                </a:solidFill>
                <a:latin typeface="Lato"/>
                <a:ea typeface="Lato"/>
                <a:cs typeface="Lato"/>
                <a:sym typeface="Lato"/>
              </a:rPr>
              <a:t>Adoption committees </a:t>
            </a:r>
            <a:r>
              <a:rPr lang="en" b="1">
                <a:solidFill>
                  <a:srgbClr val="FCFCFC"/>
                </a:solidFill>
                <a:latin typeface="Lato"/>
                <a:ea typeface="Lato"/>
                <a:cs typeface="Lato"/>
                <a:sym typeface="Lato"/>
              </a:rPr>
              <a:t>may lack resources, time and training in order to know how to review instructional materials and assess their quality</a:t>
            </a:r>
            <a:r>
              <a:rPr lang="en">
                <a:solidFill>
                  <a:srgbClr val="FCFCFC"/>
                </a:solidFill>
                <a:latin typeface="Lato"/>
                <a:ea typeface="Lato"/>
                <a:cs typeface="Lato"/>
                <a:sym typeface="Lato"/>
              </a:rPr>
              <a:t> specifically </a:t>
            </a:r>
            <a:r>
              <a:rPr lang="en" b="1">
                <a:solidFill>
                  <a:srgbClr val="FCFCFC"/>
                </a:solidFill>
                <a:latin typeface="Lato"/>
                <a:ea typeface="Lato"/>
                <a:cs typeface="Lato"/>
                <a:sym typeface="Lato"/>
              </a:rPr>
              <a:t>for MLLs</a:t>
            </a:r>
            <a:r>
              <a:rPr lang="en">
                <a:solidFill>
                  <a:srgbClr val="FCFCFC"/>
                </a:solidFill>
                <a:latin typeface="Lato"/>
                <a:ea typeface="Lato"/>
                <a:cs typeface="Lato"/>
                <a:sym typeface="Lato"/>
              </a:rPr>
              <a:t>.</a:t>
            </a:r>
            <a:endParaRPr>
              <a:solidFill>
                <a:srgbClr val="FCFCFC"/>
              </a:solidFill>
              <a:latin typeface="Lato"/>
              <a:ea typeface="Lato"/>
              <a:cs typeface="Lato"/>
              <a:sym typeface="Lato"/>
            </a:endParaRPr>
          </a:p>
          <a:p>
            <a:pPr marL="457200" lvl="0" indent="-317500" algn="l" rtl="0">
              <a:lnSpc>
                <a:spcPct val="115000"/>
              </a:lnSpc>
              <a:spcBef>
                <a:spcPts val="0"/>
              </a:spcBef>
              <a:spcAft>
                <a:spcPts val="0"/>
              </a:spcAft>
              <a:buClr>
                <a:srgbClr val="FCFCFC"/>
              </a:buClr>
              <a:buSzPts val="1400"/>
              <a:buFont typeface="Lato"/>
              <a:buChar char="●"/>
            </a:pPr>
            <a:r>
              <a:rPr lang="en">
                <a:solidFill>
                  <a:srgbClr val="FCFCFC"/>
                </a:solidFill>
                <a:latin typeface="Lato"/>
                <a:ea typeface="Lato"/>
                <a:cs typeface="Lato"/>
                <a:sym typeface="Lato"/>
              </a:rPr>
              <a:t>Adoption committees </a:t>
            </a:r>
            <a:r>
              <a:rPr lang="en" b="1">
                <a:solidFill>
                  <a:srgbClr val="FCFCFC"/>
                </a:solidFill>
                <a:latin typeface="Lato"/>
                <a:ea typeface="Lato"/>
                <a:cs typeface="Lato"/>
                <a:sym typeface="Lato"/>
              </a:rPr>
              <a:t>do not have access to evaluation tools or rubrics that include criteria that address research-based practices for supporting MLLs</a:t>
            </a:r>
            <a:r>
              <a:rPr lang="en">
                <a:solidFill>
                  <a:srgbClr val="FCFCFC"/>
                </a:solidFill>
                <a:latin typeface="Lato"/>
                <a:ea typeface="Lato"/>
                <a:cs typeface="Lato"/>
                <a:sym typeface="Lato"/>
              </a:rPr>
              <a:t>  in content learning.</a:t>
            </a:r>
            <a:endParaRPr>
              <a:solidFill>
                <a:srgbClr val="FCFCFC"/>
              </a:solidFill>
              <a:latin typeface="Lato"/>
              <a:ea typeface="Lato"/>
              <a:cs typeface="Lato"/>
              <a:sym typeface="Lato"/>
            </a:endParaRPr>
          </a:p>
          <a:p>
            <a:pPr marL="457200" lvl="0" indent="-317500" algn="l" rtl="0">
              <a:lnSpc>
                <a:spcPct val="115000"/>
              </a:lnSpc>
              <a:spcBef>
                <a:spcPts val="0"/>
              </a:spcBef>
              <a:spcAft>
                <a:spcPts val="0"/>
              </a:spcAft>
              <a:buClr>
                <a:srgbClr val="FCFCFC"/>
              </a:buClr>
              <a:buSzPts val="1400"/>
              <a:buFont typeface="Lato"/>
              <a:buChar char="●"/>
            </a:pPr>
            <a:r>
              <a:rPr lang="en">
                <a:solidFill>
                  <a:srgbClr val="FCFCFC"/>
                </a:solidFill>
                <a:latin typeface="Lato"/>
                <a:ea typeface="Lato"/>
                <a:cs typeface="Lato"/>
                <a:sym typeface="Lato"/>
              </a:rPr>
              <a:t>Meetings with publishers lack sufficient </a:t>
            </a:r>
            <a:r>
              <a:rPr lang="en" b="1">
                <a:solidFill>
                  <a:srgbClr val="FCFCFC"/>
                </a:solidFill>
                <a:latin typeface="Lato"/>
                <a:ea typeface="Lato"/>
                <a:cs typeface="Lato"/>
                <a:sym typeface="Lato"/>
              </a:rPr>
              <a:t>guidance about how to use materials with MLLs</a:t>
            </a:r>
            <a:r>
              <a:rPr lang="en">
                <a:solidFill>
                  <a:srgbClr val="FCFCFC"/>
                </a:solidFill>
                <a:latin typeface="Lato"/>
                <a:ea typeface="Lato"/>
                <a:cs typeface="Lato"/>
                <a:sym typeface="Lato"/>
              </a:rPr>
              <a:t>.</a:t>
            </a:r>
            <a:endParaRPr>
              <a:solidFill>
                <a:srgbClr val="FCFCFC"/>
              </a:solidFill>
              <a:latin typeface="Lato"/>
              <a:ea typeface="Lato"/>
              <a:cs typeface="Lato"/>
              <a:sym typeface="Lato"/>
            </a:endParaRPr>
          </a:p>
          <a:p>
            <a:pPr marL="457200" lvl="0" indent="-317500" algn="l" rtl="0">
              <a:lnSpc>
                <a:spcPct val="115000"/>
              </a:lnSpc>
              <a:spcBef>
                <a:spcPts val="0"/>
              </a:spcBef>
              <a:spcAft>
                <a:spcPts val="0"/>
              </a:spcAft>
              <a:buClr>
                <a:srgbClr val="FCFCFC"/>
              </a:buClr>
              <a:buSzPts val="1400"/>
              <a:buFont typeface="Lato"/>
              <a:buChar char="●"/>
            </a:pPr>
            <a:r>
              <a:rPr lang="en">
                <a:solidFill>
                  <a:srgbClr val="FCFCFC"/>
                </a:solidFill>
                <a:latin typeface="Lato"/>
                <a:ea typeface="Lato"/>
                <a:cs typeface="Lato"/>
                <a:sym typeface="Lato"/>
              </a:rPr>
              <a:t>Final decision makers may not necessarily be</a:t>
            </a:r>
            <a:r>
              <a:rPr lang="en" b="1">
                <a:solidFill>
                  <a:srgbClr val="FCFCFC"/>
                </a:solidFill>
                <a:latin typeface="Lato"/>
                <a:ea typeface="Lato"/>
                <a:cs typeface="Lato"/>
                <a:sym typeface="Lato"/>
              </a:rPr>
              <a:t> informed about the strengths and weaknesses </a:t>
            </a:r>
            <a:br>
              <a:rPr lang="en" b="1">
                <a:solidFill>
                  <a:srgbClr val="FCFCFC"/>
                </a:solidFill>
                <a:latin typeface="Lato"/>
                <a:ea typeface="Lato"/>
                <a:cs typeface="Lato"/>
                <a:sym typeface="Lato"/>
              </a:rPr>
            </a:br>
            <a:r>
              <a:rPr lang="en" b="1">
                <a:solidFill>
                  <a:srgbClr val="FCFCFC"/>
                </a:solidFill>
                <a:latin typeface="Lato"/>
                <a:ea typeface="Lato"/>
                <a:cs typeface="Lato"/>
                <a:sym typeface="Lato"/>
              </a:rPr>
              <a:t>of finalist programs for MLLs.</a:t>
            </a:r>
            <a:endParaRPr b="1">
              <a:solidFill>
                <a:srgbClr val="FCFCFC"/>
              </a:solidFill>
              <a:latin typeface="Lato"/>
              <a:ea typeface="Lato"/>
              <a:cs typeface="Lato"/>
              <a:sym typeface="Lato"/>
            </a:endParaRPr>
          </a:p>
        </p:txBody>
      </p:sp>
      <p:pic>
        <p:nvPicPr>
          <p:cNvPr id="403" name="Google Shape;403;p84"/>
          <p:cNvPicPr preferRelativeResize="0"/>
          <p:nvPr/>
        </p:nvPicPr>
        <p:blipFill>
          <a:blip r:embed="rId3">
            <a:alphaModFix/>
          </a:blip>
          <a:stretch>
            <a:fillRect/>
          </a:stretch>
        </p:blipFill>
        <p:spPr>
          <a:xfrm>
            <a:off x="8281525" y="163469"/>
            <a:ext cx="685800" cy="6995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85"/>
          <p:cNvSpPr txBox="1">
            <a:spLocks noGrp="1"/>
          </p:cNvSpPr>
          <p:nvPr>
            <p:ph type="title"/>
          </p:nvPr>
        </p:nvSpPr>
        <p:spPr>
          <a:xfrm>
            <a:off x="397425" y="329194"/>
            <a:ext cx="8520600" cy="841800"/>
          </a:xfrm>
          <a:prstGeom prst="rect">
            <a:avLst/>
          </a:prstGeom>
        </p:spPr>
        <p:txBody>
          <a:bodyPr spcFirstLastPara="1" wrap="square" lIns="91425" tIns="91425" rIns="91425" bIns="91425" anchor="ctr" anchorCtr="0">
            <a:normAutofit fontScale="90000"/>
          </a:bodyPr>
          <a:lstStyle/>
          <a:p>
            <a:pPr marL="0" lvl="0" indent="0" algn="l" rtl="0">
              <a:lnSpc>
                <a:spcPct val="115000"/>
              </a:lnSpc>
              <a:spcBef>
                <a:spcPts val="1800"/>
              </a:spcBef>
              <a:spcAft>
                <a:spcPts val="600"/>
              </a:spcAft>
              <a:buNone/>
            </a:pPr>
            <a:r>
              <a:rPr lang="en" sz="2600">
                <a:solidFill>
                  <a:srgbClr val="315470"/>
                </a:solidFill>
                <a:latin typeface="Merriweather"/>
                <a:ea typeface="Merriweather"/>
                <a:cs typeface="Merriweather"/>
                <a:sym typeface="Merriweather"/>
              </a:rPr>
              <a:t>Inclusive Curriculum Adoptions for </a:t>
            </a:r>
            <a:br>
              <a:rPr lang="en" sz="2600">
                <a:solidFill>
                  <a:srgbClr val="315470"/>
                </a:solidFill>
                <a:latin typeface="Merriweather"/>
                <a:ea typeface="Merriweather"/>
                <a:cs typeface="Merriweather"/>
                <a:sym typeface="Merriweather"/>
              </a:rPr>
            </a:br>
            <a:r>
              <a:rPr lang="en" sz="2600">
                <a:solidFill>
                  <a:srgbClr val="315470"/>
                </a:solidFill>
                <a:latin typeface="Merriweather"/>
                <a:ea typeface="Merriweather"/>
                <a:cs typeface="Merriweather"/>
                <a:sym typeface="Merriweather"/>
              </a:rPr>
              <a:t>Multilingual Learners: A New Way Forward </a:t>
            </a:r>
            <a:endParaRPr sz="4600"/>
          </a:p>
        </p:txBody>
      </p:sp>
      <p:sp>
        <p:nvSpPr>
          <p:cNvPr id="409" name="Google Shape;409;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410" name="Google Shape;410;p85"/>
          <p:cNvSpPr txBox="1"/>
          <p:nvPr/>
        </p:nvSpPr>
        <p:spPr>
          <a:xfrm>
            <a:off x="397425" y="1326925"/>
            <a:ext cx="3890400" cy="280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rgbClr val="315470"/>
                </a:solidFill>
                <a:latin typeface="Lato"/>
                <a:ea typeface="Lato"/>
                <a:cs typeface="Lato"/>
                <a:sym typeface="Lato"/>
              </a:rPr>
              <a:t>Educators need a new way forward for an inclusive curriculum adoption process that focuses on serving multilingual learners. When the needs of multilingual learners are included as criteria for selecting materials, schools and districts consider whether materials are well suited to support the needs of their specific multilingual learners and select the best possible instructional materials for their teachers and students.</a:t>
            </a:r>
            <a:endParaRPr sz="1800">
              <a:solidFill>
                <a:srgbClr val="315470"/>
              </a:solidFill>
              <a:latin typeface="Lato"/>
              <a:ea typeface="Lato"/>
              <a:cs typeface="Lato"/>
              <a:sym typeface="Lato"/>
            </a:endParaRPr>
          </a:p>
        </p:txBody>
      </p:sp>
      <p:pic>
        <p:nvPicPr>
          <p:cNvPr id="411" name="Google Shape;411;p85"/>
          <p:cNvPicPr preferRelativeResize="0"/>
          <p:nvPr/>
        </p:nvPicPr>
        <p:blipFill>
          <a:blip r:embed="rId3">
            <a:alphaModFix/>
          </a:blip>
          <a:stretch>
            <a:fillRect/>
          </a:stretch>
        </p:blipFill>
        <p:spPr>
          <a:xfrm>
            <a:off x="8168000" y="259519"/>
            <a:ext cx="685800" cy="699516"/>
          </a:xfrm>
          <a:prstGeom prst="rect">
            <a:avLst/>
          </a:prstGeom>
          <a:noFill/>
          <a:ln>
            <a:noFill/>
          </a:ln>
        </p:spPr>
      </p:pic>
      <p:sp>
        <p:nvSpPr>
          <p:cNvPr id="412" name="Google Shape;412;p85"/>
          <p:cNvSpPr/>
          <p:nvPr/>
        </p:nvSpPr>
        <p:spPr>
          <a:xfrm>
            <a:off x="4864050" y="1772300"/>
            <a:ext cx="3608400" cy="2289600"/>
          </a:xfrm>
          <a:prstGeom prst="roundRect">
            <a:avLst>
              <a:gd name="adj" fmla="val 16667"/>
            </a:avLst>
          </a:prstGeom>
          <a:solidFill>
            <a:srgbClr val="6BCABA">
              <a:alpha val="31009"/>
            </a:srgbClr>
          </a:solidFill>
          <a:ln>
            <a:noFill/>
          </a:ln>
        </p:spPr>
        <p:txBody>
          <a:bodyPr spcFirstLastPara="1" wrap="square" lIns="91425" tIns="91425" rIns="91425" bIns="91425" anchor="ctr" anchorCtr="0">
            <a:noAutofit/>
          </a:bodyPr>
          <a:lstStyle/>
          <a:p>
            <a:pPr marL="57150" marR="44450" lvl="0" indent="0" algn="ctr" rtl="0">
              <a:lnSpc>
                <a:spcPct val="115000"/>
              </a:lnSpc>
              <a:spcBef>
                <a:spcPts val="0"/>
              </a:spcBef>
              <a:spcAft>
                <a:spcPts val="0"/>
              </a:spcAft>
              <a:buClr>
                <a:schemeClr val="dk1"/>
              </a:buClr>
              <a:buSzPts val="1100"/>
              <a:buFont typeface="Arial"/>
              <a:buNone/>
            </a:pPr>
            <a:r>
              <a:rPr lang="en" sz="1900">
                <a:solidFill>
                  <a:srgbClr val="315470"/>
                </a:solidFill>
                <a:latin typeface="Merriweather"/>
                <a:ea typeface="Merriweather"/>
                <a:cs typeface="Merriweather"/>
                <a:sym typeface="Merriweather"/>
              </a:rPr>
              <a:t>Is your curriculum adoption process responding to the needs of your multilingual learners?</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86"/>
          <p:cNvSpPr txBox="1">
            <a:spLocks noGrp="1"/>
          </p:cNvSpPr>
          <p:nvPr>
            <p:ph type="sldNum" idx="12"/>
          </p:nvPr>
        </p:nvSpPr>
        <p:spPr>
          <a:xfrm>
            <a:off x="11296610" y="4663217"/>
            <a:ext cx="731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
        <p:nvSpPr>
          <p:cNvPr id="418" name="Google Shape;418;p86"/>
          <p:cNvSpPr txBox="1"/>
          <p:nvPr/>
        </p:nvSpPr>
        <p:spPr>
          <a:xfrm>
            <a:off x="304800" y="304800"/>
            <a:ext cx="7880700" cy="58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000" b="1">
                <a:solidFill>
                  <a:srgbClr val="2A5372"/>
                </a:solidFill>
                <a:latin typeface="Merriweather"/>
                <a:ea typeface="Merriweather"/>
                <a:cs typeface="Merriweather"/>
                <a:sym typeface="Merriweather"/>
              </a:rPr>
              <a:t>Shifts toward Culturally and Linguistically Responsive Adoption of Instructional Materials </a:t>
            </a:r>
            <a:endParaRPr sz="2000" b="1">
              <a:solidFill>
                <a:srgbClr val="2A5372"/>
              </a:solidFill>
              <a:latin typeface="Merriweather"/>
              <a:ea typeface="Merriweather"/>
              <a:cs typeface="Merriweather"/>
              <a:sym typeface="Merriweather"/>
            </a:endParaRPr>
          </a:p>
        </p:txBody>
      </p:sp>
      <p:sp>
        <p:nvSpPr>
          <p:cNvPr id="419" name="Google Shape;419;p86"/>
          <p:cNvSpPr/>
          <p:nvPr/>
        </p:nvSpPr>
        <p:spPr>
          <a:xfrm>
            <a:off x="3528541" y="1140124"/>
            <a:ext cx="4928610" cy="886992"/>
          </a:xfrm>
          <a:custGeom>
            <a:avLst/>
            <a:gdLst/>
            <a:ahLst/>
            <a:cxnLst/>
            <a:rect l="l" t="t" r="r" b="b"/>
            <a:pathLst>
              <a:path w="1822037" h="727043" extrusionOk="0">
                <a:moveTo>
                  <a:pt x="0" y="0"/>
                </a:moveTo>
                <a:lnTo>
                  <a:pt x="1822037" y="0"/>
                </a:lnTo>
                <a:lnTo>
                  <a:pt x="1822037" y="727043"/>
                </a:lnTo>
                <a:lnTo>
                  <a:pt x="0" y="727043"/>
                </a:lnTo>
                <a:close/>
              </a:path>
            </a:pathLst>
          </a:custGeom>
          <a:solidFill>
            <a:srgbClr val="6BCABA">
              <a:alpha val="31009"/>
            </a:srgbClr>
          </a:solidFill>
          <a:ln w="9525" cap="flat" cmpd="sng">
            <a:solidFill>
              <a:srgbClr val="2A5372"/>
            </a:solidFill>
            <a:prstDash val="solid"/>
            <a:round/>
            <a:headEnd type="none" w="sm" len="sm"/>
            <a:tailEnd type="none" w="sm" len="sm"/>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1300" b="1">
                <a:solidFill>
                  <a:srgbClr val="315470"/>
                </a:solidFill>
                <a:latin typeface="Lato"/>
                <a:ea typeface="Lato"/>
                <a:cs typeface="Lato"/>
                <a:sym typeface="Lato"/>
              </a:rPr>
              <a:t>To Selecting Language-Affirming Materials</a:t>
            </a:r>
            <a:endParaRPr sz="1300" b="1">
              <a:solidFill>
                <a:srgbClr val="315470"/>
              </a:solidFill>
              <a:latin typeface="Lato"/>
              <a:ea typeface="Lato"/>
              <a:cs typeface="Lato"/>
              <a:sym typeface="Lato"/>
            </a:endParaRPr>
          </a:p>
          <a:p>
            <a:pPr marL="0" lvl="0" indent="0" algn="r" rtl="0">
              <a:lnSpc>
                <a:spcPct val="100000"/>
              </a:lnSpc>
              <a:spcBef>
                <a:spcPts val="0"/>
              </a:spcBef>
              <a:spcAft>
                <a:spcPts val="0"/>
              </a:spcAft>
              <a:buSzPts val="1100"/>
              <a:buNone/>
            </a:pPr>
            <a:r>
              <a:rPr lang="en" sz="1000">
                <a:solidFill>
                  <a:srgbClr val="315470"/>
                </a:solidFill>
                <a:latin typeface="Lato"/>
                <a:ea typeface="Lato"/>
                <a:cs typeface="Lato"/>
                <a:sym typeface="Lato"/>
              </a:rPr>
              <a:t>Looking for and placing value on culturally and linguistically </a:t>
            </a:r>
            <a:br>
              <a:rPr lang="en" sz="1000">
                <a:solidFill>
                  <a:srgbClr val="315470"/>
                </a:solidFill>
                <a:latin typeface="Lato"/>
                <a:ea typeface="Lato"/>
                <a:cs typeface="Lato"/>
                <a:sym typeface="Lato"/>
              </a:rPr>
            </a:br>
            <a:r>
              <a:rPr lang="en" sz="1000">
                <a:solidFill>
                  <a:srgbClr val="315470"/>
                </a:solidFill>
                <a:latin typeface="Lato"/>
                <a:ea typeface="Lato"/>
                <a:cs typeface="Lato"/>
                <a:sym typeface="Lato"/>
              </a:rPr>
              <a:t>responsive practices in materials. </a:t>
            </a:r>
            <a:endParaRPr sz="1000">
              <a:solidFill>
                <a:srgbClr val="315470"/>
              </a:solidFill>
              <a:latin typeface="Lato"/>
              <a:ea typeface="Lato"/>
              <a:cs typeface="Lato"/>
              <a:sym typeface="Lato"/>
            </a:endParaRPr>
          </a:p>
        </p:txBody>
      </p:sp>
      <p:sp>
        <p:nvSpPr>
          <p:cNvPr id="420" name="Google Shape;420;p86"/>
          <p:cNvSpPr/>
          <p:nvPr/>
        </p:nvSpPr>
        <p:spPr>
          <a:xfrm>
            <a:off x="686875" y="1140125"/>
            <a:ext cx="3885000" cy="886500"/>
          </a:xfrm>
          <a:prstGeom prst="homePlate">
            <a:avLst>
              <a:gd name="adj" fmla="val 50000"/>
            </a:avLst>
          </a:prstGeom>
          <a:solidFill>
            <a:srgbClr val="FCFCFC"/>
          </a:solidFill>
          <a:ln w="9525" cap="flat" cmpd="sng">
            <a:solidFill>
              <a:srgbClr val="2A5372"/>
            </a:solidFill>
            <a:prstDash val="solid"/>
            <a:round/>
            <a:headEnd type="none" w="sm" len="sm"/>
            <a:tailEnd type="none" w="sm" len="sm"/>
          </a:ln>
        </p:spPr>
        <p:txBody>
          <a:bodyPr spcFirstLastPara="1" wrap="square" lIns="91425" tIns="182875" rIns="91425" bIns="182875" anchor="ctr" anchorCtr="0">
            <a:noAutofit/>
          </a:bodyPr>
          <a:lstStyle/>
          <a:p>
            <a:pPr marL="0" lvl="0" indent="0" algn="l" rtl="0">
              <a:lnSpc>
                <a:spcPct val="115000"/>
              </a:lnSpc>
              <a:spcBef>
                <a:spcPts val="0"/>
              </a:spcBef>
              <a:spcAft>
                <a:spcPts val="0"/>
              </a:spcAft>
              <a:buClr>
                <a:srgbClr val="000000"/>
              </a:buClr>
              <a:buSzPts val="1100"/>
              <a:buFont typeface="Arial"/>
              <a:buNone/>
            </a:pPr>
            <a:r>
              <a:rPr lang="en" sz="1300" b="1">
                <a:solidFill>
                  <a:srgbClr val="EF6079"/>
                </a:solidFill>
                <a:latin typeface="Lato"/>
                <a:ea typeface="Lato"/>
                <a:cs typeface="Lato"/>
                <a:sym typeface="Lato"/>
              </a:rPr>
              <a:t>From Selecting only for Standards Alignment</a:t>
            </a:r>
            <a:r>
              <a:rPr lang="en" sz="1200" b="1">
                <a:solidFill>
                  <a:srgbClr val="EF6079"/>
                </a:solidFill>
                <a:latin typeface="Lato"/>
                <a:ea typeface="Lato"/>
                <a:cs typeface="Lato"/>
                <a:sym typeface="Lato"/>
              </a:rPr>
              <a:t> </a:t>
            </a:r>
            <a:endParaRPr sz="1200" b="1">
              <a:solidFill>
                <a:srgbClr val="EF6079"/>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 sz="1000">
                <a:solidFill>
                  <a:srgbClr val="474647"/>
                </a:solidFill>
                <a:latin typeface="Lato"/>
                <a:ea typeface="Lato"/>
                <a:cs typeface="Lato"/>
                <a:sym typeface="Lato"/>
              </a:rPr>
              <a:t>Assuming standards alignment is sufficient to address the needs of historically marginalized students. </a:t>
            </a:r>
            <a:endParaRPr sz="1200">
              <a:latin typeface="Lato"/>
              <a:ea typeface="Lato"/>
              <a:cs typeface="Lato"/>
              <a:sym typeface="Lato"/>
            </a:endParaRPr>
          </a:p>
        </p:txBody>
      </p:sp>
      <p:sp>
        <p:nvSpPr>
          <p:cNvPr id="421" name="Google Shape;421;p86"/>
          <p:cNvSpPr/>
          <p:nvPr/>
        </p:nvSpPr>
        <p:spPr>
          <a:xfrm>
            <a:off x="3528541" y="2094162"/>
            <a:ext cx="4928610" cy="886992"/>
          </a:xfrm>
          <a:custGeom>
            <a:avLst/>
            <a:gdLst/>
            <a:ahLst/>
            <a:cxnLst/>
            <a:rect l="l" t="t" r="r" b="b"/>
            <a:pathLst>
              <a:path w="1822037" h="727043" extrusionOk="0">
                <a:moveTo>
                  <a:pt x="0" y="0"/>
                </a:moveTo>
                <a:lnTo>
                  <a:pt x="1822037" y="0"/>
                </a:lnTo>
                <a:lnTo>
                  <a:pt x="1822037" y="727043"/>
                </a:lnTo>
                <a:lnTo>
                  <a:pt x="0" y="727043"/>
                </a:lnTo>
                <a:close/>
              </a:path>
            </a:pathLst>
          </a:custGeom>
          <a:solidFill>
            <a:srgbClr val="6BCABA">
              <a:alpha val="31009"/>
            </a:srgbClr>
          </a:solidFill>
          <a:ln w="9525" cap="flat" cmpd="sng">
            <a:solidFill>
              <a:srgbClr val="2A5372"/>
            </a:solidFill>
            <a:prstDash val="solid"/>
            <a:round/>
            <a:headEnd type="none" w="sm" len="sm"/>
            <a:tailEnd type="none" w="sm" len="sm"/>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1300" b="1">
                <a:solidFill>
                  <a:srgbClr val="315470"/>
                </a:solidFill>
                <a:latin typeface="Lato"/>
                <a:ea typeface="Lato"/>
                <a:cs typeface="Lato"/>
                <a:sym typeface="Lato"/>
              </a:rPr>
              <a:t>To Language-Focused Embedded Criteria </a:t>
            </a:r>
            <a:endParaRPr sz="1300" b="1">
              <a:solidFill>
                <a:srgbClr val="315470"/>
              </a:solidFill>
              <a:latin typeface="Lato"/>
              <a:ea typeface="Lato"/>
              <a:cs typeface="Lato"/>
              <a:sym typeface="Lato"/>
            </a:endParaRPr>
          </a:p>
          <a:p>
            <a:pPr marL="0" lvl="0" indent="0" algn="r" rtl="0">
              <a:lnSpc>
                <a:spcPct val="100000"/>
              </a:lnSpc>
              <a:spcBef>
                <a:spcPts val="0"/>
              </a:spcBef>
              <a:spcAft>
                <a:spcPts val="0"/>
              </a:spcAft>
              <a:buSzPts val="1100"/>
              <a:buNone/>
            </a:pPr>
            <a:r>
              <a:rPr lang="en" sz="1000">
                <a:solidFill>
                  <a:srgbClr val="315470"/>
                </a:solidFill>
                <a:latin typeface="Lato"/>
                <a:ea typeface="Lato"/>
                <a:cs typeface="Lato"/>
                <a:sym typeface="Lato"/>
              </a:rPr>
              <a:t>High-impact, research-based, integrated indicators call for the </a:t>
            </a:r>
            <a:br>
              <a:rPr lang="en" sz="1000">
                <a:solidFill>
                  <a:srgbClr val="315470"/>
                </a:solidFill>
                <a:latin typeface="Lato"/>
                <a:ea typeface="Lato"/>
                <a:cs typeface="Lato"/>
                <a:sym typeface="Lato"/>
              </a:rPr>
            </a:br>
            <a:r>
              <a:rPr lang="en" sz="1000">
                <a:solidFill>
                  <a:srgbClr val="315470"/>
                </a:solidFill>
                <a:latin typeface="Lato"/>
                <a:ea typeface="Lato"/>
                <a:cs typeface="Lato"/>
                <a:sym typeface="Lato"/>
              </a:rPr>
              <a:t>simultaneous development of language and content learning. </a:t>
            </a:r>
            <a:endParaRPr sz="1800">
              <a:solidFill>
                <a:srgbClr val="315470"/>
              </a:solidFill>
              <a:latin typeface="Lato"/>
              <a:ea typeface="Lato"/>
              <a:cs typeface="Lato"/>
              <a:sym typeface="Lato"/>
            </a:endParaRPr>
          </a:p>
        </p:txBody>
      </p:sp>
      <p:sp>
        <p:nvSpPr>
          <p:cNvPr id="422" name="Google Shape;422;p86"/>
          <p:cNvSpPr/>
          <p:nvPr/>
        </p:nvSpPr>
        <p:spPr>
          <a:xfrm>
            <a:off x="686875" y="2094166"/>
            <a:ext cx="3885000" cy="886500"/>
          </a:xfrm>
          <a:prstGeom prst="homePlate">
            <a:avLst>
              <a:gd name="adj" fmla="val 50000"/>
            </a:avLst>
          </a:prstGeom>
          <a:solidFill>
            <a:srgbClr val="FCFCFC"/>
          </a:solidFill>
          <a:ln w="9525" cap="flat" cmpd="sng">
            <a:solidFill>
              <a:srgbClr val="2A53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rgbClr val="000000"/>
              </a:buClr>
              <a:buSzPts val="1100"/>
              <a:buFont typeface="Arial"/>
              <a:buNone/>
            </a:pPr>
            <a:r>
              <a:rPr lang="en" sz="1300" b="1">
                <a:solidFill>
                  <a:srgbClr val="EF6079"/>
                </a:solidFill>
                <a:latin typeface="Lato"/>
                <a:ea typeface="Lato"/>
                <a:cs typeface="Lato"/>
                <a:sym typeface="Lato"/>
              </a:rPr>
              <a:t>From No Criteria</a:t>
            </a:r>
            <a:endParaRPr sz="1300" b="1">
              <a:solidFill>
                <a:srgbClr val="EF6079"/>
              </a:solidFill>
              <a:latin typeface="Lato"/>
              <a:ea typeface="Lato"/>
              <a:cs typeface="Lato"/>
              <a:sym typeface="Lato"/>
            </a:endParaRPr>
          </a:p>
          <a:p>
            <a:pPr marL="0" lvl="0" indent="0" algn="l" rtl="0">
              <a:lnSpc>
                <a:spcPct val="115000"/>
              </a:lnSpc>
              <a:spcBef>
                <a:spcPts val="0"/>
              </a:spcBef>
              <a:spcAft>
                <a:spcPts val="0"/>
              </a:spcAft>
              <a:buNone/>
            </a:pPr>
            <a:r>
              <a:rPr lang="en" sz="1000">
                <a:solidFill>
                  <a:srgbClr val="474647"/>
                </a:solidFill>
                <a:latin typeface="Lato"/>
                <a:ea typeface="Lato"/>
                <a:cs typeface="Lato"/>
                <a:sym typeface="Lato"/>
              </a:rPr>
              <a:t>Little to no criteria for supporting multilingual learners; criteria list supports as superficial add-ons in materials. </a:t>
            </a:r>
            <a:endParaRPr sz="1300">
              <a:latin typeface="Lato"/>
              <a:ea typeface="Lato"/>
              <a:cs typeface="Lato"/>
              <a:sym typeface="Lato"/>
            </a:endParaRPr>
          </a:p>
        </p:txBody>
      </p:sp>
      <p:sp>
        <p:nvSpPr>
          <p:cNvPr id="423" name="Google Shape;423;p86"/>
          <p:cNvSpPr/>
          <p:nvPr/>
        </p:nvSpPr>
        <p:spPr>
          <a:xfrm>
            <a:off x="3528541" y="3048200"/>
            <a:ext cx="4928610" cy="886992"/>
          </a:xfrm>
          <a:custGeom>
            <a:avLst/>
            <a:gdLst/>
            <a:ahLst/>
            <a:cxnLst/>
            <a:rect l="l" t="t" r="r" b="b"/>
            <a:pathLst>
              <a:path w="1822037" h="727043" extrusionOk="0">
                <a:moveTo>
                  <a:pt x="0" y="0"/>
                </a:moveTo>
                <a:lnTo>
                  <a:pt x="1822037" y="0"/>
                </a:lnTo>
                <a:lnTo>
                  <a:pt x="1822037" y="727043"/>
                </a:lnTo>
                <a:lnTo>
                  <a:pt x="0" y="727043"/>
                </a:lnTo>
                <a:close/>
              </a:path>
            </a:pathLst>
          </a:custGeom>
          <a:solidFill>
            <a:srgbClr val="6BCABA">
              <a:alpha val="31009"/>
            </a:srgbClr>
          </a:solidFill>
          <a:ln w="9525" cap="flat" cmpd="sng">
            <a:solidFill>
              <a:srgbClr val="2A5372"/>
            </a:solidFill>
            <a:prstDash val="solid"/>
            <a:round/>
            <a:headEnd type="none" w="sm" len="sm"/>
            <a:tailEnd type="none" w="sm" len="sm"/>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1300" b="1">
                <a:solidFill>
                  <a:srgbClr val="315470"/>
                </a:solidFill>
                <a:latin typeface="Lato"/>
                <a:ea typeface="Lato"/>
                <a:cs typeface="Lato"/>
                <a:sym typeface="Lato"/>
              </a:rPr>
              <a:t>To Shared Responsibility and Inclusion </a:t>
            </a:r>
            <a:endParaRPr sz="1300" b="1">
              <a:solidFill>
                <a:srgbClr val="315470"/>
              </a:solidFill>
              <a:latin typeface="Lato"/>
              <a:ea typeface="Lato"/>
              <a:cs typeface="Lato"/>
              <a:sym typeface="Lato"/>
            </a:endParaRPr>
          </a:p>
          <a:p>
            <a:pPr marL="0" lvl="0" indent="0" algn="r" rtl="0">
              <a:lnSpc>
                <a:spcPct val="100000"/>
              </a:lnSpc>
              <a:spcBef>
                <a:spcPts val="0"/>
              </a:spcBef>
              <a:spcAft>
                <a:spcPts val="0"/>
              </a:spcAft>
              <a:buSzPts val="1100"/>
              <a:buNone/>
            </a:pPr>
            <a:r>
              <a:rPr lang="en" sz="1000">
                <a:solidFill>
                  <a:srgbClr val="315470"/>
                </a:solidFill>
                <a:latin typeface="Lato"/>
                <a:ea typeface="Lato"/>
                <a:cs typeface="Lato"/>
                <a:sym typeface="Lato"/>
              </a:rPr>
              <a:t>All educators are trained to look for multilingual learner supports in </a:t>
            </a:r>
            <a:br>
              <a:rPr lang="en" sz="1000">
                <a:solidFill>
                  <a:srgbClr val="315470"/>
                </a:solidFill>
                <a:latin typeface="Lato"/>
                <a:ea typeface="Lato"/>
                <a:cs typeface="Lato"/>
                <a:sym typeface="Lato"/>
              </a:rPr>
            </a:br>
            <a:r>
              <a:rPr lang="en" sz="1000">
                <a:solidFill>
                  <a:srgbClr val="315470"/>
                </a:solidFill>
                <a:latin typeface="Lato"/>
                <a:ea typeface="Lato"/>
                <a:cs typeface="Lato"/>
                <a:sym typeface="Lato"/>
              </a:rPr>
              <a:t>materials and those most knowledgeable about multilingual </a:t>
            </a:r>
            <a:br>
              <a:rPr lang="en" sz="1000">
                <a:solidFill>
                  <a:srgbClr val="315470"/>
                </a:solidFill>
                <a:latin typeface="Lato"/>
                <a:ea typeface="Lato"/>
                <a:cs typeface="Lato"/>
                <a:sym typeface="Lato"/>
              </a:rPr>
            </a:br>
            <a:r>
              <a:rPr lang="en" sz="1000">
                <a:solidFill>
                  <a:srgbClr val="315470"/>
                </a:solidFill>
                <a:latin typeface="Lato"/>
                <a:ea typeface="Lato"/>
                <a:cs typeface="Lato"/>
                <a:sym typeface="Lato"/>
              </a:rPr>
              <a:t>communities are included in adoption decisions. </a:t>
            </a:r>
            <a:endParaRPr sz="1800">
              <a:solidFill>
                <a:srgbClr val="315470"/>
              </a:solidFill>
              <a:latin typeface="Lato"/>
              <a:ea typeface="Lato"/>
              <a:cs typeface="Lato"/>
              <a:sym typeface="Lato"/>
            </a:endParaRPr>
          </a:p>
        </p:txBody>
      </p:sp>
      <p:sp>
        <p:nvSpPr>
          <p:cNvPr id="424" name="Google Shape;424;p86"/>
          <p:cNvSpPr/>
          <p:nvPr/>
        </p:nvSpPr>
        <p:spPr>
          <a:xfrm>
            <a:off x="686875" y="3048207"/>
            <a:ext cx="3885000" cy="886500"/>
          </a:xfrm>
          <a:prstGeom prst="homePlate">
            <a:avLst>
              <a:gd name="adj" fmla="val 50000"/>
            </a:avLst>
          </a:prstGeom>
          <a:solidFill>
            <a:srgbClr val="FCFCFC"/>
          </a:solidFill>
          <a:ln w="9525" cap="flat" cmpd="sng">
            <a:solidFill>
              <a:srgbClr val="2A53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EF6079"/>
                </a:solidFill>
                <a:latin typeface="Lato"/>
                <a:ea typeface="Lato"/>
                <a:cs typeface="Lato"/>
                <a:sym typeface="Lato"/>
              </a:rPr>
              <a:t>From Silos &amp; Compliance</a:t>
            </a:r>
            <a:r>
              <a:rPr lang="en" b="1">
                <a:solidFill>
                  <a:srgbClr val="EF6079"/>
                </a:solidFill>
                <a:latin typeface="Lato"/>
                <a:ea typeface="Lato"/>
                <a:cs typeface="Lato"/>
                <a:sym typeface="Lato"/>
              </a:rPr>
              <a:t> </a:t>
            </a:r>
            <a:endParaRPr b="1">
              <a:solidFill>
                <a:srgbClr val="EF6079"/>
              </a:solidFill>
              <a:latin typeface="Lato"/>
              <a:ea typeface="Lato"/>
              <a:cs typeface="Lato"/>
              <a:sym typeface="Lato"/>
            </a:endParaRPr>
          </a:p>
          <a:p>
            <a:pPr marL="0" lvl="0" indent="0" algn="l" rtl="0">
              <a:lnSpc>
                <a:spcPct val="115000"/>
              </a:lnSpc>
              <a:spcBef>
                <a:spcPts val="0"/>
              </a:spcBef>
              <a:spcAft>
                <a:spcPts val="0"/>
              </a:spcAft>
              <a:buNone/>
            </a:pPr>
            <a:r>
              <a:rPr lang="en" sz="1000">
                <a:solidFill>
                  <a:srgbClr val="474647"/>
                </a:solidFill>
                <a:latin typeface="Lato"/>
                <a:ea typeface="Lato"/>
                <a:cs typeface="Lato"/>
                <a:sym typeface="Lato"/>
              </a:rPr>
              <a:t>A small group of language specialists consulted on instructional materials. </a:t>
            </a:r>
            <a:endParaRPr sz="1300">
              <a:latin typeface="Lato"/>
              <a:ea typeface="Lato"/>
              <a:cs typeface="Lato"/>
              <a:sym typeface="Lato"/>
            </a:endParaRPr>
          </a:p>
        </p:txBody>
      </p:sp>
      <p:sp>
        <p:nvSpPr>
          <p:cNvPr id="425" name="Google Shape;425;p86"/>
          <p:cNvSpPr/>
          <p:nvPr/>
        </p:nvSpPr>
        <p:spPr>
          <a:xfrm>
            <a:off x="3528541" y="4002239"/>
            <a:ext cx="4928610" cy="886992"/>
          </a:xfrm>
          <a:custGeom>
            <a:avLst/>
            <a:gdLst/>
            <a:ahLst/>
            <a:cxnLst/>
            <a:rect l="l" t="t" r="r" b="b"/>
            <a:pathLst>
              <a:path w="1822037" h="727043" extrusionOk="0">
                <a:moveTo>
                  <a:pt x="0" y="0"/>
                </a:moveTo>
                <a:lnTo>
                  <a:pt x="1822037" y="0"/>
                </a:lnTo>
                <a:lnTo>
                  <a:pt x="1822037" y="727043"/>
                </a:lnTo>
                <a:lnTo>
                  <a:pt x="0" y="727043"/>
                </a:lnTo>
                <a:close/>
              </a:path>
            </a:pathLst>
          </a:custGeom>
          <a:solidFill>
            <a:srgbClr val="6BCABA">
              <a:alpha val="31009"/>
            </a:srgbClr>
          </a:solidFill>
          <a:ln w="9525" cap="flat" cmpd="sng">
            <a:solidFill>
              <a:srgbClr val="2A5372"/>
            </a:solidFill>
            <a:prstDash val="solid"/>
            <a:round/>
            <a:headEnd type="none" w="sm" len="sm"/>
            <a:tailEnd type="none" w="sm" len="sm"/>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r>
              <a:rPr lang="en" sz="1300" b="1">
                <a:solidFill>
                  <a:srgbClr val="315470"/>
                </a:solidFill>
                <a:latin typeface="Lato"/>
                <a:ea typeface="Lato"/>
                <a:cs typeface="Lato"/>
                <a:sym typeface="Lato"/>
              </a:rPr>
              <a:t>To Professional Learning </a:t>
            </a:r>
            <a:endParaRPr sz="1300" b="1">
              <a:solidFill>
                <a:srgbClr val="315470"/>
              </a:solidFill>
              <a:latin typeface="Lato"/>
              <a:ea typeface="Lato"/>
              <a:cs typeface="Lato"/>
              <a:sym typeface="Lato"/>
            </a:endParaRPr>
          </a:p>
          <a:p>
            <a:pPr marL="0" lvl="0" indent="0" algn="r" rtl="0">
              <a:lnSpc>
                <a:spcPct val="100000"/>
              </a:lnSpc>
              <a:spcBef>
                <a:spcPts val="0"/>
              </a:spcBef>
              <a:spcAft>
                <a:spcPts val="0"/>
              </a:spcAft>
              <a:buSzPts val="1100"/>
              <a:buNone/>
            </a:pPr>
            <a:r>
              <a:rPr lang="en" sz="1000">
                <a:solidFill>
                  <a:srgbClr val="315470"/>
                </a:solidFill>
                <a:latin typeface="Lato"/>
                <a:ea typeface="Lato"/>
                <a:cs typeface="Lato"/>
                <a:sym typeface="Lato"/>
              </a:rPr>
              <a:t>Using adoption as a professional learning and </a:t>
            </a:r>
            <a:br>
              <a:rPr lang="en" sz="1000">
                <a:solidFill>
                  <a:srgbClr val="315470"/>
                </a:solidFill>
                <a:latin typeface="Lato"/>
                <a:ea typeface="Lato"/>
                <a:cs typeface="Lato"/>
                <a:sym typeface="Lato"/>
              </a:rPr>
            </a:br>
            <a:r>
              <a:rPr lang="en" sz="1000">
                <a:solidFill>
                  <a:srgbClr val="315470"/>
                </a:solidFill>
                <a:latin typeface="Lato"/>
                <a:ea typeface="Lato"/>
                <a:cs typeface="Lato"/>
                <a:sym typeface="Lato"/>
              </a:rPr>
              <a:t>consensus-building opportunity. </a:t>
            </a:r>
            <a:endParaRPr sz="1000">
              <a:solidFill>
                <a:srgbClr val="315470"/>
              </a:solidFill>
              <a:latin typeface="Lato"/>
              <a:ea typeface="Lato"/>
              <a:cs typeface="Lato"/>
              <a:sym typeface="Lato"/>
            </a:endParaRPr>
          </a:p>
        </p:txBody>
      </p:sp>
      <p:sp>
        <p:nvSpPr>
          <p:cNvPr id="426" name="Google Shape;426;p86"/>
          <p:cNvSpPr/>
          <p:nvPr/>
        </p:nvSpPr>
        <p:spPr>
          <a:xfrm>
            <a:off x="686875" y="4002249"/>
            <a:ext cx="3885000" cy="886500"/>
          </a:xfrm>
          <a:prstGeom prst="homePlate">
            <a:avLst>
              <a:gd name="adj" fmla="val 50000"/>
            </a:avLst>
          </a:prstGeom>
          <a:solidFill>
            <a:srgbClr val="FCFCFC"/>
          </a:solidFill>
          <a:ln w="9525" cap="flat" cmpd="sng">
            <a:solidFill>
              <a:srgbClr val="2A53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EF6079"/>
                </a:solidFill>
                <a:latin typeface="Lato"/>
                <a:ea typeface="Lato"/>
                <a:cs typeface="Lato"/>
                <a:sym typeface="Lato"/>
              </a:rPr>
              <a:t>From Bureaucratic Process</a:t>
            </a:r>
            <a:r>
              <a:rPr lang="en" b="1">
                <a:solidFill>
                  <a:srgbClr val="EF6079"/>
                </a:solidFill>
                <a:latin typeface="Lato"/>
                <a:ea typeface="Lato"/>
                <a:cs typeface="Lato"/>
                <a:sym typeface="Lato"/>
              </a:rPr>
              <a:t> </a:t>
            </a:r>
            <a:endParaRPr b="1">
              <a:solidFill>
                <a:srgbClr val="EF6079"/>
              </a:solidFill>
              <a:latin typeface="Lato"/>
              <a:ea typeface="Lato"/>
              <a:cs typeface="Lato"/>
              <a:sym typeface="Lato"/>
            </a:endParaRPr>
          </a:p>
          <a:p>
            <a:pPr marL="0" lvl="0" indent="0" algn="l" rtl="0">
              <a:lnSpc>
                <a:spcPct val="115000"/>
              </a:lnSpc>
              <a:spcBef>
                <a:spcPts val="0"/>
              </a:spcBef>
              <a:spcAft>
                <a:spcPts val="0"/>
              </a:spcAft>
              <a:buNone/>
            </a:pPr>
            <a:r>
              <a:rPr lang="en" sz="1000">
                <a:solidFill>
                  <a:srgbClr val="474647"/>
                </a:solidFill>
                <a:latin typeface="Lato"/>
                <a:ea typeface="Lato"/>
                <a:cs typeface="Lato"/>
                <a:sym typeface="Lato"/>
              </a:rPr>
              <a:t>Fast-paced decision-making process. </a:t>
            </a:r>
            <a:endParaRPr sz="1300">
              <a:latin typeface="Lato"/>
              <a:ea typeface="Lato"/>
              <a:cs typeface="Lato"/>
              <a:sym typeface="Lato"/>
            </a:endParaRPr>
          </a:p>
        </p:txBody>
      </p:sp>
      <p:pic>
        <p:nvPicPr>
          <p:cNvPr id="427" name="Google Shape;427;p86"/>
          <p:cNvPicPr preferRelativeResize="0"/>
          <p:nvPr/>
        </p:nvPicPr>
        <p:blipFill>
          <a:blip r:embed="rId3">
            <a:alphaModFix/>
          </a:blip>
          <a:stretch>
            <a:fillRect/>
          </a:stretch>
        </p:blipFill>
        <p:spPr>
          <a:xfrm>
            <a:off x="8229600" y="137160"/>
            <a:ext cx="704087" cy="7141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87"/>
          <p:cNvSpPr/>
          <p:nvPr/>
        </p:nvSpPr>
        <p:spPr>
          <a:xfrm>
            <a:off x="-100" y="-33581"/>
            <a:ext cx="9144000" cy="772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434" name="Google Shape;434;p87"/>
          <p:cNvSpPr txBox="1"/>
          <p:nvPr/>
        </p:nvSpPr>
        <p:spPr>
          <a:xfrm>
            <a:off x="715950" y="902150"/>
            <a:ext cx="7677900" cy="410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800">
                <a:solidFill>
                  <a:srgbClr val="EF6079"/>
                </a:solidFill>
                <a:latin typeface="Merriweather Light"/>
                <a:ea typeface="Merriweather Light"/>
                <a:cs typeface="Merriweather Light"/>
                <a:sym typeface="Merriweather Light"/>
              </a:rPr>
              <a:t>✓</a:t>
            </a:r>
            <a:r>
              <a:rPr lang="en" sz="1200">
                <a:solidFill>
                  <a:srgbClr val="315470"/>
                </a:solidFill>
                <a:latin typeface="Lato"/>
                <a:ea typeface="Lato"/>
                <a:cs typeface="Lato"/>
                <a:sym typeface="Lato"/>
              </a:rPr>
              <a:t>Multilingual learners are the fastest growing student population in the country for the foreseeable future. In CA, the 1.1 million multilingual learners are a critical part of the future of the state. Teachers want instructional materials that are culturally and linguistically responsive and help multilingual learners thrive academically. </a:t>
            </a:r>
            <a:endParaRPr sz="1200">
              <a:solidFill>
                <a:srgbClr val="315470"/>
              </a:solidFill>
              <a:latin typeface="Lato"/>
              <a:ea typeface="Lato"/>
              <a:cs typeface="Lato"/>
              <a:sym typeface="Lato"/>
            </a:endParaRPr>
          </a:p>
          <a:p>
            <a:pPr marL="0" lvl="0" indent="0" algn="l" rtl="0">
              <a:lnSpc>
                <a:spcPct val="100000"/>
              </a:lnSpc>
              <a:spcBef>
                <a:spcPts val="0"/>
              </a:spcBef>
              <a:spcAft>
                <a:spcPts val="0"/>
              </a:spcAft>
              <a:buNone/>
            </a:pPr>
            <a:r>
              <a:rPr lang="en" sz="2800">
                <a:solidFill>
                  <a:srgbClr val="EF6079"/>
                </a:solidFill>
                <a:latin typeface="Lato"/>
                <a:ea typeface="Lato"/>
                <a:cs typeface="Lato"/>
                <a:sym typeface="Lato"/>
              </a:rPr>
              <a:t>✓</a:t>
            </a:r>
            <a:r>
              <a:rPr lang="en" sz="1200">
                <a:solidFill>
                  <a:srgbClr val="315470"/>
                </a:solidFill>
                <a:latin typeface="Lato"/>
                <a:ea typeface="Lato"/>
                <a:cs typeface="Lato"/>
                <a:sym typeface="Lato"/>
              </a:rPr>
              <a:t> Selecting high-quality instructional materials at the start provides teachers with a strong foundational set of standards-aligned and engaging content that can be enhanced and adapted in response to multilingual learners’ assets and needs.</a:t>
            </a:r>
            <a:endParaRPr sz="1200">
              <a:solidFill>
                <a:srgbClr val="315470"/>
              </a:solidFill>
              <a:latin typeface="Lato"/>
              <a:ea typeface="Lato"/>
              <a:cs typeface="Lato"/>
              <a:sym typeface="Lato"/>
            </a:endParaRPr>
          </a:p>
          <a:p>
            <a:pPr marL="0" lvl="0" indent="0" algn="l" rtl="0">
              <a:lnSpc>
                <a:spcPct val="100000"/>
              </a:lnSpc>
              <a:spcBef>
                <a:spcPts val="0"/>
              </a:spcBef>
              <a:spcAft>
                <a:spcPts val="0"/>
              </a:spcAft>
              <a:buNone/>
            </a:pPr>
            <a:r>
              <a:rPr lang="en" sz="2800">
                <a:solidFill>
                  <a:srgbClr val="EF6079"/>
                </a:solidFill>
                <a:latin typeface="Lato"/>
                <a:ea typeface="Lato"/>
                <a:cs typeface="Lato"/>
                <a:sym typeface="Lato"/>
              </a:rPr>
              <a:t>✓</a:t>
            </a:r>
            <a:r>
              <a:rPr lang="en" sz="1200">
                <a:solidFill>
                  <a:srgbClr val="315470"/>
                </a:solidFill>
                <a:latin typeface="Lato"/>
                <a:ea typeface="Lato"/>
                <a:cs typeface="Lato"/>
                <a:sym typeface="Lato"/>
              </a:rPr>
              <a:t>English Language Development (ELD) classes and add-on supplements are insufficient to meet the needs of multilingual learners. Teachers need subject-specific instructional materials that integrate language and literacy development simultaneously with content area learning.</a:t>
            </a:r>
            <a:endParaRPr sz="1200">
              <a:solidFill>
                <a:srgbClr val="315470"/>
              </a:solidFill>
              <a:latin typeface="Lato"/>
              <a:ea typeface="Lato"/>
              <a:cs typeface="Lato"/>
              <a:sym typeface="Lato"/>
            </a:endParaRPr>
          </a:p>
          <a:p>
            <a:pPr marL="0" lvl="0" indent="0" algn="l" rtl="0">
              <a:lnSpc>
                <a:spcPct val="100000"/>
              </a:lnSpc>
              <a:spcBef>
                <a:spcPts val="0"/>
              </a:spcBef>
              <a:spcAft>
                <a:spcPts val="0"/>
              </a:spcAft>
              <a:buNone/>
            </a:pPr>
            <a:r>
              <a:rPr lang="en" sz="2800">
                <a:solidFill>
                  <a:srgbClr val="EF6079"/>
                </a:solidFill>
                <a:latin typeface="Lato"/>
                <a:ea typeface="Lato"/>
                <a:cs typeface="Lato"/>
                <a:sym typeface="Lato"/>
              </a:rPr>
              <a:t>✓</a:t>
            </a:r>
            <a:r>
              <a:rPr lang="en" sz="1200">
                <a:solidFill>
                  <a:srgbClr val="315470"/>
                </a:solidFill>
                <a:latin typeface="Lato"/>
                <a:ea typeface="Lato"/>
                <a:cs typeface="Lato"/>
                <a:sym typeface="Lato"/>
              </a:rPr>
              <a:t>Schools and districts need to develop educator’s understanding of how to assess the quality of instructional materials for multilingual learners specifically and know what to look for as they select and prepare to launch a program. </a:t>
            </a:r>
            <a:endParaRPr sz="1200">
              <a:solidFill>
                <a:srgbClr val="315470"/>
              </a:solidFill>
              <a:latin typeface="Lato"/>
              <a:ea typeface="Lato"/>
              <a:cs typeface="Lato"/>
              <a:sym typeface="Lato"/>
            </a:endParaRPr>
          </a:p>
          <a:p>
            <a:pPr marL="0" lvl="0" indent="0" algn="l" rtl="0">
              <a:lnSpc>
                <a:spcPct val="100000"/>
              </a:lnSpc>
              <a:spcBef>
                <a:spcPts val="0"/>
              </a:spcBef>
              <a:spcAft>
                <a:spcPts val="0"/>
              </a:spcAft>
              <a:buNone/>
            </a:pPr>
            <a:r>
              <a:rPr lang="en" sz="2800">
                <a:solidFill>
                  <a:srgbClr val="EF6079"/>
                </a:solidFill>
                <a:latin typeface="Lato"/>
                <a:ea typeface="Lato"/>
                <a:cs typeface="Lato"/>
                <a:sym typeface="Lato"/>
              </a:rPr>
              <a:t>✓</a:t>
            </a:r>
            <a:r>
              <a:rPr lang="en" sz="1200">
                <a:solidFill>
                  <a:srgbClr val="EF6079"/>
                </a:solidFill>
                <a:latin typeface="Lato"/>
                <a:ea typeface="Lato"/>
                <a:cs typeface="Lato"/>
                <a:sym typeface="Lato"/>
              </a:rPr>
              <a:t> </a:t>
            </a:r>
            <a:r>
              <a:rPr lang="en" sz="1200">
                <a:solidFill>
                  <a:srgbClr val="315470"/>
                </a:solidFill>
                <a:latin typeface="Lato"/>
                <a:ea typeface="Lato"/>
                <a:cs typeface="Lato"/>
                <a:sym typeface="Lato"/>
              </a:rPr>
              <a:t>The selection of high-quality instructional materials that are responsive to multilingual learners is an important step toward instructional equity.</a:t>
            </a:r>
            <a:endParaRPr sz="1200">
              <a:solidFill>
                <a:srgbClr val="315470"/>
              </a:solidFill>
              <a:latin typeface="Lato"/>
              <a:ea typeface="Lato"/>
              <a:cs typeface="Lato"/>
              <a:sym typeface="Lato"/>
            </a:endParaRPr>
          </a:p>
        </p:txBody>
      </p:sp>
      <p:sp>
        <p:nvSpPr>
          <p:cNvPr id="435" name="Google Shape;435;p87"/>
          <p:cNvSpPr txBox="1"/>
          <p:nvPr/>
        </p:nvSpPr>
        <p:spPr>
          <a:xfrm>
            <a:off x="128450" y="60313"/>
            <a:ext cx="8886900" cy="58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a:solidFill>
                  <a:srgbClr val="315470"/>
                </a:solidFill>
                <a:latin typeface="Merriweather"/>
                <a:ea typeface="Merriweather"/>
                <a:cs typeface="Merriweather"/>
                <a:sym typeface="Merriweather"/>
              </a:rPr>
              <a:t>Which of these reasons resonate most? </a:t>
            </a:r>
            <a:endParaRPr>
              <a:solidFill>
                <a:srgbClr val="315470"/>
              </a:solidFill>
              <a:latin typeface="Merriweather"/>
              <a:ea typeface="Merriweather"/>
              <a:cs typeface="Merriweather"/>
              <a:sym typeface="Merriweather"/>
            </a:endParaRPr>
          </a:p>
          <a:p>
            <a:pPr marL="0" lvl="0" indent="0" algn="ctr" rtl="0">
              <a:lnSpc>
                <a:spcPct val="115000"/>
              </a:lnSpc>
              <a:spcBef>
                <a:spcPts val="0"/>
              </a:spcBef>
              <a:spcAft>
                <a:spcPts val="0"/>
              </a:spcAft>
              <a:buClr>
                <a:schemeClr val="dk1"/>
              </a:buClr>
              <a:buSzPts val="1100"/>
              <a:buFont typeface="Arial"/>
              <a:buNone/>
            </a:pPr>
            <a:r>
              <a:rPr lang="en">
                <a:solidFill>
                  <a:srgbClr val="315470"/>
                </a:solidFill>
                <a:latin typeface="Merriweather"/>
                <a:ea typeface="Merriweather"/>
                <a:cs typeface="Merriweather"/>
                <a:sym typeface="Merriweather"/>
              </a:rPr>
              <a:t>How might your district strengthen curriculum adoption for your multilingual learners?</a:t>
            </a:r>
            <a:endParaRPr>
              <a:solidFill>
                <a:srgbClr val="315470"/>
              </a:solidFill>
              <a:latin typeface="Merriweather"/>
              <a:ea typeface="Merriweather"/>
              <a:cs typeface="Merriweather"/>
              <a:sym typeface="Merriweather"/>
            </a:endParaRPr>
          </a:p>
          <a:p>
            <a:pPr marL="0" lvl="0" indent="0" algn="l" rtl="0">
              <a:spcBef>
                <a:spcPts val="0"/>
              </a:spcBef>
              <a:spcAft>
                <a:spcPts val="0"/>
              </a:spcAft>
              <a:buNone/>
            </a:pPr>
            <a:endParaRPr sz="1800">
              <a:solidFill>
                <a:schemeClr val="dk2"/>
              </a:solidFill>
            </a:endParaRPr>
          </a:p>
        </p:txBody>
      </p:sp>
      <p:pic>
        <p:nvPicPr>
          <p:cNvPr id="436" name="Google Shape;436;p87"/>
          <p:cNvPicPr preferRelativeResize="0"/>
          <p:nvPr/>
        </p:nvPicPr>
        <p:blipFill>
          <a:blip r:embed="rId3">
            <a:alphaModFix/>
          </a:blip>
          <a:stretch>
            <a:fillRect/>
          </a:stretch>
        </p:blipFill>
        <p:spPr>
          <a:xfrm>
            <a:off x="8472450" y="2769"/>
            <a:ext cx="685800" cy="69951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2803</Words>
  <Application>Microsoft Office PowerPoint</Application>
  <PresentationFormat>On-screen Show (16:9)</PresentationFormat>
  <Paragraphs>176</Paragraphs>
  <Slides>17</Slides>
  <Notes>17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Source Sans Pro</vt:lpstr>
      <vt:lpstr>Noto Sans Symbols</vt:lpstr>
      <vt:lpstr>Merriweather Light</vt:lpstr>
      <vt:lpstr>Hind</vt:lpstr>
      <vt:lpstr>Arial</vt:lpstr>
      <vt:lpstr>Avenir</vt:lpstr>
      <vt:lpstr>Calibri</vt:lpstr>
      <vt:lpstr>Times New Roman</vt:lpstr>
      <vt:lpstr>Lato</vt:lpstr>
      <vt:lpstr>Montserrat</vt:lpstr>
      <vt:lpstr>Merriweather</vt:lpstr>
      <vt:lpstr>Trebuchet MS</vt:lpstr>
      <vt:lpstr>Jost Medium</vt:lpstr>
      <vt:lpstr>Simple Light</vt:lpstr>
      <vt:lpstr>Simple Light</vt:lpstr>
      <vt:lpstr>Simple Light</vt:lpstr>
      <vt:lpstr>Making the Case:   Strengthening Curriculum Adoptions  for Multilingual Learner Equity</vt:lpstr>
      <vt:lpstr>PowerPoint Presentation</vt:lpstr>
      <vt:lpstr>PowerPoint Presentation</vt:lpstr>
      <vt:lpstr>PowerPoint Presentation</vt:lpstr>
      <vt:lpstr>PowerPoint Presentation</vt:lpstr>
      <vt:lpstr>PowerPoint Presentation</vt:lpstr>
      <vt:lpstr>Inclusive Curriculum Adoptions for  Multilingual Learners: A New Way Forward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Owner</dc:creator>
  <cp:lastModifiedBy>Alejandra Pallais</cp:lastModifiedBy>
  <cp:revision>1</cp:revision>
  <dcterms:modified xsi:type="dcterms:W3CDTF">2025-06-19T15:37:05Z</dcterms:modified>
</cp:coreProperties>
</file>